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7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3564-9040-7359-E335-EAE4ECDB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C451C-5494-0E2C-35B4-653DC3C3E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C80D3-FF61-202F-B9D9-015CC0AA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88B6-5CF6-4B32-A9A8-89FAC291BC30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14AB3-C6F3-CE31-B16C-6A682D39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5AEBA-403D-8535-EA5A-B1066EFF0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2499-FCE2-4203-849A-DE983D6A7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14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0F88-37F7-57A4-EB25-D7239F3E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C8E4A-9ABA-B900-C19C-06B1FC189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BC638-9591-FF6D-3C78-382089A3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88B6-5CF6-4B32-A9A8-89FAC291BC30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7B636-D477-8123-6604-A9793ACCC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2493C-04DE-17B0-05C8-C33E4B8E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2499-FCE2-4203-849A-DE983D6A7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20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874A9-91EE-F15E-8DB4-03B2ED175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B2E85-00EB-6917-5F41-1B618F8C5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5DD16-6B1D-B837-0448-78CF77ED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88B6-5CF6-4B32-A9A8-89FAC291BC30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0CAFA-4B84-0C59-073C-30B4B371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D3736-AFC1-05CC-1D01-332E0ECA5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2499-FCE2-4203-849A-DE983D6A7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54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7CA8-533A-C67F-22E8-074EEDCD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E7E2-A110-EAA6-5C88-8847E6115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DEC56-B643-3933-6BEE-B8CE3A81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88B6-5CF6-4B32-A9A8-89FAC291BC30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9D693-932F-1537-0ACF-8597F6C1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55CA2-E18C-DD46-27EC-AC5053C4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2499-FCE2-4203-849A-DE983D6A7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7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2CE4B-BF2F-7322-5F0E-3C1E47DB7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B52AB-19FE-8E51-D1E6-740BC2D9D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A38A1-979B-B96C-8031-3C6FD461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88B6-5CF6-4B32-A9A8-89FAC291BC30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0BDEF-0069-C8FD-24EE-77D7985C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B2E45-DEDC-C900-63B0-2AC06D84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2499-FCE2-4203-849A-DE983D6A7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54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4F2F-225C-69ED-EED4-267474AF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AA263-29F0-6A7C-9B91-8640E664D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4C1A1-8C2F-800E-CD06-4F95077F9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9C258-21E2-B0B2-CE60-584BE215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88B6-5CF6-4B32-A9A8-89FAC291BC30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4FBA9-B796-BA05-F105-86E1A080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8D57A-C168-D8AA-BA47-AE100917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2499-FCE2-4203-849A-DE983D6A7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82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768A-8117-2C9C-07A4-91BA376C9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CC2C6-19C5-9AE8-4D8B-B359CEF05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5A42D-9A9C-6C3E-1678-BC446D337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5C0C7-5DA5-1C4D-73F4-5BD072448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411E9-2776-13C6-7B5A-3734AD53E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F05B6-52A0-9EC1-920D-D7C08161C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88B6-5CF6-4B32-A9A8-89FAC291BC30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2DD58-012D-FD7A-0888-BA082CA4C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021138-FC31-0E27-98BA-8D01589F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2499-FCE2-4203-849A-DE983D6A7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34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786C-1819-4080-7EE4-0C108FD8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7C613-908A-E572-2183-6BDD88F8A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88B6-5CF6-4B32-A9A8-89FAC291BC30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E4A656-75E3-FBC4-CE7D-FFCEE96F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81A3F-7804-F2D9-63BC-898ED1B29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2499-FCE2-4203-849A-DE983D6A7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5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DFE4E-F13C-FEF4-2F79-3A246511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88B6-5CF6-4B32-A9A8-89FAC291BC30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F7A24-6BAA-BECE-361B-E8B062857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73EE6-3E2C-83E2-54DC-C77C7157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2499-FCE2-4203-849A-DE983D6A7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8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9781-68DA-7087-2885-CF55B1555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7A1F-9300-5F0C-25CF-38B95A928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6B4E9-44A4-88A6-7286-1AB4DFD08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D9680-6936-7EF9-AC5D-9220E3B2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88B6-5CF6-4B32-A9A8-89FAC291BC30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4E6A9-A64B-8995-2528-6405F3EEE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C6BF-41BA-793E-B23C-6E911C24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2499-FCE2-4203-849A-DE983D6A7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45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1C00-FCCB-B57D-5596-B73E994F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D4F57-AA22-3260-3BBF-31DB2B472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6C907-DEED-2675-F70B-850D7046C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065A2-432E-39DF-876B-BADB98EE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88B6-5CF6-4B32-A9A8-89FAC291BC30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EDD94-A098-1560-E82A-5D491189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72087-068D-EF7C-246C-189E215CE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D2499-FCE2-4203-849A-DE983D6A7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42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85C05E-A9D2-4F8A-3F9F-9D267530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8F1B7-F4A4-4504-A8E3-80B7E53A5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56537-5153-CFC6-8EA3-180860802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388B6-5CF6-4B32-A9A8-89FAC291BC30}" type="datetimeFigureOut">
              <a:rPr lang="en-IN" smtClean="0"/>
              <a:t>20-09-2023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9B240-5B3C-E40F-F957-734376C34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0C129-ACD5-88AB-2DC9-A41A277DF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D2499-FCE2-4203-849A-DE983D6A7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86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DD38-11DB-BF68-7AAE-DB48B3C55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7EA65DA-80A3-0743-E18B-F9A7AFE4D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5" y="3134519"/>
            <a:ext cx="2114550" cy="1733550"/>
          </a:xfrm>
        </p:spPr>
      </p:pic>
      <p:pic>
        <p:nvPicPr>
          <p:cNvPr id="2050" name="Picture 2" descr="Doctor With Stethoscope Medical PowerPoint Templates And ...">
            <a:extLst>
              <a:ext uri="{FF2B5EF4-FFF2-40B4-BE49-F238E27FC236}">
                <a16:creationId xmlns:a16="http://schemas.microsoft.com/office/drawing/2014/main" id="{DF3935D1-04BE-47D3-60CB-198AF88DD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8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CC81A7-2EAD-2E74-4814-92EF1F365D7A}"/>
              </a:ext>
            </a:extLst>
          </p:cNvPr>
          <p:cNvSpPr txBox="1"/>
          <p:nvPr/>
        </p:nvSpPr>
        <p:spPr>
          <a:xfrm>
            <a:off x="3786189" y="2559745"/>
            <a:ext cx="80413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MedWays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-Where Care Meets Convenience</a:t>
            </a: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-By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BitCoders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6D2C89DB-D6B6-4F90-4556-17C88597D2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57740" y="3276601"/>
            <a:ext cx="290660" cy="34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9070606-503D-D3D9-03D7-3C301BBA6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89" y="2581893"/>
            <a:ext cx="766712" cy="55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89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FED4-9CAF-816E-CF18-B2BF2658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662BA-F28D-BAF2-7EF9-B405DDE7A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 descr="PowerPoint B3 .. by Shahenya on DeviantArt | Medical ...">
            <a:extLst>
              <a:ext uri="{FF2B5EF4-FFF2-40B4-BE49-F238E27FC236}">
                <a16:creationId xmlns:a16="http://schemas.microsoft.com/office/drawing/2014/main" id="{34F36828-92ED-B5B7-75DA-DBBB46A94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282"/>
            <a:ext cx="12192000" cy="678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21C27B-3321-15E0-434E-A0B8414E018B}"/>
              </a:ext>
            </a:extLst>
          </p:cNvPr>
          <p:cNvSpPr txBox="1"/>
          <p:nvPr/>
        </p:nvSpPr>
        <p:spPr>
          <a:xfrm>
            <a:off x="3308809" y="2885816"/>
            <a:ext cx="4449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8002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C97C-509E-E834-FEC3-814AE8DD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FBE36-9098-C3AF-CF92-0080AF62E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PowerPoint B3 .. by Shahenya on DeviantArt | Medical ...">
            <a:extLst>
              <a:ext uri="{FF2B5EF4-FFF2-40B4-BE49-F238E27FC236}">
                <a16:creationId xmlns:a16="http://schemas.microsoft.com/office/drawing/2014/main" id="{75373BFE-68EA-F96F-0795-FB82978A3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662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011277-F397-D874-CA07-A5C744B8E6C0}"/>
              </a:ext>
            </a:extLst>
          </p:cNvPr>
          <p:cNvSpPr txBox="1"/>
          <p:nvPr/>
        </p:nvSpPr>
        <p:spPr>
          <a:xfrm flipH="1">
            <a:off x="1026367" y="1419787"/>
            <a:ext cx="110194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individuals face challenges in accessing timely and specialized healthcare services, especially when experiencing specific symptoms. Finding and scheduling appointments with appropriate healthcare professionals can also be cumbersome and time-consuming.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057776-F4AC-363D-96CC-5FDC96B88CF7}"/>
              </a:ext>
            </a:extLst>
          </p:cNvPr>
          <p:cNvSpPr txBox="1"/>
          <p:nvPr/>
        </p:nvSpPr>
        <p:spPr>
          <a:xfrm flipH="1">
            <a:off x="880186" y="732363"/>
            <a:ext cx="49088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604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9FBE1-723E-807B-DA81-149D1AE9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4B712-2871-7107-CCF4-3DCC891DF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PowerPoint B3 .. by Shahenya on DeviantArt | Medical ...">
            <a:extLst>
              <a:ext uri="{FF2B5EF4-FFF2-40B4-BE49-F238E27FC236}">
                <a16:creationId xmlns:a16="http://schemas.microsoft.com/office/drawing/2014/main" id="{D05CF7D3-1C0E-55F9-E0B9-48C30A2E4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F28209-7BE7-BE48-FD98-E20A96E27509}"/>
              </a:ext>
            </a:extLst>
          </p:cNvPr>
          <p:cNvSpPr txBox="1"/>
          <p:nvPr/>
        </p:nvSpPr>
        <p:spPr>
          <a:xfrm>
            <a:off x="931507" y="699601"/>
            <a:ext cx="3900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3DDE80-128E-0847-1BEC-0AF78C9F3FD1}"/>
              </a:ext>
            </a:extLst>
          </p:cNvPr>
          <p:cNvSpPr txBox="1"/>
          <p:nvPr/>
        </p:nvSpPr>
        <p:spPr>
          <a:xfrm flipH="1">
            <a:off x="1140511" y="1659285"/>
            <a:ext cx="101697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is to create a user-friendly healthcare platform, “</a:t>
            </a:r>
            <a:r>
              <a:rPr lang="en-US" sz="32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MedWays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where users can input their symptoms, personal details, and preferences. The platform will match the symptoms with a database of medical conditions and recommend specialized doctors. Users can then schedule appointments with the recommended doctors conveniently through the platform.</a:t>
            </a:r>
          </a:p>
        </p:txBody>
      </p:sp>
    </p:spTree>
    <p:extLst>
      <p:ext uri="{BB962C8B-B14F-4D97-AF65-F5344CB8AC3E}">
        <p14:creationId xmlns:p14="http://schemas.microsoft.com/office/powerpoint/2010/main" val="205000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44EE-77A2-2F76-0E4A-1B1B59EE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307B9-B532-198A-C38F-9C8C0AB37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PowerPoint B3 .. by Shahenya on DeviantArt | Medical ...">
            <a:extLst>
              <a:ext uri="{FF2B5EF4-FFF2-40B4-BE49-F238E27FC236}">
                <a16:creationId xmlns:a16="http://schemas.microsoft.com/office/drawing/2014/main" id="{407C3035-6668-8CB4-E4D0-C10F2F574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33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3EB0CF-EDD3-17DC-592E-E724A6F0BD14}"/>
              </a:ext>
            </a:extLst>
          </p:cNvPr>
          <p:cNvSpPr txBox="1"/>
          <p:nvPr/>
        </p:nvSpPr>
        <p:spPr>
          <a:xfrm>
            <a:off x="923731" y="735518"/>
            <a:ext cx="4170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Diagram: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7550B-223C-3B14-F6CB-730E9558C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607" y="1475055"/>
            <a:ext cx="10010193" cy="340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3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670F-6326-2BC5-544C-BB51A4B0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262D73-0B41-4972-5C05-C566BC03A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3781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1813-6569-F800-0F3E-1A8A012FF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8AC8-4561-C0ED-6438-88F7166DD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PowerPoint B3 .. by Shahenya on DeviantArt | Medical ...">
            <a:extLst>
              <a:ext uri="{FF2B5EF4-FFF2-40B4-BE49-F238E27FC236}">
                <a16:creationId xmlns:a16="http://schemas.microsoft.com/office/drawing/2014/main" id="{45998062-B321-AC5B-7500-BB64C6BF8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F11184-69DB-BA55-1DBF-91EF44E4551A}"/>
              </a:ext>
            </a:extLst>
          </p:cNvPr>
          <p:cNvSpPr txBox="1"/>
          <p:nvPr/>
        </p:nvSpPr>
        <p:spPr>
          <a:xfrm>
            <a:off x="838200" y="735518"/>
            <a:ext cx="3846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Model: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4B2912-4C4A-3EA0-F6C0-5D570AEF9A7C}"/>
              </a:ext>
            </a:extLst>
          </p:cNvPr>
          <p:cNvSpPr txBox="1"/>
          <p:nvPr/>
        </p:nvSpPr>
        <p:spPr>
          <a:xfrm>
            <a:off x="1074655" y="1469832"/>
            <a:ext cx="105155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effectLst/>
                <a:latin typeface="Söhne"/>
              </a:rPr>
              <a:t>Basic and Premium Plans:</a:t>
            </a:r>
            <a:endParaRPr lang="en-US" sz="2400" b="0" i="0" dirty="0">
              <a:effectLst/>
              <a:latin typeface="Söhne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Söhne"/>
              </a:rPr>
              <a:t>Basic Access (Free):</a:t>
            </a:r>
            <a:r>
              <a:rPr lang="en-US" sz="2400" b="0" i="0" dirty="0">
                <a:effectLst/>
                <a:latin typeface="Söhne"/>
              </a:rPr>
              <a:t> Users can access symptom analysis and general doctor recommendations at no cost.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Söhne"/>
              </a:rPr>
              <a:t>Premium Access (Subscription):</a:t>
            </a:r>
            <a:r>
              <a:rPr lang="en-US" sz="2400" b="0" i="0" dirty="0">
                <a:effectLst/>
                <a:latin typeface="Söhne"/>
              </a:rPr>
              <a:t> Users can opt for a subscription-based model to unlock enhanced features such as priority appointment scheduling, extended symptom analysis, and access to specialist recommendations.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effectLst/>
                <a:latin typeface="Söhne"/>
              </a:rPr>
              <a:t>Partnerships and Collaborations :</a:t>
            </a:r>
            <a:endParaRPr lang="en-US" sz="2400" b="0" i="0" dirty="0">
              <a:effectLst/>
              <a:latin typeface="Söhne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Healthcare professionals and clinics can opt to feature their services on </a:t>
            </a:r>
            <a:r>
              <a:rPr lang="en-US" sz="2400" b="0" i="0" dirty="0" err="1">
                <a:effectLst/>
                <a:latin typeface="Söhne"/>
              </a:rPr>
              <a:t>MedWays</a:t>
            </a:r>
            <a:r>
              <a:rPr lang="en-US" sz="2400" b="0" i="0" dirty="0">
                <a:effectLst/>
                <a:latin typeface="Söhne"/>
              </a:rPr>
              <a:t> by paying a fee. This can include being listed at the top of relevant search results or highlighted in specific specialties. </a:t>
            </a:r>
          </a:p>
        </p:txBody>
      </p:sp>
    </p:spTree>
    <p:extLst>
      <p:ext uri="{BB962C8B-B14F-4D97-AF65-F5344CB8AC3E}">
        <p14:creationId xmlns:p14="http://schemas.microsoft.com/office/powerpoint/2010/main" val="11986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C342-F50C-0A3C-47EB-B693B2C7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23E97-8D48-404F-CD16-812D9CB2B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PowerPoint B3 .. by Shahenya on DeviantArt | Medical ...">
            <a:extLst>
              <a:ext uri="{FF2B5EF4-FFF2-40B4-BE49-F238E27FC236}">
                <a16:creationId xmlns:a16="http://schemas.microsoft.com/office/drawing/2014/main" id="{3CB4387A-8BBF-B232-C4DC-96B664A27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828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1CB46B-5CF7-1822-C7AB-0294B9F0A5DA}"/>
              </a:ext>
            </a:extLst>
          </p:cNvPr>
          <p:cNvSpPr txBox="1"/>
          <p:nvPr/>
        </p:nvSpPr>
        <p:spPr>
          <a:xfrm flipH="1">
            <a:off x="838200" y="738546"/>
            <a:ext cx="32819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Model: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966AB-A436-F7C5-3E91-99766143A24F}"/>
              </a:ext>
            </a:extLst>
          </p:cNvPr>
          <p:cNvSpPr txBox="1"/>
          <p:nvPr/>
        </p:nvSpPr>
        <p:spPr>
          <a:xfrm>
            <a:off x="1186600" y="1690688"/>
            <a:ext cx="10586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Collaborations with pharmaceutical companies, insurance providers, or other healthcare-related organizations for mutual benefits, such as referral programs, data-sharing partnerships, or joint marketing initiatives.</a:t>
            </a:r>
          </a:p>
          <a:p>
            <a:pPr marL="514350" indent="-514350" algn="just">
              <a:buFont typeface="+mj-lt"/>
              <a:buAutoNum type="arabicPeriod" startAt="3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Appointment Booking Commission: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MedWays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charge a small commission fee for each appointment booked through the platform. This fee can be a percentage of the appointment cost paid by the user or the doctor.</a:t>
            </a:r>
          </a:p>
        </p:txBody>
      </p:sp>
    </p:spTree>
    <p:extLst>
      <p:ext uri="{BB962C8B-B14F-4D97-AF65-F5344CB8AC3E}">
        <p14:creationId xmlns:p14="http://schemas.microsoft.com/office/powerpoint/2010/main" val="45067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E050-91CF-E3DA-33FA-F9C2F951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A0A40-D6A8-E536-F0DB-DB447B663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PowerPoint B3 .. by Shahenya on DeviantArt | Medical ...">
            <a:extLst>
              <a:ext uri="{FF2B5EF4-FFF2-40B4-BE49-F238E27FC236}">
                <a16:creationId xmlns:a16="http://schemas.microsoft.com/office/drawing/2014/main" id="{3CE73D86-E0B2-B80D-C382-7A46F7FEC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67F666-B366-94D5-118C-F64A58FD7F28}"/>
              </a:ext>
            </a:extLst>
          </p:cNvPr>
          <p:cNvSpPr txBox="1"/>
          <p:nvPr/>
        </p:nvSpPr>
        <p:spPr>
          <a:xfrm flipH="1">
            <a:off x="950692" y="735518"/>
            <a:ext cx="4601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784FCF-E575-7022-3203-D55FBB3F8DE7}"/>
              </a:ext>
            </a:extLst>
          </p:cNvPr>
          <p:cNvSpPr txBox="1"/>
          <p:nvPr/>
        </p:nvSpPr>
        <p:spPr>
          <a:xfrm>
            <a:off x="1263191" y="1589954"/>
            <a:ext cx="929482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Telemedicine Integration: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a telemedicine feature to enable virtual consultations between users and healthcare professionals. Users can seek medical advice and consultations remotely, enhancing accessibility and healthcare delivery.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Health IoT: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Internet of Things (IoT) devices focused on health, such as blood pressure monitors, glucose meters, or ECG machines. Users can connect their devices to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MedWays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data monitoring and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511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DC4A-667E-6B4A-E739-A58822C7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 descr="PowerPoint B3 .. by Shahenya on DeviantArt | Medical ...">
            <a:extLst>
              <a:ext uri="{FF2B5EF4-FFF2-40B4-BE49-F238E27FC236}">
                <a16:creationId xmlns:a16="http://schemas.microsoft.com/office/drawing/2014/main" id="{C5D65398-99A1-97FE-607D-0B88EB2FB5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92E279-6278-0117-80BF-DB4BED399DD2}"/>
              </a:ext>
            </a:extLst>
          </p:cNvPr>
          <p:cNvSpPr txBox="1"/>
          <p:nvPr/>
        </p:nvSpPr>
        <p:spPr>
          <a:xfrm>
            <a:off x="1140643" y="1498862"/>
            <a:ext cx="1029407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en-US" sz="2400" b="1" i="0" dirty="0">
                <a:effectLst/>
                <a:latin typeface="Söhne"/>
              </a:rPr>
              <a:t>AI-Powered Symptom Analysis:</a:t>
            </a:r>
            <a:endParaRPr lang="en-US" sz="2400" b="0" i="0" dirty="0">
              <a:effectLst/>
              <a:latin typeface="Söhne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Implement AI algorithms to enhance symptom analysis. AI can help improve accuracy in identifying potential health conditions based on symptoms provided by users.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400" b="1" i="0" dirty="0">
                <a:effectLst/>
                <a:latin typeface="Söhne"/>
              </a:rPr>
              <a:t>Multilingual Support:</a:t>
            </a:r>
            <a:endParaRPr lang="en-US" sz="2400" b="0" i="0" dirty="0">
              <a:effectLst/>
              <a:latin typeface="Söhne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Offer multilingual support to cater to a diverse user base, ensuring that language is not a barrier to accessing healthcare services.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400" b="1" i="0" dirty="0">
                <a:effectLst/>
                <a:latin typeface="Söhne"/>
              </a:rPr>
              <a:t>Community and Support Forums:</a:t>
            </a:r>
            <a:r>
              <a:rPr lang="en-US" sz="2400" dirty="0">
                <a:latin typeface="Söhne"/>
              </a:rPr>
              <a:t> </a:t>
            </a:r>
            <a:r>
              <a:rPr lang="en-US" sz="2400" b="0" i="0" dirty="0">
                <a:effectLst/>
                <a:latin typeface="Söhne"/>
              </a:rPr>
              <a:t>Develop a platform for users to connect, share experiences, and support one another. Incorporate forums where users can seek advice or information from a community of peers.</a:t>
            </a:r>
          </a:p>
          <a:p>
            <a:pPr marL="342900" indent="-342900">
              <a:buFont typeface="+mj-lt"/>
              <a:buAutoNum type="arabicPeriod" startAt="3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B9E3-0E54-E958-0052-5377CAC45243}"/>
              </a:ext>
            </a:extLst>
          </p:cNvPr>
          <p:cNvSpPr txBox="1"/>
          <p:nvPr/>
        </p:nvSpPr>
        <p:spPr>
          <a:xfrm>
            <a:off x="838200" y="711712"/>
            <a:ext cx="4091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8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464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almonardroyal@gmail.com</dc:creator>
  <cp:lastModifiedBy>almonardroyal@gmail.com</cp:lastModifiedBy>
  <cp:revision>1</cp:revision>
  <dcterms:created xsi:type="dcterms:W3CDTF">2023-09-19T20:44:28Z</dcterms:created>
  <dcterms:modified xsi:type="dcterms:W3CDTF">2023-09-19T22:15:51Z</dcterms:modified>
</cp:coreProperties>
</file>