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840096"/>
                  </p:ext>
                </p:extLst>
              </p:nvPr>
            </p:nvGraphicFramePr>
            <p:xfrm>
              <a:off x="721012" y="1170879"/>
              <a:ext cx="10749976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c070f5-9858-4c44-9e3f-6a0337cdb70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e6746ca-3474-4932-aab1-0f957ea03426/ReportSection0f11563188e69387b6bc?bookmarkGuid=7e044a05-ba1e-40cb-9402-bd3a197bbc16&amp;bookmarkUsage=1&amp;ctid=841e991f-1730-433f-82ba-ea7895004ffa&amp;fromEntryPoint=export&quot;"/>
    <we:property name="reportState" value="&quot;CONNECTED&quot;"/>
    <we:property name="creatorTenantId" value="&quot;841e991f-1730-433f-82ba-ea7895004ffa&quot;"/>
    <we:property name="reportEmbeddedTime" value="&quot;2022-08-07T11:25:39.837Z&quot;"/>
    <we:property name="reportName" value="&quot;CRYPTOCURRENCY_POWER BI&quot;"/>
    <we:property name="embedUrl" value="&quot;/reportEmbed?reportId=0e6746ca-3474-4932-aab1-0f957ea03426&amp;config=eyJjbHVzdGVyVXJsIjoiaHR0cHM6Ly9XQUJJLUlORElBLVdFU1QtcmVkaXJlY3QuYW5hbHlzaXMud2luZG93cy5uZXQiLCJlbWJlZEZlYXR1cmVzIjp7Im1vZGVybkVtYmVkIjp0cnVlLCJ1c2FnZU1ldHJpY3NWTmV4dCI6dHJ1ZX19&amp;disableSensitivityBanner=true&quot;"/>
    <we:property name="datasetId" value="&quot;f29c0a07-c771-4d3e-bf22-8e4ad802ddfa&quot;"/>
    <we:property name="pageName" value="&quot;ReportSection0f11563188e69387b6bc&quot;"/>
    <we:property name="isFiltersActionButtonVisible" value="true"/>
    <we:property name="initialStateBookmark" value="&quot;H4sIAAAAAAAAA7VVTW/bMAz9K4MvvRiDPxrb6S1Js2Ho+oFm6A5DUNAy7ap1LEOSu3hB/vso2WmXNl2Koj0ECCnqkXyPlFdOxlVdQnsGC3SOnLEQdwuQd598x3Wq3nd+fnI6ujy5PhudTsktas1FpZyjlaNBFqivuGqgNAjk/DV3HSjLCyiMlUOp0HVqlEpUUPI/2AXTkZYNrl0Hl3UpJBjImQaNBvaewsmm3P7nkDIC0/weZ8h0573EWkjd217u+4Mo9JMEo2GYxGmUMrqjulNb5v54k9QWNhGVBl5RAcYX5jD0YxxA6MVeEA0OGXjGr3hVlH0rj3d/tLXhS+NSp2JpmEpvKadBWq+p1fQwiQL0wyDJWRAnWcCS+O1oSRxmh1RSFGVxHrE0i8NgLxpYCsaN1kTkM8hB7gUwTPJ0OAzBCzEEGBiInJe6ZyRtp8takswkfgc5yu6hYpg5VkuJqpNu5YyKQmIBujenW4cTUTaLHf6ZaCTDS8ztUaW5binHRLa1FqyREivWXme5Y8q9kIIGqwsohULr/NJU/Zh4xrwRvycSaa4y43Afqp6QqxCSMyLpaeHvXNuxmerntczJ81+tShrDyQ1IvS0UGTJDOW6tCMdcbtbCdz+W476P9XyzkHR2+8+W9ZR2dX1M7rkdUx+iBCEcxEPmwwA9SNJs75i+t+CfZu0iFfSQPam0c79Fb1VyhnJLbGeB9MCaPwXSm2QuUUd1l42jeux6+9/V5gENaCGkWNhr/RNvHseXenGdrhbPiPzzBiX2YlYZ3+zxtydEqdfr3Rm2hpdYo7xXUDb2S0Kw37nu2l51bgo9OD7/Oj0woWYazM9cykDDDnIWIrP0oZ2G3XhjUJwZwA5JYbnZqGdwStMA6ZlVcWbj9oCbj1yPbDreuTcP/X7QIFqKzOGuuRKNVjUwvIAKdzRMrUGVYfbKNl0z0Twt93G+Rct6/RdXs+/uhggAAA==&quot;"/>
    <we:property name="bookmark" value="&quot;H4sIAAAAAAAAA+1Y3W/bNhD/VwS9dAO8Qd+y85Y4CRY0LYK4yx6GYDiRJ4etLBoUlVQN/L/vSMlrHNtx5sxuWswPhnQ83sfv7sg73btcVNMCmvcwQffAPZLy0wTUJ8d3e265SMMohtTDIE8zGGR+GKbcIy451UKWlXtw72pQY9RXoqqhMAKJ+Od1z4WiuICxecuhqLDnTlFVsoRCfMGWmZa0qnHWc/HztJAKjMiRBo1G7C2x0zuZ4v8akkZgWtziCJluqZc4lUrP33tu1T5ZkxbXjDCrcChLDaIkwYbm+1k/ycKAh4gBS3kQ5Jmh56LQHUvWnHyeKvKHvGymBpYhWTeWSjAoXGu3wqrqlAxlUU/s08kCfSRrxfASc7tUaqEbI0k1Uy2dUTPJJEExIxgulCSQ7GpLttQbeTdUSHq5e+DNrolSiXJcdCB+9e5Da2FVCIbKhCj7SABYPyZIITIPYyTvzSbyaNpqE1h99Xrx6WoegqDnnio5sdu6nGGkYZ0vPbe1haztuX/coEK7k+DnYh6Rs0dAVR3LMyBsX6wN61AjvVdQ1DYXSey50K3b9y2ZWN+cn71/+8awXs/obzazmzhoWAHORHILH9psWC3vCCrBjMBWUoXFPP2WxFWaEkiPbBRHlm+DcFMmnWTjcVsK5PfHBzn/j787SkQDUc8dBGGe+ZjGECWDNM9YkiYbi+aQ30LJKH8fV8w7hKpW+FxL32LjdFuW7BwWskLngoBF56dTQefMz9tUDwPFF2qHNkjFUR011qNjoeZhpaI42a83bfQ5eGk/h36cJWm/76U+T/zXF4JzeffDBKDzpYPf9/MoHWSBnwzCiPeRM/b64P9NjG9+GPznzrQBCOmeDvoQ8n4QB7nHAx7zVxGAQ2pZqONxjkEUjXNlDmH8jkOwxp02CFnOgoQqwWcsgtBLoyzwXkUQlgrX+cVp71jkzgexMiK9nbV3rFYKS9b8xfPHhh6bPvcpW77NmfGv4Nq7iaF37Lw7XHWwfTOjtqnwgoaQ4Q0o/cwy9x+X+W5y0fStK3vLriyarbvLzbrb9tILktTPOGf9NEowYp6Xp3ucyYwtS7FeU6gvG8ReMmigvkMsdzRq2GH9wayxm4x8Cui1Wbj1hPOUtjbv8jDJfAgiwDiGnKd5wHCPefd9XBbzhmD7zgaI9/9zb1X+QYR5MIg5T1IvjzH2eWjL90k0raFHtdb2A9gDQI3IlIHvxUk0iGPMYpYk7Bkd2r4+b51NTCL9fnm+TRZN6kKLS9qz1Cfb8SDkaUAee31EoAltALi5lNeWz+F4rHAM869WL8/GdYi0q5Z6Wpdd/of/yfRgf6uvIVnragoML6DEFbcHYQElR77hzlj4PDWb/Q3HQp6eXxYAAA==&quot;"/>
    <we:property name="pageDisplayName" value="&quot;Forecasting&quot;"/>
    <we:property name="backgroundColor" value="&quot;rgb(0,0,0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Mansi Srivastava</cp:lastModifiedBy>
  <cp:revision>3</cp:revision>
  <dcterms:created xsi:type="dcterms:W3CDTF">2018-06-07T21:39:02Z</dcterms:created>
  <dcterms:modified xsi:type="dcterms:W3CDTF">2022-08-07T11:36:06Z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