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BF8C5-C358-4DC0-B7AE-0F11209131B4}" v="4" dt="2022-09-05T19:52:04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si Srivastava" userId="ab96b35e5031c6a1" providerId="LiveId" clId="{DF0BF8C5-C358-4DC0-B7AE-0F11209131B4}"/>
    <pc:docChg chg="delSld">
      <pc:chgData name="Mansi Srivastava" userId="ab96b35e5031c6a1" providerId="LiveId" clId="{DF0BF8C5-C358-4DC0-B7AE-0F11209131B4}" dt="2022-09-05T19:51:56.810" v="0" actId="47"/>
      <pc:docMkLst>
        <pc:docMk/>
      </pc:docMkLst>
      <pc:sldChg chg="del">
        <pc:chgData name="Mansi Srivastava" userId="ab96b35e5031c6a1" providerId="LiveId" clId="{DF0BF8C5-C358-4DC0-B7AE-0F11209131B4}" dt="2022-09-05T19:51:56.810" v="0" actId="47"/>
        <pc:sldMkLst>
          <pc:docMk/>
          <pc:sldMk cId="228275944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3840096"/>
                  </p:ext>
                </p:extLst>
              </p:nvPr>
            </p:nvGraphicFramePr>
            <p:xfrm>
              <a:off x="721012" y="1170879"/>
              <a:ext cx="10749976" cy="56871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6871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5c070f5-9858-4c44-9e3f-6a0337cdb702}">
  <we:reference id="WA200003233" version="2.0.0.3" store="en-U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7VVTW/bMAz9K4UuvQSDP+KP9JakHTBgGIpm6A5DMNAS7bp1LEOSu3hB/vso2WmXNl22oj0YsCjq8ZGPlDZMlLqpoPsCK2RnbCbl3QrU3YnPRqzet419EUI4GftZmkESpRgEY/KSjSllrdnZhhlQBZrrUrdQWUAyfmdhDhM/wQhCL/GCOBpz8NhyxKCqLqGwPjlUGkesQaVlDVX5C3sI2jKqxe2I4bqppAIbaGHAoA12T+60JoL+h5B4ADflPS6Qm956hY1UZlh7ue9HceinKcaTME2yOON0Rve7jvxxfxvUEZvL2kBZEwFrO5gg2XVZF9WQyuPZr11ji2pwbTK5tvXLbimmRdpuKdVsnMYB+mGQ5jxIUhHwNHk9WpqEYkyU4lgkecwzkYTBUTRwJZi1xlAhn0FGuRfAJM2zySQEL8QQILIQeVmZoSJZd7FuFIlPLdFDTsU91BwFc1oq1L10GzYtCoUFmGF5sbc5l1W7OmBfyFZxvMLcbdWmNB3FmKuuMZK3SmHNux8iZ5bupZLUWL1DJTU648e2HtrEs8sb+XOukPpKWMPogfWcTIVUJaciPSX+xtzObVc/57Iky1+1qqgN5zegzL5QtFAC1axzIpyXajcW/uh9azzksV3uBpL2bv+YsqGkPa/3ib10bepDnCKEUTLhPkToQZqJo2361oKfLLpVJukie8K0N79Gb12VHNWe2GyFdO3anwLpTrKHKKOmj1aifsx6/+96d4EGNBBKrtyx4R2wl+NLuYxYz8WzIn+7QYWDmLUod3P86Umh9L/r3S8ch5eqRnGvoWrd+0Kwn0vTp73pzeR6Oj2fnlpP2wz2s2cEGDhQm5UUrnromuEw3Ax0yS1gj6Sx2g3UMzhtqH/Mwom4cH5HwO0bNyDbhA+OzUO679SHrkR281BbydboBjheQo0HEqbUoBYo/ifN7fY3jiK7knoIAAA=&quot;"/>
    <we:property name="creatorTenantId" value="&quot;841e991f-1730-433f-82ba-ea7895004ffa&quot;"/>
    <we:property name="datasetId" value="&quot;f29c0a07-c771-4d3e-bf22-8e4ad802ddfa&quot;"/>
    <we:property name="embedUrl" value="&quot;/reportEmbed?reportId=0e6746ca-3474-4932-aab1-0f957ea03426&amp;config=eyJjbHVzdGVyVXJsIjoiaHR0cHM6Ly9XQUJJLUlORElBLVdFU1QtcmVkaXJlY3QuYW5hbHlzaXMud2luZG93cy5uZXQiLCJlbWJlZEZlYXR1cmVzIjp7Im1vZGVybkVtYmVkIjp0cnVlLCJ1c2FnZU1ldHJpY3NWTmV4dCI6dHJ1ZX19&amp;disableSensitivityBanner=true&quot;"/>
    <we:property name="initialStateBookmark" value="&quot;H4sIAAAAAAAAA7VVTW/bMAz9K4MvvRiDPxrb6S1Js2Ho+oFm6A5DUNAy7ap1LEOSu3hB/vso2WmXNl2Koj0ECCnqkXyPlFdOxlVdQnsGC3SOnLEQdwuQd598x3Wq3nd+fnI6ujy5PhudTsktas1FpZyjlaNBFqivuGqgNAjk/DV3HSjLCyiMlUOp0HVqlEpUUPI/2AXTkZYNrl0Hl3UpJBjImQaNBvaewsmm3P7nkDIC0/weZ8h0573EWkjd217u+4Mo9JMEo2GYxGmUMrqjulNb5v54k9QWNhGVBl5RAcYX5jD0YxxA6MVeEA0OGXjGr3hVlH0rj3d/tLXhS+NSp2JpmEpvKadBWq+p1fQwiQL0wyDJWRAnWcCS+O1oSRxmh1RSFGVxHrE0i8NgLxpYCsaN1kTkM8hB7gUwTPJ0OAzBCzEEGBiInJe6ZyRtp8takswkfgc5yu6hYpg5VkuJqpNu5YyKQmIBujenW4cTUTaLHf6ZaCTDS8ztUaW5binHRLa1FqyREivWXme5Y8q9kIIGqwsohULr/NJU/Zh4xrwRvycSaa4y43Afqp6QqxCSMyLpaeHvXNuxmerntczJ81+tShrDyQ1IvS0UGTJDOW6tCMdcbtbCdz+W476P9XyzkHR2+8+W9ZR2dX1M7rkdUx+iBCEcxEPmwwA9SNJs75i+t+CfZu0iFfSQPam0c79Fb1VyhnJLbGeB9MCaPwXSm2QuUUd1l42jeux6+9/V5gENaCGkWNhr/RNvHseXenGdrhbPiPzzBiX2YlYZ3+zxtydEqdfr3Rm2hpdYo7xXUDb2S0Kw37nu2l51bgo9OD7/Oj0woWYazM9cykDDDnIWIrP0oZ2G3XhjUJwZwA5JYbnZqGdwStMA6ZlVcWbj9oCbj1yPbDreuTcP/X7QIFqKzOGuuRKNVjUwvIAKdzRMrUGVYfbKNl0z0Twt93G+Rct6/RdXs+/uhggAAA==&quot;"/>
    <we:property name="isFiltersActionButtonVisible" value="true"/>
    <we:property name="pageDisplayName" value="&quot;Cryptocurrency Dashboard&quot;"/>
    <we:property name="pageName" value="&quot;ReportSection0f11563188e69387b6bc&quot;"/>
    <we:property name="reportEmbeddedTime" value="&quot;2022-08-07T11:25:39.837Z&quot;"/>
    <we:property name="reportName" value="&quot;CRYPTOCURRENCY_POWER BI&quot;"/>
    <we:property name="reportState" value="&quot;CONNECTED&quot;"/>
    <we:property name="reportUrl" value="&quot;/groups/me/reports/0e6746ca-3474-4932-aab1-0f957ea03426/ReportSection0f11563188e69387b6bc?bookmarkGuid=7e044a05-ba1e-40cb-9402-bd3a197bbc16&amp;bookmarkUsage=1&amp;ctid=841e991f-1730-433f-82ba-ea7895004ffa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Mansi Srivastava</cp:lastModifiedBy>
  <cp:revision>3</cp:revision>
  <dcterms:created xsi:type="dcterms:W3CDTF">2018-06-07T21:39:02Z</dcterms:created>
  <dcterms:modified xsi:type="dcterms:W3CDTF">2022-09-05T19:52:05Z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