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80" d="100"/>
          <a:sy n="80" d="100"/>
        </p:scale>
        <p:origin x="7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517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f69b4fbd-acaf-4018-8f4d-0b2b287b8eb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c3f83d5-1cc5-4b92-9d45-b08f645a02f6/ReportSection?bookmarkGuid=6a7ea5e0-37ac-4d86-b851-c3d78a8a683f&amp;bookmarkUsage=1&amp;ctid=841e991f-1730-433f-82ba-ea7895004ffa&amp;fromEntryPoint=export&quot;"/>
    <we:property name="reportState" value="&quot;CONNECTED&quot;"/>
    <we:property name="creatorTenantId" value="&quot;841e991f-1730-433f-82ba-ea7895004ffa&quot;"/>
    <we:property name="reportEmbeddedTime" value="&quot;2022-09-05T19:58:00.658Z&quot;"/>
    <we:property name="reportName" value="&quot;Sales_insights_project&quot;"/>
    <we:property name="isFiltersActionButtonVisible" value="true"/>
    <we:property name="initialStateBookmark" value="&quot;H4sIAAAAAAAAA+1ZWU/jSBD+K8gvsytFK9+OeQOG0SImDENG7MMIoeruMunBsb0+WLKI/77VbTs3IWQ4MivyZHe1q7/66uru3BlCFlkMoxMYorFr7Kfp9RDy6x3L6BhJM/bly3Fv7+z48mSvd0jDaVbKNCmM3TujhPwKy3NZVBArDTT4/aJjQByfwpV6iyAusGNkmBdpArH8F+vJJCrzCu87Bt5mcZqDUtkvoUSl9oam0zutbf3h0IrAS3mDfeRlPXqGWZqX7XvHKOonDWlWppTpBQ/SpASZkGI1xn0vjBwBDJnj2eCGpumo8UjGZTOFjQ5vs5zsIStHmeJhT9xAwlEYGnSORdGs0EMoqlwjP5wR9NMq53iGkRYlpSxHik8osPmkMO6JgtM8JYK0rA8xFjtf6VkJBuk/BzkSKcLYNe8vaKSQyVXccDgx7lsNkEOuwKXsB1mvjKAP0lxgvj/SdnyUeUuL3ZmD+kI2EGgS8rDLAUKPBYHt2aEnLDvYCrrP8AaTCpeQ3RnjOKChqzSXnBifh3KQxtUwWRdJoYlR6YXlApRm+FIn3SbOj6uCyESxD/nBAPJyCyJhQu/9RZvFJP4xla4NuzWsl6OTwpDklusF6LsWZxZaIXdNx/a3Ig5Xpf17JD57TdqGWLSZxVwfuR0EAdrM9bj4iZq4CVqhuu0c1BFCvonPi1hyzGccbQyRNgfqgRYCbUVWLySxlqdCi1EbeWd8lmR4rfsc4kqp/UA+lfyDcpp2W4FxGy0L6oqSMqPsa5R9Pe8R5Xpv0qhWJi+NCT252DgiVnBch4Hj2F7ge67pd7mNICAKu4+GwapC8KckO3M+GH2m4hsvoh3LF0UtxnPIZb0h05ZtaHGzoxwrM2ZI4KPL8cwpSMZHGtyZDChxY4jRoy3c4D04lwfn/9/tTQvvusx1Qpd5EXqeY9u+EI/my7c0OyEc9RxNXHvAoJ7zKU+HenKDvKjY3xVSF5hvR/1WQM9f24eVmpSKWZo4tcZ0qIB2jDo6dYNvPmDTH8y0s8lsCrQ2gNatSa0/jYXOpOAQmqYzjZ0XSYyFoZb68qytegyErd4pkr+MXU/7uzbbniJpTVZJzV8DVJA0TYmQ7YHwaI6vJ1T3dZnURgCLcYWGNpqaHH+Ojj7hYTW6h7eYb3voerSSs+3ZUb7G2WZdf9alEV3fjbq+yQVjYZcBOF3r4dLYXO580kILbDuyXG4Foelw+oHXJY63rnxSUxWV8vpWVM8GzSVXe4Vft3ouIfWVi+cskW9UPMc0rAa3pHbOpFJA25KIRb5gTtQ1AT0eWZNUevNLrRmsEeNAdQIgcgLP4x69htuB1VJBwEZ1PM5XKx56DMGOmGWC4JbDhMcnsA9veVyRq9YuWD+ZESdpucjEK6XJ+ADwfekhIqniWE28GKfJNMduy9AETA9LqA9Ed1M+3/z4u2ZOkSUc+ACFBn5U4rBeUgpU+mRzxik4KTgSdYIPMzphFG26t2/HMlGRrk4PUfnileBMXg3KBw5wDfd1Sb5Rgz3I1ASThL/tx5Bc/1637vddz2ZBoztcBL6I7G5oR6HNkYVW4LNHz4NvXoVf6EJ32W3T9In7ibvtWCb4lMCz5gPv+W14uahbvW4dbJ7JPRN4IHw/8tHrUsBt+/9Yv8qfhtOFRVfN5bd1aVUWGXA8hQSXXLMRwZAIFG3/eqA2q7+eDb0GUSGbneYa8xts/wFOFmWqNR8AAA==&quot;"/>
    <we:property name="bookmark" value="&quot;H4sIAAAAAAAAA+1ZWU/kOBD+K8gvsyu1Vp074W1hGC3agWXoEfswQqhsV2gP6SSbg6EX8d+37CR90TRND0fPanhAicspf/XV4bL7lklV5gmMj2GEbJftZdnVCIqrHYv1WDo/xkPHsoQQkXSciMtASNenWVleqSwt2e4tq6C4xOpMlTUkWiENfjnvMUiSE7jUbzEkJfZYjkWZpZCof7GZTKKqqPGux/AmT7ICtMpBBRVqtdc0nd4JivWbQyuCqNQ1DlBUzegp5llRde89VjZPBtK8TCszC+5naQUqJcV6TPheFDsSOHLHs8GN+n1Hj8cqqdopfHxwkxdkD1k5zjUtv8trSAVKZkAXWJbtCkcIZV0Y5AdzgkFWFwJPMTaitFLVWNMLJbaflOyOKDgpMiLIyAaQYLnziZ61YJh92y+QSJFst393TiOlSi+TlsOpcZ8bgAIKDS7jX8l6bQR9kBUSi72xseO9Kjpa7N4C1BeygUCTUEShAIg8HgS2Z0eetOxgK+g+xWtMa1xCdm+CY5+GLrNCCWJ8Ecp+ltSjdF0kpSFGZxZW96C0wxcmBzdxflKXRCbKPSj2h1BUWxAJU3rvzrssJvHXmXRt2W1gvRydFIYkt1wvQN+1BLfQioTbd2x/K+JwVdr/jMRnr0nbEIs2t7jro7CDIECbu56Q31ETN0Er9W67AHWMUGzi8zJRAos5R7MRUnOgH2ghMFbkzUIKG3kmjRiNkbfsoyLDG91nkNRa7TvyqRLvmGFMlYcpdQYEaYBJ47ajx1XoNkN/b9xedh8ugVNWlFnVwFjZLPCIZtPbtKo1vqUxZSaXG0fUCh81YeQ4thf4ntv3Q2EjSIij8NEwWlVI/lBkZyGG449UvJP7aCfy+6IO4xkUqmnojGUbWtw2qBNlbI4EMb6YzJyBxN7T4M50QItbQ9gRtYDD7Qzutw/O/7/b2xYgdLnrRC73YvQ8x7Z9KR/Nl89Zfkw4mjmGuO6AQnvWhyIbmckt8rLm/9RIu8jidjboBPT8qXtYqUmrmKdJ0NaajTTQHmui0zQI7Qd89oO57XA6mwKtC6B1a1LnT3ZvZ9NwCE27s02cFytMJNNL/fWsW/0ECF/daZK/2K5n/N2Ybc+QtCarpObvIWpIhqZUqu5AebjA1xOq+7pMGiOAJ7hCQxdNbY4/R0cw5WE1uodb1Lc9tD1ayfn2dKSvcTZa159NaUTXd+PQ7wvJeRRyACe0Hi6N7V3RByO0wLZjyxVWEPUdQX/ghcTx1pVP2lRlrb2+FdWzRXMhdK/w41bPJaS+cvGcJ/KNiueEhtXgltTOuVQKqC2JeexL7sRhH9ATsTVNpTe/FJvDGnMBVCcAYifwPOHRa7QdWC0dBHzcxONitRKRxxHsmFt9kMJyuPTEFPbBjUhqctXaBes7M+I4q+4z8UppMjkAfFl6iEjrJNETzydpMsux2zE0BXOEFTQHotsZn29+/F0zp8gSAWKI0gA/rHDULKkkan2qPeOUghQcyibBRzmdMMou3bu3P1WqI12fHuLqxSvBqbocVg8c4Frum5J8rQePINcT+iT8ZS+B9OrXZuv+2fVsFjRmh4vBl7EdRnYc2QJ5ZAU+f/Q8+OZV+IUuhJfdNs2euJ/YbScqxacEnrUYeM9vw8tF3ep1m2Dz+sLrgwik78c+eiEF3Lb/Dvaj/Og4W1hM1Vx+W5fVVZmDwBNIcck1GxEMqUTZ7V8P1OaZO2X97z9kBfM1VB8AAA==&quot;"/>
    <we:property name="embedUrl" value="&quot;/reportEmbed?reportId=0c3f83d5-1cc5-4b92-9d45-b08f645a02f6&amp;config=eyJjbHVzdGVyVXJsIjoiaHR0cHM6Ly9XQUJJLUlORElBLVdFU1QtcmVkaXJlY3QuYW5hbHlzaXMud2luZG93cy5uZXQiLCJlbWJlZEZlYXR1cmVzIjp7Im1vZGVybkVtYmVkIjp0cnVlLCJ1c2FnZU1ldHJpY3NWTmV4dCI6dHJ1ZX19&amp;disableSensitivityBanner=true&quot;"/>
    <we:property name="datasetId" value="&quot;d31cb7f5-1ea4-4711-b281-95ddf6748aee&quot;"/>
    <we:property name="pageName" value="&quot;ReportSection&quot;"/>
    <we:property name="pageDisplayName" value="&quot;Sale_insights&quot;"/>
    <we:property name="backgroundColor" value="&quot;rgb(255,255,255)&quot;"/>
    <we:property name="isFooterCollapsed" value="fals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3e0b5d8-fc78-4e76-b189-231015cf7313}">
  <we:reference id="WA200003233" version="2.0.0.3" store="en-US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Y227bOBD9FYPAoi/GQvdL3jZugH1oFt24yEsRBENymLCRRYOSs3ED//sOKeXiOLsO3CaQg75JHIo8Z+YMOZpbJnUzr2D5F8yQHbBDY65mYK9GIRuzen1MFXGSyhCUjFVQ5jlyKGmWmbfa1A07uGUt2AtsT3WzgMotSINfWZgWUZAnQmRFmIVKFlERsbMxg6r6DBdujoKqwTGbo21MDZX+jt0SZGrtAldjhjfzylhwG01baNFtdk3T6Z0Ahr/HhANEq69xiqLtRk9wbmzbvwdcclAByqhMk6QoeZgq+qbprB789vluUw9sYuoWdE0A3FiURDFmYSaSMMM0S4IAPEClq7afwpdHN3NL3iAfLefOqX/Ia6gFSubJWWw6LrfsGKFZWL/A0ZphahZW4Al6HEd1q9ulCw402H/SsBW56rM15Ehvm0KFzehvenaGS/PPxCI5T7KDYHVGI42uL6re1w/kvnQABVgHzvBv5BFHgj4wVqI9XHoeH7W9c3U0fgL1lTgQaDKmqQx4XEYBiFwUpK1IJVvdPSHeF8ZqQUyfenxiqsWsfinYxgNy+YDtBtp++NxnzqbTx28afnpUuh0dU1LqevTbLiLgYCeXYNsBCGGTzersLunJ9u1RJvfB7uC9XnRJjWRXUEZ0qmVJrJJAJjkvQ/VLjlsD6I5Qq/nCBW03bYpq0ZCHUR4OVaQbHIeh2Gcv5J3vq13QSneFP4G6RLC7yKCptEC7Fns2Q6pD3ANtBJ7FvNtIY2c30pvRk7xlnzQR79Y+hWrhlv1AYdbigwuaD1uD1Z2ANpZrKMqinXqUUz9vy+K+4OmXdpSf1YSf3OysiP/xcSeDVIQqUHlZqizLcpWHZZH/0MH1pyaeVlwuP+E1Vpto7+2bpjuMp2B1V+V5Zjsy7mvZ+8XYmhPE8vx+5iNI7CMNjh4GnLknwo4pkS9/ifN5cb7/sHf5gjEI5EGJUCiVAuUNbj82f/ZFL+jOMzO33ZPUdgYaH8ZVf0IOrBeDwbG92Bh0JbR3fw0t8AqPbgZQjz0IsTvLspKXMgQR8xiyIi54JLYX60PJmDc9S5zh3G+8gwCkqRftUGryxxp4rfL7xa7srpKkhDQQGQSQCp4EZSTCcOAy3Jd+0WbGx7KQXKYigiQuCuDBMJpzX0wL1WjttN1jtz/PpgtBmSaQKNcbScsgy0USx/LNC6d96JC8uFzZy97If7IbRleEh5lKZRRhhpBhGYusTIei0u+mfk/qHFBXeTii7GPcibEs8ixKozQPeKGCIC5i/LEjc09+0n9WY2Yov7tbU6HSNU5bEFcoOy1NzIybZ7NjuxrfeZDPfE9qteaW1epfGRuVLcIeAAA=&quot;"/>
    <we:property name="creatorTenantId" value="&quot;841e991f-1730-433f-82ba-ea7895004ffa&quot;"/>
    <we:property name="datasetId" value="&quot;d31cb7f5-1ea4-4711-b281-95ddf6748aee&quot;"/>
    <we:property name="embedUrl" value="&quot;/reportEmbed?reportId=0c3f83d5-1cc5-4b92-9d45-b08f645a02f6&amp;config=eyJjbHVzdGVyVXJsIjoiaHR0cHM6Ly9XQUJJLUlORElBLVdFU1QtcmVkaXJlY3QuYW5hbHlzaXMud2luZG93cy5uZXQiLCJlbWJlZEZlYXR1cmVzIjp7Im1vZGVybkVtYmVkIjp0cnVlLCJ1c2FnZU1ldHJpY3NWTmV4dCI6dHJ1ZX19&amp;disableSensitivityBanner=true&quot;"/>
    <we:property name="initialStateBookmark" value="&quot;H4sIAAAAAAAAA+1Z227bOBD9FUPAoi9GobulvCVugAVat9m4yMsiCIbkKGEjiwZFpXED//sOKeVqbx24TSAHfZM4NHnOzBlyNL7xhKznJSw+wwy9Pe9AqcsZ6MtB4A29qhv78uXjZP/449nn/ckhDau5kaqqvb0bz4A+R3Mi6wZKuwIN/ns69KAsj+DcvhVQ1jj05qhrVUEpf2A7mUxGN7gceng9L5UGu+TUgEG77BVNp3faO3gf0Y7AjbzCKXLTjh7jXGnTvftMMCh8FGGexHGWsyAp6Dd1a3UwN8+3mzpgY1UZkBUBsGNhHEaYBimPgxSTNPZ9cAALWZpuClscXs818SZvLObWX/viCiqOwnPkNNYtlxtvglA32i1w+MgwVY3meIwOx2FlpFlYv0ON3U9qb0muOtKKHOlsUyixHvxDz9Zwob6PNZLzhLfnL09ppJbVedn5+p7c1xYgB23BKfaNPGJJ0A+UFqgPFo7HB6lvXR0On0B9IQ4EmoxJInwW5aEPfMSzLPTDIt7o7jHxPldacmL61ONjVTaz6rlgawfIyh/NCtpu+MwlxarTh68afnospBlMKP1kNfhrGxEw0OML0KYHQlhlszy9TXqyfXuQyV2wW3gvF11SI9kLyMOgEGkcFbEv4hHLg+KPHDcG0B6hWrLGBm07bfKyqcnDKA76KtIVjv1QbJDQoTmKOU+zICXpZmEWbn9fbYNW2Cv8CdQFgt5GBnUpOepHsfdmSBWHfaCNwLGYtxtJbO1KODM6kjfeJ0nE27VPoGzssu8ozJK/s0FzYauxvBXQynI1RZmbqUM5dfM2LO4Knm5pS3mtJtzkemtF/MTHrQwSHhR+McrzIk3TUTEK8mz0SwfX35J4an6x+IRXWK6ivbOvmm4xnoCWbZXnmG3JuCtT7xbzHjmBL87uZj6A5H2gwcH9gDV3RLwJJfLFH3GuF+fbD3ubLxgBR+bnCFlRJEB5g5uPzd990XO689TMbvckta2Bxvtx1R+TA6umNzg2Fxu9roR27qvBACvx8LoH9di9ENuzLM1ZLgLgEYsgzaKMhXxzsd6XjHnVs8QaztzGWwhAqKoxfanJH2rgpcrvZ7uyvUriHBKfp+BDwlns5yEPgp7LcFf6RasZH4lMMJHwEOIoy4D5/WjOfVUGysGj03aH3b6eTRuCPIkhLmxvJMn9dMTjKBKvXjjtQofk2eXKTvZG/pddP7oiLEiLRIQhpggp5hFP86QvKv2hqrekzh51lfsjyi7GrRjzbJSGSZiMfJYVvh9lEf7akbkjH+m/qzHTl8/djalQygqnBvglilZLYzVjam12bFbjGw/yqetJLdc301Rj6jlwPAJKo9UuGMUeKtEm0U96X/bvZs/tQVGS9BX7zPkduP8AlNyRhykfAAA=&quot;"/>
    <we:property name="isFiltersActionButtonVisible" value="true"/>
    <we:property name="pageDisplayName" value="&quot;Profit_Margin&quot;"/>
    <we:property name="pageName" value="&quot;ReportSection0bdbaf0ed2954489b15f&quot;"/>
    <we:property name="reportEmbeddedTime" value="&quot;2022-09-05T20:00:26.753Z&quot;"/>
    <we:property name="reportName" value="&quot;Sales_insights_project&quot;"/>
    <we:property name="reportState" value="&quot;CONNECTED&quot;"/>
    <we:property name="reportUrl" value="&quot;/groups/me/reports/0c3f83d5-1cc5-4b92-9d45-b08f645a02f6/ReportSection0bdbaf0ed2954489b15f?bookmarkGuid=b18160fc-6a8e-48bd-9979-c47f93aa1312&amp;bookmarkUsage=1&amp;ctid=841e991f-1730-433f-82ba-ea7895004ffa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Mansi Srivastava</cp:lastModifiedBy>
  <cp:revision>3</cp:revision>
  <dcterms:created xsi:type="dcterms:W3CDTF">2018-06-07T21:39:02Z</dcterms:created>
  <dcterms:modified xsi:type="dcterms:W3CDTF">2022-09-05T20:01:52Z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