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4246802"/>
          </a:xfrm>
        </p:spPr>
        <p:txBody>
          <a:bodyPr>
            <a:noAutofit/>
          </a:bodyPr>
          <a:lstStyle/>
          <a:p>
            <a:r>
              <a:rPr lang="en-US" sz="5400" b="1" dirty="0"/>
              <a:t>Telecom Churn Analysis Project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Title:</a:t>
            </a:r>
            <a:r>
              <a:rPr lang="en-US" sz="2800" dirty="0"/>
              <a:t> Telecom Churn Analysis Project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Presented by:</a:t>
            </a:r>
            <a:r>
              <a:rPr lang="en-US" sz="2800" dirty="0"/>
              <a:t> Mansi Jindal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063D8-CAB6-1694-B87B-8097694E1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F6FC-8F97-50DA-D484-F1E44820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 &amp; Limitations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3D653-78DA-237C-B587-9A2DBD87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Challenges: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Imbalanced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Missing demographic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Model Limitations: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Performance on unseen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Interpretability of complex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70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6485-1991-17F2-D978-18BB610F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3E3D-0505-A15B-A3CC-3F754924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Predictive analytics can effectively identify churn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Strategies based on insights can significantly reduce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Continuous monitoring and updates are crucial for long-term success.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98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B5A9F-48EF-A788-52FC-B3007B455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20595"/>
            <a:ext cx="10058400" cy="3760891"/>
          </a:xfrm>
        </p:spPr>
        <p:txBody>
          <a:bodyPr/>
          <a:lstStyle/>
          <a:p>
            <a:pPr algn="ctr"/>
            <a:r>
              <a:rPr lang="en-US" sz="5400" dirty="0"/>
              <a:t>Thank you for your attention!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75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r>
              <a:rPr lang="en-US" sz="3200" b="1" dirty="0"/>
              <a:t>Introduction</a:t>
            </a:r>
            <a:br>
              <a:rPr lang="en-US" sz="3200" b="1" dirty="0"/>
            </a:br>
            <a:r>
              <a:rPr lang="en-US" sz="3200" b="1" dirty="0"/>
              <a:t>What is Churn?</a:t>
            </a:r>
            <a:br>
              <a:rPr lang="en-US" sz="3200" dirty="0"/>
            </a:br>
            <a:r>
              <a:rPr lang="en-US" sz="3200" dirty="0"/>
              <a:t>Churn occurs when a customer stops using a telecom service.</a:t>
            </a:r>
            <a:br>
              <a:rPr lang="en-US" sz="3200" dirty="0"/>
            </a:br>
            <a:r>
              <a:rPr lang="en-US" sz="3200" b="1" dirty="0"/>
              <a:t>Why Analyze Churn?</a:t>
            </a:r>
            <a:br>
              <a:rPr lang="en-US" sz="3200" dirty="0"/>
            </a:br>
            <a:r>
              <a:rPr lang="en-US" sz="3200" dirty="0"/>
              <a:t>High churn rates negatively impact revenue and profitability.</a:t>
            </a:r>
            <a:br>
              <a:rPr lang="en-US" sz="3200" dirty="0"/>
            </a:br>
            <a:r>
              <a:rPr lang="en-US" sz="3200" dirty="0"/>
              <a:t>Understanding churn helps in crafting effective retention strategies.</a:t>
            </a:r>
            <a:br>
              <a:rPr lang="en-US" sz="3200" dirty="0"/>
            </a:br>
            <a:endParaRPr lang="en-US" sz="16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2F81-221C-FC3B-CC48-0E2232D1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Objectives of the Project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EEE02-F7FF-DAA7-8457-3C71E64C3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Identify factors contributing to customer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Develop predictive models to foresee potential churners.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Recommend strategies to reduce churn rates.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61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F33A-60AA-162F-FC1B-4D66B400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D1A8-FC24-A650-8ACB-9BAED2BF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Key Features: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Customer Information: Age, tenure, contract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Service Usage: Internet service, phone lines, streaming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Billing Details: Monthly charges, total charges, payment method.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Churn Status: Yes/No.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6480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3F1EB-6616-9E7A-E496-F640BA680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C9B2-6B35-C9D5-70F0-0CBD7D2D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Preprocessing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DD3ED-C5C3-B1A9-D49A-74EBE5115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Steps Taken: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Handled missing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Encoded categorical variables (e.g., gender, contract type).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Scaled numerical variables for model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Challenges: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Balancing the dataset due to class imbalance (e.g., using SMOTE).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76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A92DE-DEF5-4DAF-B57D-B659160B8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E457-585A-E7F0-7428-B192C269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 (EDA)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2D87-03D9-FC58-652A-E0F5F2834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Insights: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churn rates observed in month-to-month contracts.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Customers with higher monthly charges are more likely to churn.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Lower churn rates in customers with longer tenure.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Churn distribution by contract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Monthly charges vs. churn.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Tenure vs. churn.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5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11101-14D1-CFD8-0446-1E40C7261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0934-9F83-F510-BE4D-594EDADA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Predictive </a:t>
            </a:r>
            <a:r>
              <a:rPr lang="en-IN" b="1" dirty="0" err="1"/>
              <a:t>Modeling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848D-0C52-D053-E75C-655A13ED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Algorithms Used: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Random Forest.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Gradient Boosting (e.g., </a:t>
            </a:r>
            <a:r>
              <a:rPr lang="en-IN" dirty="0" err="1"/>
              <a:t>XGBoost</a:t>
            </a:r>
            <a:r>
              <a:rPr lang="en-IN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Performance Metrics: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Accuracy, Precision, Recall, F1-Score, ROC-AUC.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97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DF9FD-BC65-AC81-82F0-BB0771400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D368-3045-644F-EB9E-7CD4F876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Findings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674B-B443-779E-68EE-2E6669225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High-Risk Groups: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Month-to-month contract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Customers with high monthly charges and low tenure.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Retention Drivers: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Offering discounts for long-term contracts.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Providing better value for high-paying customers.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2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360B4-D421-932B-3583-53C404F06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3454-B916-CB2A-8FC6-71D6487B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Recommendations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6BCB3-BBD4-EF90-D667-0636A141E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Proactive Engagement: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Reach out to high-risk customers before their contract ends.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Incentives for Loyalty: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Discounts or benefits for switching to long-term contracts.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Enhanced Customer Support: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Quick resolution of complaints and improved service reliability.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4909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{AF367A38-4884-4BCA-A884-065F467196F3}tf56160789_win32</Template>
  <TotalTime>6451</TotalTime>
  <Words>414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Custom</vt:lpstr>
      <vt:lpstr>Telecom Churn Analysis Project  Title: Telecom Churn Analysis Project  Presented by: Mansi Jindal </vt:lpstr>
      <vt:lpstr>Introduction What is Churn? Churn occurs when a customer stops using a telecom service. Why Analyze Churn? High churn rates negatively impact revenue and profitability. Understanding churn helps in crafting effective retention strategies. </vt:lpstr>
      <vt:lpstr>Objectives of the Project </vt:lpstr>
      <vt:lpstr>Dataset Overview </vt:lpstr>
      <vt:lpstr>Data Preprocessing </vt:lpstr>
      <vt:lpstr>Exploratory Data Analysis (EDA) </vt:lpstr>
      <vt:lpstr>Predictive Modeling </vt:lpstr>
      <vt:lpstr>Key Findings </vt:lpstr>
      <vt:lpstr>Recommendations </vt:lpstr>
      <vt:lpstr>Challenges &amp; Limitations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sourabh jain</dc:creator>
  <cp:lastModifiedBy>sourabh jain</cp:lastModifiedBy>
  <cp:revision>1</cp:revision>
  <dcterms:created xsi:type="dcterms:W3CDTF">2024-12-12T04:10:20Z</dcterms:created>
  <dcterms:modified xsi:type="dcterms:W3CDTF">2024-12-16T15:43:52Z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