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5436" y="0"/>
            <a:ext cx="1083944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9088" y="2411179"/>
            <a:ext cx="6490970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7605" y="3021623"/>
            <a:ext cx="6038849" cy="20669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5456" y="287432"/>
            <a:ext cx="14637086" cy="1214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b="0" spc="375" dirty="0">
                <a:solidFill>
                  <a:srgbClr val="535353"/>
                </a:solidFill>
                <a:latin typeface="Times New Roman"/>
                <a:cs typeface="Times New Roman"/>
              </a:rPr>
              <a:t>DOCUMENT</a:t>
            </a:r>
            <a:endParaRPr sz="8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289" y="4584404"/>
            <a:ext cx="5686425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0" spc="455" dirty="0">
                <a:solidFill>
                  <a:srgbClr val="535353"/>
                </a:solidFill>
                <a:latin typeface="Times New Roman"/>
                <a:cs typeface="Times New Roman"/>
              </a:rPr>
              <a:t>VERIFIER</a:t>
            </a:r>
            <a:endParaRPr sz="9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425" y="3681432"/>
            <a:ext cx="3962400" cy="5130165"/>
            <a:chOff x="181425" y="3681432"/>
            <a:chExt cx="3962400" cy="51301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226" y="4170757"/>
              <a:ext cx="3162299" cy="1299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226" y="3681432"/>
              <a:ext cx="3686174" cy="4638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425" y="3820151"/>
              <a:ext cx="3962399" cy="499109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43812" y="4222533"/>
              <a:ext cx="4429124" cy="15239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18286661" cy="102869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3935809"/>
              <a:ext cx="3844200" cy="48767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7195" y="3935809"/>
              <a:ext cx="3876674" cy="48767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8755" y="3935809"/>
              <a:ext cx="3876674" cy="48767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14766" y="3935809"/>
              <a:ext cx="3873232" cy="48767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07195" y="3681432"/>
              <a:ext cx="3876674" cy="14763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08755" y="3820151"/>
              <a:ext cx="3876674" cy="13430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3789617"/>
              <a:ext cx="3838574" cy="1323974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731261" y="228389"/>
            <a:ext cx="507365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="0" spc="535" dirty="0">
                <a:latin typeface="Cambria"/>
                <a:cs typeface="Cambria"/>
              </a:rPr>
              <a:t>Team</a:t>
            </a:r>
            <a:r>
              <a:rPr sz="6300" b="0" spc="185" dirty="0">
                <a:latin typeface="Cambria"/>
                <a:cs typeface="Cambria"/>
              </a:rPr>
              <a:t> </a:t>
            </a:r>
            <a:r>
              <a:rPr sz="6300" b="0" spc="380" dirty="0">
                <a:latin typeface="Cambria"/>
                <a:cs typeface="Cambria"/>
              </a:rPr>
              <a:t>details</a:t>
            </a:r>
            <a:endParaRPr sz="6300">
              <a:latin typeface="Cambria"/>
              <a:cs typeface="Cambri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410314" y="3820151"/>
            <a:ext cx="3876674" cy="134302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991852" y="4149903"/>
            <a:ext cx="29787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6020" algn="l"/>
              </a:tabLst>
            </a:pPr>
            <a:r>
              <a:rPr sz="3300" spc="-290" dirty="0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r>
              <a:rPr sz="33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300" spc="-170" dirty="0">
                <a:solidFill>
                  <a:srgbClr val="FFFFFF"/>
                </a:solidFill>
                <a:latin typeface="Trebuchet MS"/>
                <a:cs typeface="Trebuchet MS"/>
              </a:rPr>
              <a:t>member</a:t>
            </a:r>
            <a:r>
              <a:rPr sz="3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10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800364" y="4114815"/>
            <a:ext cx="29737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6020" algn="l"/>
              </a:tabLst>
            </a:pPr>
            <a:r>
              <a:rPr sz="3300" spc="-290" dirty="0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r>
              <a:rPr sz="33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3300" spc="-170" dirty="0">
                <a:solidFill>
                  <a:srgbClr val="FFFFFF"/>
                </a:solidFill>
                <a:latin typeface="Trebuchet MS"/>
                <a:cs typeface="Trebuchet MS"/>
              </a:rPr>
              <a:t>member</a:t>
            </a:r>
            <a:r>
              <a:rPr sz="3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7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8837" y="4116247"/>
            <a:ext cx="21005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70" dirty="0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r>
              <a:rPr sz="3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-200" dirty="0">
                <a:solidFill>
                  <a:srgbClr val="FFFFFF"/>
                </a:solidFill>
                <a:latin typeface="Trebuchet MS"/>
                <a:cs typeface="Trebuchet MS"/>
              </a:rPr>
              <a:t>leader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941340" y="6223899"/>
            <a:ext cx="28162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0" dirty="0">
                <a:latin typeface="Calibri"/>
                <a:cs typeface="Calibri"/>
              </a:rPr>
              <a:t>Mansi</a:t>
            </a:r>
            <a:r>
              <a:rPr sz="4400" b="1" spc="-204" dirty="0">
                <a:latin typeface="Calibri"/>
                <a:cs typeface="Calibri"/>
              </a:rPr>
              <a:t> </a:t>
            </a:r>
            <a:r>
              <a:rPr sz="4400" b="1" spc="-20" dirty="0">
                <a:latin typeface="Calibri"/>
                <a:cs typeface="Calibri"/>
              </a:rPr>
              <a:t>Bajeli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34778" y="6223899"/>
            <a:ext cx="32931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Calibri"/>
                <a:cs typeface="Calibri"/>
              </a:rPr>
              <a:t>Hrishita</a:t>
            </a:r>
            <a:r>
              <a:rPr sz="4400" b="1" spc="180" dirty="0">
                <a:latin typeface="Calibri"/>
                <a:cs typeface="Calibri"/>
              </a:rPr>
              <a:t> </a:t>
            </a:r>
            <a:r>
              <a:rPr sz="4400" b="1" spc="-20" dirty="0">
                <a:latin typeface="Calibri"/>
                <a:cs typeface="Calibri"/>
              </a:rPr>
              <a:t>Bhatt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53978" y="6281729"/>
            <a:ext cx="25419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20" dirty="0">
                <a:latin typeface="Calibri"/>
                <a:cs typeface="Calibri"/>
              </a:rPr>
              <a:t>Jatin</a:t>
            </a:r>
            <a:r>
              <a:rPr sz="4400" b="1" spc="-215" dirty="0">
                <a:latin typeface="Calibri"/>
                <a:cs typeface="Calibri"/>
              </a:rPr>
              <a:t> </a:t>
            </a:r>
            <a:r>
              <a:rPr sz="4400" b="1" spc="80" dirty="0">
                <a:latin typeface="Calibri"/>
                <a:cs typeface="Calibri"/>
              </a:rPr>
              <a:t>Singh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-496" y="6300411"/>
            <a:ext cx="3884295" cy="684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00" b="1" spc="-40" dirty="0">
                <a:latin typeface="Calibri"/>
                <a:cs typeface="Calibri"/>
              </a:rPr>
              <a:t>Mayank</a:t>
            </a:r>
            <a:r>
              <a:rPr sz="4300" b="1" spc="-200" dirty="0">
                <a:latin typeface="Calibri"/>
                <a:cs typeface="Calibri"/>
              </a:rPr>
              <a:t> </a:t>
            </a:r>
            <a:r>
              <a:rPr sz="4300" b="1" spc="-10" dirty="0">
                <a:latin typeface="Calibri"/>
                <a:cs typeface="Calibri"/>
              </a:rPr>
              <a:t>Pancholi</a:t>
            </a:r>
            <a:endParaRPr sz="4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1291" y="2492496"/>
            <a:ext cx="761999" cy="7905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0234" y="2455842"/>
            <a:ext cx="12115799" cy="923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84234" y="4574742"/>
            <a:ext cx="12115799" cy="923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51291" y="4660105"/>
            <a:ext cx="761999" cy="838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0234" y="7292589"/>
            <a:ext cx="12115799" cy="923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51291" y="7292589"/>
            <a:ext cx="742949" cy="8191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479800">
              <a:lnSpc>
                <a:spcPct val="100000"/>
              </a:lnSpc>
              <a:spcBef>
                <a:spcPts val="125"/>
              </a:spcBef>
            </a:pPr>
            <a:r>
              <a:rPr sz="7150" b="0" spc="-470" dirty="0">
                <a:latin typeface="Trebuchet MS"/>
                <a:cs typeface="Trebuchet MS"/>
              </a:rPr>
              <a:t>Problem</a:t>
            </a:r>
            <a:r>
              <a:rPr sz="7150" b="0" spc="-10" dirty="0">
                <a:latin typeface="Trebuchet MS"/>
                <a:cs typeface="Trebuchet MS"/>
              </a:rPr>
              <a:t> </a:t>
            </a:r>
            <a:r>
              <a:rPr sz="7150" b="0" spc="-405" dirty="0">
                <a:latin typeface="Trebuchet MS"/>
                <a:cs typeface="Trebuchet MS"/>
              </a:rPr>
              <a:t>Statement</a:t>
            </a:r>
            <a:endParaRPr sz="71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8848" y="2635832"/>
            <a:ext cx="12110720" cy="446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b="1" dirty="0">
                <a:latin typeface="Calibri"/>
                <a:cs typeface="Calibri"/>
              </a:rPr>
              <a:t>Legal</a:t>
            </a:r>
            <a:r>
              <a:rPr sz="2750" b="1" spc="8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documents</a:t>
            </a:r>
            <a:r>
              <a:rPr sz="2750" b="1" spc="9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are</a:t>
            </a:r>
            <a:r>
              <a:rPr sz="2750" b="1" spc="85" dirty="0">
                <a:latin typeface="Calibri"/>
                <a:cs typeface="Calibri"/>
              </a:rPr>
              <a:t> </a:t>
            </a:r>
            <a:r>
              <a:rPr sz="2750" b="1" spc="-20" dirty="0">
                <a:latin typeface="Calibri"/>
                <a:cs typeface="Calibri"/>
              </a:rPr>
              <a:t>vulnerable</a:t>
            </a:r>
            <a:r>
              <a:rPr sz="2750" b="1" spc="9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to</a:t>
            </a:r>
            <a:r>
              <a:rPr sz="2750" b="1" spc="8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tampering,</a:t>
            </a:r>
            <a:r>
              <a:rPr sz="2750" b="1" spc="8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forgery,</a:t>
            </a:r>
            <a:r>
              <a:rPr sz="2750" b="1" spc="9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and</a:t>
            </a:r>
            <a:r>
              <a:rPr sz="2750" b="1" spc="8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unauthorized</a:t>
            </a:r>
            <a:r>
              <a:rPr sz="2750" b="1" spc="85" dirty="0">
                <a:latin typeface="Calibri"/>
                <a:cs typeface="Calibri"/>
              </a:rPr>
              <a:t> </a:t>
            </a:r>
            <a:r>
              <a:rPr sz="2750" b="1" spc="-10" dirty="0">
                <a:latin typeface="Calibri"/>
                <a:cs typeface="Calibri"/>
              </a:rPr>
              <a:t>changes.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82744" y="4556449"/>
            <a:ext cx="10312400" cy="1005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63695" marR="5080" indent="-4151629">
              <a:lnSpc>
                <a:spcPct val="119100"/>
              </a:lnSpc>
              <a:spcBef>
                <a:spcPts val="95"/>
              </a:spcBef>
            </a:pPr>
            <a:r>
              <a:rPr sz="2700" b="1" dirty="0">
                <a:latin typeface="Calibri"/>
                <a:cs typeface="Calibri"/>
              </a:rPr>
              <a:t>Traditional</a:t>
            </a:r>
            <a:r>
              <a:rPr sz="2700" b="1" spc="12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verification</a:t>
            </a:r>
            <a:r>
              <a:rPr sz="2700" b="1" spc="12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methods</a:t>
            </a:r>
            <a:r>
              <a:rPr sz="2700" b="1" spc="13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are</a:t>
            </a:r>
            <a:r>
              <a:rPr sz="2700" b="1" spc="12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manual,</a:t>
            </a:r>
            <a:r>
              <a:rPr sz="2700" b="1" spc="130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time-</a:t>
            </a:r>
            <a:r>
              <a:rPr sz="2700" b="1" dirty="0">
                <a:latin typeface="Calibri"/>
                <a:cs typeface="Calibri"/>
              </a:rPr>
              <a:t>consuming,</a:t>
            </a:r>
            <a:r>
              <a:rPr sz="2700" b="1" spc="12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and</a:t>
            </a:r>
            <a:r>
              <a:rPr sz="2700" b="1" spc="130" dirty="0">
                <a:latin typeface="Calibri"/>
                <a:cs typeface="Calibri"/>
              </a:rPr>
              <a:t> </a:t>
            </a:r>
            <a:r>
              <a:rPr sz="2700" b="1" spc="-20" dirty="0">
                <a:latin typeface="Calibri"/>
                <a:cs typeface="Calibri"/>
              </a:rPr>
              <a:t>lack </a:t>
            </a:r>
            <a:r>
              <a:rPr sz="2700" b="1" spc="-10" dirty="0">
                <a:latin typeface="Calibri"/>
                <a:cs typeface="Calibri"/>
              </a:rPr>
              <a:t>transparency.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9718" y="7458295"/>
            <a:ext cx="109474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dirty="0">
                <a:latin typeface="Calibri"/>
                <a:cs typeface="Calibri"/>
              </a:rPr>
              <a:t>There</a:t>
            </a:r>
            <a:r>
              <a:rPr sz="2750" b="1" spc="105" dirty="0">
                <a:latin typeface="Calibri"/>
                <a:cs typeface="Calibri"/>
              </a:rPr>
              <a:t> </a:t>
            </a:r>
            <a:r>
              <a:rPr sz="2750" b="1" spc="55" dirty="0">
                <a:latin typeface="Calibri"/>
                <a:cs typeface="Calibri"/>
              </a:rPr>
              <a:t>is</a:t>
            </a:r>
            <a:r>
              <a:rPr sz="2750" b="1" spc="114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a</a:t>
            </a:r>
            <a:r>
              <a:rPr sz="2750" b="1" spc="12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need</a:t>
            </a:r>
            <a:r>
              <a:rPr sz="2750" b="1" spc="114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for</a:t>
            </a:r>
            <a:r>
              <a:rPr sz="2750" b="1" spc="114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a</a:t>
            </a:r>
            <a:r>
              <a:rPr sz="2750" b="1" spc="114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secure,</a:t>
            </a:r>
            <a:r>
              <a:rPr sz="2750" b="1" spc="12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efficient</a:t>
            </a:r>
            <a:r>
              <a:rPr sz="2750" b="1" spc="114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system</a:t>
            </a:r>
            <a:r>
              <a:rPr sz="2750" b="1" spc="114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to</a:t>
            </a:r>
            <a:r>
              <a:rPr sz="2750" b="1" spc="114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verify</a:t>
            </a:r>
            <a:r>
              <a:rPr sz="2750" b="1" spc="114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document</a:t>
            </a:r>
            <a:r>
              <a:rPr sz="2750" b="1" spc="120" dirty="0">
                <a:latin typeface="Calibri"/>
                <a:cs typeface="Calibri"/>
              </a:rPr>
              <a:t> </a:t>
            </a:r>
            <a:r>
              <a:rPr sz="2750" b="1" spc="-10" dirty="0">
                <a:latin typeface="Calibri"/>
                <a:cs typeface="Calibri"/>
              </a:rPr>
              <a:t>integrity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734" rIns="0" bIns="0" rtlCol="0">
            <a:spAutoFit/>
          </a:bodyPr>
          <a:lstStyle/>
          <a:p>
            <a:pPr marL="3099435">
              <a:lnSpc>
                <a:spcPct val="100000"/>
              </a:lnSpc>
              <a:spcBef>
                <a:spcPts val="130"/>
              </a:spcBef>
            </a:pPr>
            <a:r>
              <a:rPr sz="7200" dirty="0">
                <a:latin typeface="Calibri"/>
                <a:cs typeface="Calibri"/>
              </a:rPr>
              <a:t>Methodology</a:t>
            </a:r>
            <a:r>
              <a:rPr sz="7200" spc="-125" dirty="0">
                <a:latin typeface="Calibri"/>
                <a:cs typeface="Calibri"/>
              </a:rPr>
              <a:t> </a:t>
            </a:r>
            <a:r>
              <a:rPr sz="7200" spc="-20" dirty="0">
                <a:latin typeface="Calibri"/>
                <a:cs typeface="Calibri"/>
              </a:rPr>
              <a:t>Used</a:t>
            </a:r>
            <a:endParaRPr sz="7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370" y="3279027"/>
            <a:ext cx="5880100" cy="1339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43430" marR="5080" indent="-2031364">
              <a:lnSpc>
                <a:spcPct val="118200"/>
              </a:lnSpc>
              <a:spcBef>
                <a:spcPts val="90"/>
              </a:spcBef>
            </a:pPr>
            <a:r>
              <a:rPr sz="3650" b="1" dirty="0">
                <a:latin typeface="Calibri"/>
                <a:cs typeface="Calibri"/>
              </a:rPr>
              <a:t>Hashing</a:t>
            </a:r>
            <a:r>
              <a:rPr sz="3650" b="1" spc="114" dirty="0">
                <a:latin typeface="Calibri"/>
                <a:cs typeface="Calibri"/>
              </a:rPr>
              <a:t> </a:t>
            </a:r>
            <a:r>
              <a:rPr sz="3650" b="1" spc="-210" dirty="0">
                <a:latin typeface="Arial"/>
                <a:cs typeface="Arial"/>
              </a:rPr>
              <a:t>–</a:t>
            </a:r>
            <a:r>
              <a:rPr sz="3650" b="1" spc="-75" dirty="0">
                <a:latin typeface="Arial"/>
                <a:cs typeface="Arial"/>
              </a:rPr>
              <a:t> </a:t>
            </a:r>
            <a:r>
              <a:rPr sz="3650" b="1" dirty="0">
                <a:latin typeface="Calibri"/>
                <a:cs typeface="Calibri"/>
              </a:rPr>
              <a:t>File</a:t>
            </a:r>
            <a:r>
              <a:rPr sz="3650" b="1" spc="120" dirty="0">
                <a:latin typeface="Calibri"/>
                <a:cs typeface="Calibri"/>
              </a:rPr>
              <a:t> </a:t>
            </a:r>
            <a:r>
              <a:rPr sz="3650" b="1" spc="70" dirty="0">
                <a:latin typeface="Calibri"/>
                <a:cs typeface="Calibri"/>
              </a:rPr>
              <a:t>is</a:t>
            </a:r>
            <a:r>
              <a:rPr sz="3650" b="1" spc="120" dirty="0">
                <a:latin typeface="Calibri"/>
                <a:cs typeface="Calibri"/>
              </a:rPr>
              <a:t> </a:t>
            </a:r>
            <a:r>
              <a:rPr sz="3650" b="1" dirty="0">
                <a:latin typeface="Calibri"/>
                <a:cs typeface="Calibri"/>
              </a:rPr>
              <a:t>hashed</a:t>
            </a:r>
            <a:r>
              <a:rPr sz="3650" b="1" spc="114" dirty="0">
                <a:latin typeface="Calibri"/>
                <a:cs typeface="Calibri"/>
              </a:rPr>
              <a:t> </a:t>
            </a:r>
            <a:r>
              <a:rPr sz="3650" b="1" spc="50" dirty="0">
                <a:latin typeface="Calibri"/>
                <a:cs typeface="Calibri"/>
              </a:rPr>
              <a:t>using </a:t>
            </a:r>
            <a:r>
              <a:rPr sz="3650" b="1" spc="-30" dirty="0">
                <a:latin typeface="Calibri"/>
                <a:cs typeface="Calibri"/>
              </a:rPr>
              <a:t>SHA-</a:t>
            </a:r>
            <a:r>
              <a:rPr sz="3650" b="1" spc="30" dirty="0">
                <a:latin typeface="Calibri"/>
                <a:cs typeface="Calibri"/>
              </a:rPr>
              <a:t>256.</a:t>
            </a:r>
            <a:endParaRPr sz="36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8847" y="3021623"/>
            <a:ext cx="6038849" cy="20669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83880" y="3077908"/>
            <a:ext cx="4880610" cy="19742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8400"/>
              </a:lnSpc>
              <a:spcBef>
                <a:spcPts val="95"/>
              </a:spcBef>
            </a:pPr>
            <a:r>
              <a:rPr sz="3600" b="1" dirty="0">
                <a:latin typeface="Calibri"/>
                <a:cs typeface="Calibri"/>
              </a:rPr>
              <a:t>Blockchain</a:t>
            </a:r>
            <a:r>
              <a:rPr sz="3600" b="1" spc="125" dirty="0">
                <a:latin typeface="Calibri"/>
                <a:cs typeface="Calibri"/>
              </a:rPr>
              <a:t> </a:t>
            </a:r>
            <a:r>
              <a:rPr sz="3600" b="1" spc="-200" dirty="0">
                <a:latin typeface="Arial"/>
                <a:cs typeface="Arial"/>
              </a:rPr>
              <a:t>–</a:t>
            </a:r>
            <a:r>
              <a:rPr sz="3600" b="1" spc="-55" dirty="0">
                <a:latin typeface="Arial"/>
                <a:cs typeface="Arial"/>
              </a:rPr>
              <a:t> </a:t>
            </a:r>
            <a:r>
              <a:rPr sz="3600" b="1" dirty="0">
                <a:latin typeface="Calibri"/>
                <a:cs typeface="Calibri"/>
              </a:rPr>
              <a:t>Hash</a:t>
            </a:r>
            <a:r>
              <a:rPr sz="3600" b="1" spc="130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stored </a:t>
            </a:r>
            <a:r>
              <a:rPr sz="3600" b="1" dirty="0">
                <a:latin typeface="Calibri"/>
                <a:cs typeface="Calibri"/>
              </a:rPr>
              <a:t>in</a:t>
            </a:r>
            <a:r>
              <a:rPr sz="3600" b="1" spc="13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blockchain</a:t>
            </a:r>
            <a:r>
              <a:rPr sz="3600" b="1" spc="140" dirty="0">
                <a:latin typeface="Calibri"/>
                <a:cs typeface="Calibri"/>
              </a:rPr>
              <a:t> </a:t>
            </a:r>
            <a:r>
              <a:rPr sz="3600" b="1" spc="-20" dirty="0">
                <a:latin typeface="Calibri"/>
                <a:cs typeface="Calibri"/>
              </a:rPr>
              <a:t>with </a:t>
            </a:r>
            <a:r>
              <a:rPr sz="3600" b="1" dirty="0">
                <a:latin typeface="Calibri"/>
                <a:cs typeface="Calibri"/>
              </a:rPr>
              <a:t>previous</a:t>
            </a:r>
            <a:r>
              <a:rPr sz="3600" b="1" spc="10" dirty="0">
                <a:latin typeface="Calibri"/>
                <a:cs typeface="Calibri"/>
              </a:rPr>
              <a:t> </a:t>
            </a:r>
            <a:r>
              <a:rPr sz="3600" b="1" spc="-20" dirty="0">
                <a:latin typeface="Calibri"/>
                <a:cs typeface="Calibri"/>
              </a:rPr>
              <a:t>hash.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693" y="6537176"/>
            <a:ext cx="6038849" cy="20669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90016" y="6845796"/>
            <a:ext cx="3939540" cy="1319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3790" marR="5080" indent="-1101725">
              <a:lnSpc>
                <a:spcPct val="1179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Flask</a:t>
            </a:r>
            <a:r>
              <a:rPr sz="3600" b="1" spc="-4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App</a:t>
            </a:r>
            <a:r>
              <a:rPr sz="3600" b="1" spc="20" dirty="0">
                <a:latin typeface="Calibri"/>
                <a:cs typeface="Calibri"/>
              </a:rPr>
              <a:t> </a:t>
            </a:r>
            <a:r>
              <a:rPr sz="3600" b="1" spc="-200" dirty="0">
                <a:latin typeface="Arial"/>
                <a:cs typeface="Arial"/>
              </a:rPr>
              <a:t>–</a:t>
            </a:r>
            <a:r>
              <a:rPr sz="3600" b="1" spc="-110" dirty="0">
                <a:latin typeface="Arial"/>
                <a:cs typeface="Arial"/>
              </a:rPr>
              <a:t> </a:t>
            </a:r>
            <a:r>
              <a:rPr sz="3600" b="1" dirty="0">
                <a:latin typeface="Calibri"/>
                <a:cs typeface="Calibri"/>
              </a:rPr>
              <a:t>Used</a:t>
            </a:r>
            <a:r>
              <a:rPr sz="3600" b="1" spc="15" dirty="0">
                <a:latin typeface="Calibri"/>
                <a:cs typeface="Calibri"/>
              </a:rPr>
              <a:t> </a:t>
            </a:r>
            <a:r>
              <a:rPr sz="3600" b="1" spc="-25" dirty="0">
                <a:latin typeface="Calibri"/>
                <a:cs typeface="Calibri"/>
              </a:rPr>
              <a:t>for </a:t>
            </a:r>
            <a:r>
              <a:rPr sz="3600" b="1" spc="-10" dirty="0">
                <a:latin typeface="Calibri"/>
                <a:cs typeface="Calibri"/>
              </a:rPr>
              <a:t>backend.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78847" y="6605647"/>
            <a:ext cx="6038849" cy="20192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136419" y="7210785"/>
            <a:ext cx="5521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HTML,CSS-Used</a:t>
            </a:r>
            <a:r>
              <a:rPr sz="3600" b="1" spc="10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for</a:t>
            </a:r>
            <a:r>
              <a:rPr sz="3600" b="1" spc="114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frontend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" y="13545"/>
            <a:ext cx="18288000" cy="1028345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46833" y="13545"/>
            <a:ext cx="4841165" cy="63531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381000" y="103046"/>
            <a:ext cx="11433344" cy="11355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95925">
              <a:lnSpc>
                <a:spcPct val="100000"/>
              </a:lnSpc>
              <a:spcBef>
                <a:spcPts val="95"/>
              </a:spcBef>
            </a:pPr>
            <a:r>
              <a:rPr sz="7300" spc="95" dirty="0">
                <a:latin typeface="Calibri"/>
                <a:cs typeface="Calibri"/>
              </a:rPr>
              <a:t>Working</a:t>
            </a:r>
            <a:endParaRPr sz="73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934" y="1807482"/>
            <a:ext cx="14525625" cy="7240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405130">
              <a:lnSpc>
                <a:spcPct val="100000"/>
              </a:lnSpc>
              <a:spcBef>
                <a:spcPts val="100"/>
              </a:spcBef>
              <a:buSzPct val="93589"/>
              <a:buAutoNum type="arabicPlain"/>
              <a:tabLst>
                <a:tab pos="406400" algn="l"/>
              </a:tabLst>
            </a:pPr>
            <a:r>
              <a:rPr sz="3900" b="1" dirty="0">
                <a:latin typeface="Calibri"/>
                <a:cs typeface="Calibri"/>
              </a:rPr>
              <a:t>User</a:t>
            </a:r>
            <a:r>
              <a:rPr sz="3900" b="1" spc="65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uploads</a:t>
            </a:r>
            <a:r>
              <a:rPr sz="3900" b="1" spc="65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a</a:t>
            </a:r>
            <a:r>
              <a:rPr sz="3900" b="1" spc="65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legal</a:t>
            </a:r>
            <a:r>
              <a:rPr sz="3900" b="1" spc="65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document</a:t>
            </a:r>
            <a:r>
              <a:rPr sz="3900" b="1" spc="65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through</a:t>
            </a:r>
            <a:r>
              <a:rPr sz="3900" b="1" spc="70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the</a:t>
            </a:r>
            <a:r>
              <a:rPr sz="3900" b="1" spc="65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web</a:t>
            </a:r>
            <a:r>
              <a:rPr sz="3900" b="1" spc="65" dirty="0">
                <a:latin typeface="Calibri"/>
                <a:cs typeface="Calibri"/>
              </a:rPr>
              <a:t> </a:t>
            </a:r>
            <a:r>
              <a:rPr sz="3900" b="1" spc="-10" dirty="0">
                <a:latin typeface="Calibri"/>
                <a:cs typeface="Calibri"/>
              </a:rPr>
              <a:t>interface.</a:t>
            </a:r>
            <a:endParaRPr sz="3900">
              <a:latin typeface="Calibri"/>
              <a:cs typeface="Calibri"/>
            </a:endParaRPr>
          </a:p>
          <a:p>
            <a:pPr marL="405130" indent="-405130">
              <a:lnSpc>
                <a:spcPct val="100000"/>
              </a:lnSpc>
              <a:spcBef>
                <a:spcPts val="4380"/>
              </a:spcBef>
              <a:buSzPct val="93589"/>
              <a:buAutoNum type="arabicPlain"/>
              <a:tabLst>
                <a:tab pos="405130" algn="l"/>
              </a:tabLst>
            </a:pPr>
            <a:r>
              <a:rPr sz="3900" b="1" spc="-45" dirty="0">
                <a:latin typeface="Calibri"/>
                <a:cs typeface="Calibri"/>
              </a:rPr>
              <a:t>SHA-</a:t>
            </a:r>
            <a:r>
              <a:rPr sz="3900" b="1" spc="95" dirty="0">
                <a:latin typeface="Calibri"/>
                <a:cs typeface="Calibri"/>
              </a:rPr>
              <a:t>256</a:t>
            </a:r>
            <a:r>
              <a:rPr sz="3900" b="1" spc="45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hash</a:t>
            </a:r>
            <a:r>
              <a:rPr sz="3900" b="1" spc="45" dirty="0">
                <a:latin typeface="Calibri"/>
                <a:cs typeface="Calibri"/>
              </a:rPr>
              <a:t> </a:t>
            </a:r>
            <a:r>
              <a:rPr sz="3900" b="1" spc="65" dirty="0">
                <a:latin typeface="Calibri"/>
                <a:cs typeface="Calibri"/>
              </a:rPr>
              <a:t>is</a:t>
            </a:r>
            <a:r>
              <a:rPr sz="3900" b="1" spc="50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generated</a:t>
            </a:r>
            <a:r>
              <a:rPr sz="3900" b="1" spc="45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for</a:t>
            </a:r>
            <a:r>
              <a:rPr sz="3900" b="1" spc="45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the</a:t>
            </a:r>
            <a:r>
              <a:rPr sz="3900" b="1" spc="50" dirty="0">
                <a:latin typeface="Calibri"/>
                <a:cs typeface="Calibri"/>
              </a:rPr>
              <a:t> </a:t>
            </a:r>
            <a:r>
              <a:rPr sz="3900" b="1" spc="-20" dirty="0">
                <a:latin typeface="Calibri"/>
                <a:cs typeface="Calibri"/>
              </a:rPr>
              <a:t>uploaded</a:t>
            </a:r>
            <a:r>
              <a:rPr sz="3900" b="1" spc="45" dirty="0">
                <a:latin typeface="Calibri"/>
                <a:cs typeface="Calibri"/>
              </a:rPr>
              <a:t> </a:t>
            </a:r>
            <a:r>
              <a:rPr sz="3900" b="1" spc="-10" dirty="0">
                <a:latin typeface="Calibri"/>
                <a:cs typeface="Calibri"/>
              </a:rPr>
              <a:t>file.</a:t>
            </a:r>
            <a:endParaRPr sz="3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20"/>
              </a:spcBef>
              <a:buFont typeface="Calibri"/>
              <a:buAutoNum type="arabicPlain"/>
            </a:pPr>
            <a:endParaRPr sz="3900">
              <a:latin typeface="Calibri"/>
              <a:cs typeface="Calibri"/>
            </a:endParaRPr>
          </a:p>
          <a:p>
            <a:pPr marL="405130" indent="-405130">
              <a:lnSpc>
                <a:spcPct val="100000"/>
              </a:lnSpc>
              <a:buSzPct val="93589"/>
              <a:buAutoNum type="arabicPlain"/>
              <a:tabLst>
                <a:tab pos="405130" algn="l"/>
              </a:tabLst>
            </a:pPr>
            <a:r>
              <a:rPr sz="3900" b="1" spc="-10" dirty="0">
                <a:latin typeface="Calibri"/>
                <a:cs typeface="Calibri"/>
              </a:rPr>
              <a:t>New</a:t>
            </a:r>
            <a:r>
              <a:rPr sz="3900" b="1" spc="-5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block </a:t>
            </a:r>
            <a:r>
              <a:rPr sz="3900" b="1" spc="65" dirty="0">
                <a:latin typeface="Calibri"/>
                <a:cs typeface="Calibri"/>
              </a:rPr>
              <a:t>is</a:t>
            </a:r>
            <a:r>
              <a:rPr sz="3900" b="1" spc="-5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created with file</a:t>
            </a:r>
            <a:r>
              <a:rPr sz="3900" b="1" spc="-5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name, file hash,</a:t>
            </a:r>
            <a:r>
              <a:rPr sz="3900" b="1" spc="-5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and previous </a:t>
            </a:r>
            <a:r>
              <a:rPr sz="3900" b="1" spc="-10" dirty="0">
                <a:latin typeface="Calibri"/>
                <a:cs typeface="Calibri"/>
              </a:rPr>
              <a:t>hash.</a:t>
            </a:r>
            <a:endParaRPr sz="3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30"/>
              </a:spcBef>
              <a:buFont typeface="Calibri"/>
              <a:buAutoNum type="arabicPlain"/>
            </a:pPr>
            <a:endParaRPr sz="3900">
              <a:latin typeface="Calibri"/>
              <a:cs typeface="Calibri"/>
            </a:endParaRPr>
          </a:p>
          <a:p>
            <a:pPr marL="405130" indent="-405130">
              <a:lnSpc>
                <a:spcPct val="100000"/>
              </a:lnSpc>
              <a:buSzPct val="93589"/>
              <a:buAutoNum type="arabicPlain"/>
              <a:tabLst>
                <a:tab pos="405130" algn="l"/>
              </a:tabLst>
            </a:pPr>
            <a:r>
              <a:rPr sz="3900" b="1" dirty="0">
                <a:latin typeface="Calibri"/>
                <a:cs typeface="Calibri"/>
              </a:rPr>
              <a:t>Block</a:t>
            </a:r>
            <a:r>
              <a:rPr sz="3900" b="1" spc="25" dirty="0">
                <a:latin typeface="Calibri"/>
                <a:cs typeface="Calibri"/>
              </a:rPr>
              <a:t> </a:t>
            </a:r>
            <a:r>
              <a:rPr sz="3900" b="1" spc="65" dirty="0">
                <a:latin typeface="Calibri"/>
                <a:cs typeface="Calibri"/>
              </a:rPr>
              <a:t>is</a:t>
            </a:r>
            <a:r>
              <a:rPr sz="3900" b="1" spc="30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added</a:t>
            </a:r>
            <a:r>
              <a:rPr sz="3900" b="1" spc="30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to</a:t>
            </a:r>
            <a:r>
              <a:rPr sz="3900" b="1" spc="25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the</a:t>
            </a:r>
            <a:r>
              <a:rPr sz="3900" b="1" spc="30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blockchain</a:t>
            </a:r>
            <a:r>
              <a:rPr sz="3900" b="1" spc="30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and</a:t>
            </a:r>
            <a:r>
              <a:rPr sz="3900" b="1" spc="25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saved</a:t>
            </a:r>
            <a:r>
              <a:rPr sz="3900" b="1" spc="30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in</a:t>
            </a:r>
            <a:r>
              <a:rPr sz="3900" b="1" spc="30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a</a:t>
            </a:r>
            <a:r>
              <a:rPr sz="3900" b="1" spc="30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JSON</a:t>
            </a:r>
            <a:r>
              <a:rPr sz="3900" b="1" spc="25" dirty="0">
                <a:latin typeface="Calibri"/>
                <a:cs typeface="Calibri"/>
              </a:rPr>
              <a:t> </a:t>
            </a:r>
            <a:r>
              <a:rPr sz="3900" b="1" spc="-10" dirty="0">
                <a:latin typeface="Calibri"/>
                <a:cs typeface="Calibri"/>
              </a:rPr>
              <a:t>file.</a:t>
            </a:r>
            <a:endParaRPr sz="3900">
              <a:latin typeface="Calibri"/>
              <a:cs typeface="Calibri"/>
            </a:endParaRPr>
          </a:p>
          <a:p>
            <a:pPr marL="424815" indent="-405130" algn="ctr">
              <a:lnSpc>
                <a:spcPct val="100000"/>
              </a:lnSpc>
              <a:spcBef>
                <a:spcPts val="4365"/>
              </a:spcBef>
              <a:buSzPct val="93589"/>
              <a:buAutoNum type="arabicPlain"/>
              <a:tabLst>
                <a:tab pos="424815" algn="l"/>
              </a:tabLst>
            </a:pPr>
            <a:r>
              <a:rPr sz="3900" b="1" dirty="0">
                <a:latin typeface="Calibri"/>
                <a:cs typeface="Calibri"/>
              </a:rPr>
              <a:t>For</a:t>
            </a:r>
            <a:r>
              <a:rPr sz="3900" b="1" spc="30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verification,</a:t>
            </a:r>
            <a:r>
              <a:rPr sz="3900" b="1" spc="30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a</a:t>
            </a:r>
            <a:r>
              <a:rPr sz="3900" b="1" spc="30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file</a:t>
            </a:r>
            <a:r>
              <a:rPr sz="3900" b="1" spc="30" dirty="0">
                <a:latin typeface="Calibri"/>
                <a:cs typeface="Calibri"/>
              </a:rPr>
              <a:t> </a:t>
            </a:r>
            <a:r>
              <a:rPr sz="3900" b="1" spc="65" dirty="0">
                <a:latin typeface="Calibri"/>
                <a:cs typeface="Calibri"/>
              </a:rPr>
              <a:t>is</a:t>
            </a:r>
            <a:r>
              <a:rPr sz="3900" b="1" spc="25" dirty="0">
                <a:latin typeface="Calibri"/>
                <a:cs typeface="Calibri"/>
              </a:rPr>
              <a:t> </a:t>
            </a:r>
            <a:r>
              <a:rPr sz="3900" b="1" spc="-20" dirty="0">
                <a:latin typeface="Calibri"/>
                <a:cs typeface="Calibri"/>
              </a:rPr>
              <a:t>uploaded</a:t>
            </a:r>
            <a:r>
              <a:rPr sz="3900" b="1" spc="30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and</a:t>
            </a:r>
            <a:r>
              <a:rPr sz="3900" b="1" spc="30" dirty="0">
                <a:latin typeface="Calibri"/>
                <a:cs typeface="Calibri"/>
              </a:rPr>
              <a:t> </a:t>
            </a:r>
            <a:r>
              <a:rPr sz="3900" b="1" spc="70" dirty="0">
                <a:latin typeface="Calibri"/>
                <a:cs typeface="Calibri"/>
              </a:rPr>
              <a:t>its</a:t>
            </a:r>
            <a:r>
              <a:rPr sz="3900" b="1" spc="30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hash</a:t>
            </a:r>
            <a:r>
              <a:rPr sz="3900" b="1" spc="30" dirty="0">
                <a:latin typeface="Calibri"/>
                <a:cs typeface="Calibri"/>
              </a:rPr>
              <a:t> </a:t>
            </a:r>
            <a:r>
              <a:rPr sz="3900" b="1" spc="65" dirty="0">
                <a:latin typeface="Calibri"/>
                <a:cs typeface="Calibri"/>
              </a:rPr>
              <a:t>is</a:t>
            </a:r>
            <a:r>
              <a:rPr sz="3900" b="1" spc="30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compared</a:t>
            </a:r>
            <a:r>
              <a:rPr sz="3900" b="1" spc="30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with</a:t>
            </a:r>
            <a:r>
              <a:rPr sz="3900" b="1" spc="30" dirty="0">
                <a:latin typeface="Calibri"/>
                <a:cs typeface="Calibri"/>
              </a:rPr>
              <a:t> </a:t>
            </a:r>
            <a:r>
              <a:rPr sz="3900" b="1" spc="-25" dirty="0">
                <a:latin typeface="Calibri"/>
                <a:cs typeface="Calibri"/>
              </a:rPr>
              <a:t>the</a:t>
            </a:r>
            <a:endParaRPr sz="3900">
              <a:latin typeface="Calibri"/>
              <a:cs typeface="Calibri"/>
            </a:endParaRPr>
          </a:p>
          <a:p>
            <a:pPr marR="573405" algn="ctr">
              <a:lnSpc>
                <a:spcPct val="100000"/>
              </a:lnSpc>
              <a:spcBef>
                <a:spcPts val="869"/>
              </a:spcBef>
            </a:pPr>
            <a:r>
              <a:rPr sz="3900" b="1" spc="-10" dirty="0">
                <a:latin typeface="Calibri"/>
                <a:cs typeface="Calibri"/>
              </a:rPr>
              <a:t>blockchain.</a:t>
            </a:r>
            <a:endParaRPr sz="3900">
              <a:latin typeface="Calibri"/>
              <a:cs typeface="Calibri"/>
            </a:endParaRPr>
          </a:p>
          <a:p>
            <a:pPr marL="392430" marR="1614805" indent="-392430" algn="ctr">
              <a:lnSpc>
                <a:spcPct val="100000"/>
              </a:lnSpc>
              <a:spcBef>
                <a:spcPts val="2265"/>
              </a:spcBef>
              <a:buSzPct val="93589"/>
              <a:buAutoNum type="arabicPlain" startAt="6"/>
              <a:tabLst>
                <a:tab pos="392430" algn="l"/>
              </a:tabLst>
            </a:pPr>
            <a:r>
              <a:rPr sz="3900" b="1" dirty="0">
                <a:latin typeface="Calibri"/>
                <a:cs typeface="Calibri"/>
              </a:rPr>
              <a:t>If</a:t>
            </a:r>
            <a:r>
              <a:rPr sz="3900" b="1" spc="40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matched,</a:t>
            </a:r>
            <a:r>
              <a:rPr sz="3900" b="1" spc="45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the</a:t>
            </a:r>
            <a:r>
              <a:rPr sz="3900" b="1" spc="40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document</a:t>
            </a:r>
            <a:r>
              <a:rPr sz="3900" b="1" spc="45" dirty="0">
                <a:latin typeface="Calibri"/>
                <a:cs typeface="Calibri"/>
              </a:rPr>
              <a:t> </a:t>
            </a:r>
            <a:r>
              <a:rPr sz="3900" b="1" spc="65" dirty="0">
                <a:latin typeface="Calibri"/>
                <a:cs typeface="Calibri"/>
              </a:rPr>
              <a:t>is</a:t>
            </a:r>
            <a:r>
              <a:rPr sz="3900" b="1" spc="45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valid;</a:t>
            </a:r>
            <a:r>
              <a:rPr sz="3900" b="1" spc="40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otherwise,</a:t>
            </a:r>
            <a:r>
              <a:rPr sz="3900" b="1" spc="45" dirty="0">
                <a:latin typeface="Calibri"/>
                <a:cs typeface="Calibri"/>
              </a:rPr>
              <a:t> </a:t>
            </a:r>
            <a:r>
              <a:rPr sz="3900" b="1" spc="75" dirty="0">
                <a:latin typeface="Calibri"/>
                <a:cs typeface="Calibri"/>
              </a:rPr>
              <a:t>it's</a:t>
            </a:r>
            <a:r>
              <a:rPr sz="3900" b="1" spc="45" dirty="0">
                <a:latin typeface="Calibri"/>
                <a:cs typeface="Calibri"/>
              </a:rPr>
              <a:t> </a:t>
            </a:r>
            <a:r>
              <a:rPr sz="3900" b="1" dirty="0">
                <a:latin typeface="Calibri"/>
                <a:cs typeface="Calibri"/>
              </a:rPr>
              <a:t>not</a:t>
            </a:r>
            <a:r>
              <a:rPr sz="3900" b="1" spc="40" dirty="0">
                <a:latin typeface="Calibri"/>
                <a:cs typeface="Calibri"/>
              </a:rPr>
              <a:t> </a:t>
            </a:r>
            <a:r>
              <a:rPr sz="3900" b="1" spc="-10" dirty="0">
                <a:latin typeface="Calibri"/>
                <a:cs typeface="Calibri"/>
              </a:rPr>
              <a:t>found.</a:t>
            </a:r>
            <a:endParaRPr sz="3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9421" y="980179"/>
            <a:ext cx="906161" cy="784117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2589" y="3769478"/>
            <a:ext cx="3290554" cy="16396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36206" y="3741997"/>
            <a:ext cx="3478194" cy="16671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97459" y="3641234"/>
            <a:ext cx="2636105" cy="17679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876130" y="980179"/>
            <a:ext cx="498846" cy="125495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590339" y="3787800"/>
            <a:ext cx="0" cy="1617345"/>
          </a:xfrm>
          <a:custGeom>
            <a:avLst/>
            <a:gdLst/>
            <a:ahLst/>
            <a:cxnLst/>
            <a:rect l="l" t="t" r="r" b="b"/>
            <a:pathLst>
              <a:path h="1617345">
                <a:moveTo>
                  <a:pt x="0" y="1616785"/>
                </a:moveTo>
                <a:lnTo>
                  <a:pt x="0" y="0"/>
                </a:lnTo>
              </a:path>
            </a:pathLst>
          </a:custGeom>
          <a:ln w="1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6861" y="4497720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416791"/>
                </a:moveTo>
                <a:lnTo>
                  <a:pt x="0" y="0"/>
                </a:lnTo>
              </a:path>
            </a:pathLst>
          </a:custGeom>
          <a:ln w="1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3311" y="4497720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416791"/>
                </a:moveTo>
                <a:lnTo>
                  <a:pt x="0" y="0"/>
                </a:lnTo>
              </a:path>
            </a:pathLst>
          </a:custGeom>
          <a:ln w="13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8301" y="4887031"/>
            <a:ext cx="0" cy="518159"/>
          </a:xfrm>
          <a:custGeom>
            <a:avLst/>
            <a:gdLst/>
            <a:ahLst/>
            <a:cxnLst/>
            <a:rect l="l" t="t" r="r" b="b"/>
            <a:pathLst>
              <a:path h="518160">
                <a:moveTo>
                  <a:pt x="0" y="517554"/>
                </a:moveTo>
                <a:lnTo>
                  <a:pt x="0" y="0"/>
                </a:lnTo>
              </a:path>
            </a:pathLst>
          </a:custGeom>
          <a:ln w="9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98301" y="3801540"/>
            <a:ext cx="0" cy="957580"/>
          </a:xfrm>
          <a:custGeom>
            <a:avLst/>
            <a:gdLst/>
            <a:ahLst/>
            <a:cxnLst/>
            <a:rect l="l" t="t" r="r" b="b"/>
            <a:pathLst>
              <a:path h="957579">
                <a:moveTo>
                  <a:pt x="0" y="957246"/>
                </a:moveTo>
                <a:lnTo>
                  <a:pt x="0" y="0"/>
                </a:lnTo>
              </a:path>
            </a:pathLst>
          </a:custGeom>
          <a:ln w="4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352091" y="5619851"/>
            <a:ext cx="0" cy="3183255"/>
          </a:xfrm>
          <a:custGeom>
            <a:avLst/>
            <a:gdLst/>
            <a:ahLst/>
            <a:cxnLst/>
            <a:rect l="l" t="t" r="r" b="b"/>
            <a:pathLst>
              <a:path h="3183254">
                <a:moveTo>
                  <a:pt x="0" y="3183189"/>
                </a:moveTo>
                <a:lnTo>
                  <a:pt x="0" y="0"/>
                </a:lnTo>
              </a:path>
            </a:pathLst>
          </a:custGeom>
          <a:ln w="9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27636" y="3650396"/>
            <a:ext cx="2247265" cy="0"/>
          </a:xfrm>
          <a:custGeom>
            <a:avLst/>
            <a:gdLst/>
            <a:ahLst/>
            <a:cxnLst/>
            <a:rect l="l" t="t" r="r" b="b"/>
            <a:pathLst>
              <a:path w="2247265">
                <a:moveTo>
                  <a:pt x="0" y="0"/>
                </a:moveTo>
                <a:lnTo>
                  <a:pt x="2247096" y="0"/>
                </a:lnTo>
              </a:path>
            </a:pathLst>
          </a:custGeom>
          <a:ln w="9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68928" y="3650396"/>
            <a:ext cx="2572385" cy="0"/>
          </a:xfrm>
          <a:custGeom>
            <a:avLst/>
            <a:gdLst/>
            <a:ahLst/>
            <a:cxnLst/>
            <a:rect l="l" t="t" r="r" b="b"/>
            <a:pathLst>
              <a:path w="2572384">
                <a:moveTo>
                  <a:pt x="0" y="0"/>
                </a:moveTo>
                <a:lnTo>
                  <a:pt x="2572033" y="0"/>
                </a:lnTo>
              </a:path>
            </a:pathLst>
          </a:custGeom>
          <a:ln w="9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09039" y="3650396"/>
            <a:ext cx="2270125" cy="0"/>
          </a:xfrm>
          <a:custGeom>
            <a:avLst/>
            <a:gdLst/>
            <a:ahLst/>
            <a:cxnLst/>
            <a:rect l="l" t="t" r="r" b="b"/>
            <a:pathLst>
              <a:path w="2270125">
                <a:moveTo>
                  <a:pt x="0" y="0"/>
                </a:moveTo>
                <a:lnTo>
                  <a:pt x="2269979" y="0"/>
                </a:lnTo>
              </a:path>
            </a:pathLst>
          </a:custGeom>
          <a:ln w="9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76610" y="5381685"/>
            <a:ext cx="2535555" cy="0"/>
          </a:xfrm>
          <a:custGeom>
            <a:avLst/>
            <a:gdLst/>
            <a:ahLst/>
            <a:cxnLst/>
            <a:rect l="l" t="t" r="r" b="b"/>
            <a:pathLst>
              <a:path w="2535554">
                <a:moveTo>
                  <a:pt x="0" y="0"/>
                </a:moveTo>
                <a:lnTo>
                  <a:pt x="2535421" y="0"/>
                </a:lnTo>
              </a:path>
            </a:pathLst>
          </a:custGeom>
          <a:ln w="137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941286" y="1098013"/>
            <a:ext cx="10909935" cy="155575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526540">
              <a:lnSpc>
                <a:spcPts val="6090"/>
              </a:lnSpc>
              <a:spcBef>
                <a:spcPts val="65"/>
              </a:spcBef>
            </a:pPr>
            <a:r>
              <a:rPr sz="4950" spc="170" dirty="0">
                <a:solidFill>
                  <a:srgbClr val="212628"/>
                </a:solidFill>
                <a:latin typeface="Arial"/>
                <a:cs typeface="Arial"/>
              </a:rPr>
              <a:t>WORKING</a:t>
            </a:r>
            <a:r>
              <a:rPr sz="4950" spc="225" dirty="0">
                <a:solidFill>
                  <a:srgbClr val="212628"/>
                </a:solidFill>
                <a:latin typeface="Arial"/>
                <a:cs typeface="Arial"/>
              </a:rPr>
              <a:t> </a:t>
            </a:r>
            <a:r>
              <a:rPr sz="4950" spc="100" dirty="0">
                <a:solidFill>
                  <a:srgbClr val="212628"/>
                </a:solidFill>
                <a:latin typeface="Arial"/>
                <a:cs typeface="Arial"/>
              </a:rPr>
              <a:t>OF</a:t>
            </a:r>
            <a:r>
              <a:rPr sz="4950" spc="-105" dirty="0">
                <a:solidFill>
                  <a:srgbClr val="212628"/>
                </a:solidFill>
                <a:latin typeface="Arial"/>
                <a:cs typeface="Arial"/>
              </a:rPr>
              <a:t> </a:t>
            </a:r>
            <a:r>
              <a:rPr sz="4950" spc="125" dirty="0">
                <a:solidFill>
                  <a:srgbClr val="212628"/>
                </a:solidFill>
                <a:latin typeface="Arial"/>
                <a:cs typeface="Arial"/>
              </a:rPr>
              <a:t>THE</a:t>
            </a:r>
            <a:r>
              <a:rPr sz="4950" spc="-50" dirty="0">
                <a:solidFill>
                  <a:srgbClr val="212628"/>
                </a:solidFill>
                <a:latin typeface="Arial"/>
                <a:cs typeface="Arial"/>
              </a:rPr>
              <a:t> </a:t>
            </a:r>
            <a:r>
              <a:rPr sz="4950" spc="-10" dirty="0">
                <a:solidFill>
                  <a:srgbClr val="212628"/>
                </a:solidFill>
                <a:latin typeface="Arial"/>
                <a:cs typeface="Arial"/>
              </a:rPr>
              <a:t>LEGAL </a:t>
            </a:r>
            <a:r>
              <a:rPr sz="4950" spc="170" dirty="0">
                <a:solidFill>
                  <a:srgbClr val="212628"/>
                </a:solidFill>
                <a:latin typeface="Arial"/>
                <a:cs typeface="Arial"/>
              </a:rPr>
              <a:t>DOCUMENT</a:t>
            </a:r>
            <a:r>
              <a:rPr sz="4950" spc="610" dirty="0">
                <a:solidFill>
                  <a:srgbClr val="212628"/>
                </a:solidFill>
                <a:latin typeface="Arial"/>
                <a:cs typeface="Arial"/>
              </a:rPr>
              <a:t> </a:t>
            </a:r>
            <a:r>
              <a:rPr sz="4950" spc="50" dirty="0">
                <a:solidFill>
                  <a:srgbClr val="212628"/>
                </a:solidFill>
                <a:latin typeface="Arial"/>
                <a:cs typeface="Arial"/>
              </a:rPr>
              <a:t>INTEGRITY</a:t>
            </a:r>
            <a:r>
              <a:rPr sz="4950" spc="625" dirty="0">
                <a:solidFill>
                  <a:srgbClr val="212628"/>
                </a:solidFill>
                <a:latin typeface="Arial"/>
                <a:cs typeface="Arial"/>
              </a:rPr>
              <a:t> </a:t>
            </a:r>
            <a:r>
              <a:rPr sz="4950" spc="-114" dirty="0">
                <a:solidFill>
                  <a:srgbClr val="212628"/>
                </a:solidFill>
                <a:latin typeface="Arial"/>
                <a:cs typeface="Arial"/>
              </a:rPr>
              <a:t>VERIFFIER</a:t>
            </a:r>
            <a:endParaRPr sz="495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823706" y="5609586"/>
          <a:ext cx="12388849" cy="1634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7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1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545465">
                        <a:lnSpc>
                          <a:spcPts val="3779"/>
                        </a:lnSpc>
                      </a:pPr>
                      <a:r>
                        <a:rPr sz="3350" b="1" spc="-20" dirty="0">
                          <a:solidFill>
                            <a:srgbClr val="111618"/>
                          </a:solidFill>
                          <a:latin typeface="Arial"/>
                          <a:cs typeface="Arial"/>
                        </a:rPr>
                        <a:t>User</a:t>
                      </a:r>
                      <a:endParaRPr sz="33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5330">
                        <a:lnSpc>
                          <a:spcPts val="3710"/>
                        </a:lnSpc>
                      </a:pPr>
                      <a:r>
                        <a:rPr sz="3350" b="1" dirty="0">
                          <a:solidFill>
                            <a:srgbClr val="111618"/>
                          </a:solidFill>
                          <a:latin typeface="Arial"/>
                          <a:cs typeface="Arial"/>
                        </a:rPr>
                        <a:t>SHA-</a:t>
                      </a:r>
                      <a:r>
                        <a:rPr sz="3350" b="1" spc="-25" dirty="0">
                          <a:solidFill>
                            <a:srgbClr val="111618"/>
                          </a:solidFill>
                          <a:latin typeface="Arial"/>
                          <a:cs typeface="Arial"/>
                        </a:rPr>
                        <a:t>256</a:t>
                      </a:r>
                      <a:endParaRPr sz="33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3600">
                        <a:lnSpc>
                          <a:spcPts val="3779"/>
                        </a:lnSpc>
                      </a:pPr>
                      <a:r>
                        <a:rPr sz="3350" b="1" dirty="0">
                          <a:solidFill>
                            <a:srgbClr val="111618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3350" b="1" spc="-170" dirty="0">
                          <a:solidFill>
                            <a:srgbClr val="11161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350" b="1" spc="-10" dirty="0">
                          <a:solidFill>
                            <a:srgbClr val="111618"/>
                          </a:solidFill>
                          <a:latin typeface="Arial"/>
                          <a:cs typeface="Arial"/>
                        </a:rPr>
                        <a:t>block</a:t>
                      </a:r>
                      <a:endParaRPr sz="33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1845" algn="ctr">
                        <a:lnSpc>
                          <a:spcPts val="3745"/>
                        </a:lnSpc>
                      </a:pPr>
                      <a:r>
                        <a:rPr sz="3350" b="1" spc="-125" dirty="0">
                          <a:solidFill>
                            <a:srgbClr val="212628"/>
                          </a:solidFill>
                          <a:latin typeface="Arial"/>
                          <a:cs typeface="Arial"/>
                        </a:rPr>
                        <a:t>File</a:t>
                      </a:r>
                      <a:r>
                        <a:rPr sz="3350" b="1" spc="-160" dirty="0">
                          <a:solidFill>
                            <a:srgbClr val="2126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350" b="1" spc="-20" dirty="0">
                          <a:solidFill>
                            <a:srgbClr val="111618"/>
                          </a:solidFill>
                          <a:latin typeface="Arial"/>
                          <a:cs typeface="Arial"/>
                        </a:rPr>
                        <a:t>hash</a:t>
                      </a:r>
                      <a:endParaRPr sz="33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1090">
                <a:tc>
                  <a:txBody>
                    <a:bodyPr/>
                    <a:lstStyle/>
                    <a:p>
                      <a:pPr marR="67564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350" spc="-10" dirty="0">
                          <a:solidFill>
                            <a:srgbClr val="111618"/>
                          </a:solidFill>
                          <a:latin typeface="Arial"/>
                          <a:cs typeface="Arial"/>
                        </a:rPr>
                        <a:t>uploads</a:t>
                      </a:r>
                      <a:endParaRPr sz="3350">
                        <a:latin typeface="Arial"/>
                        <a:cs typeface="Arial"/>
                      </a:endParaRPr>
                    </a:p>
                    <a:p>
                      <a:pPr marR="695960" algn="ctr">
                        <a:lnSpc>
                          <a:spcPts val="3960"/>
                        </a:lnSpc>
                        <a:spcBef>
                          <a:spcPts val="525"/>
                        </a:spcBef>
                      </a:pPr>
                      <a:r>
                        <a:rPr sz="3350" spc="40" dirty="0">
                          <a:solidFill>
                            <a:srgbClr val="111618"/>
                          </a:solidFill>
                          <a:latin typeface="Arial"/>
                          <a:cs typeface="Arial"/>
                        </a:rPr>
                        <a:t>document</a:t>
                      </a:r>
                      <a:endParaRPr sz="3350">
                        <a:latin typeface="Arial"/>
                        <a:cs typeface="Arial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350" spc="-20" dirty="0">
                          <a:solidFill>
                            <a:srgbClr val="111618"/>
                          </a:solidFill>
                          <a:latin typeface="Arial"/>
                          <a:cs typeface="Arial"/>
                        </a:rPr>
                        <a:t>hash</a:t>
                      </a:r>
                      <a:endParaRPr sz="3350">
                        <a:latin typeface="Arial"/>
                        <a:cs typeface="Arial"/>
                      </a:endParaRPr>
                    </a:p>
                    <a:p>
                      <a:pPr marR="57150" algn="ctr">
                        <a:lnSpc>
                          <a:spcPts val="3960"/>
                        </a:lnSpc>
                        <a:spcBef>
                          <a:spcPts val="525"/>
                        </a:spcBef>
                      </a:pPr>
                      <a:r>
                        <a:rPr sz="3350" spc="45" dirty="0">
                          <a:solidFill>
                            <a:srgbClr val="111618"/>
                          </a:solidFill>
                          <a:latin typeface="Arial"/>
                          <a:cs typeface="Arial"/>
                        </a:rPr>
                        <a:t>created</a:t>
                      </a:r>
                      <a:endParaRPr sz="3350">
                        <a:latin typeface="Arial"/>
                        <a:cs typeface="Arial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9842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350" spc="50" dirty="0">
                          <a:solidFill>
                            <a:srgbClr val="111618"/>
                          </a:solidFill>
                          <a:latin typeface="Arial"/>
                          <a:cs typeface="Arial"/>
                        </a:rPr>
                        <a:t>added</a:t>
                      </a:r>
                      <a:r>
                        <a:rPr sz="3350" spc="125" dirty="0">
                          <a:solidFill>
                            <a:srgbClr val="11161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350" spc="-25" dirty="0">
                          <a:solidFill>
                            <a:srgbClr val="111618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3350">
                        <a:latin typeface="Arial"/>
                        <a:cs typeface="Arial"/>
                      </a:endParaRPr>
                    </a:p>
                    <a:p>
                      <a:pPr marL="835025">
                        <a:lnSpc>
                          <a:spcPts val="3960"/>
                        </a:lnSpc>
                        <a:spcBef>
                          <a:spcPts val="525"/>
                        </a:spcBef>
                      </a:pPr>
                      <a:r>
                        <a:rPr sz="3350" spc="45" dirty="0">
                          <a:solidFill>
                            <a:srgbClr val="111618"/>
                          </a:solidFill>
                          <a:latin typeface="Arial"/>
                          <a:cs typeface="Arial"/>
                        </a:rPr>
                        <a:t>blockchain</a:t>
                      </a:r>
                      <a:endParaRPr sz="3350">
                        <a:latin typeface="Arial"/>
                        <a:cs typeface="Arial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80835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350" spc="-10" dirty="0">
                          <a:solidFill>
                            <a:srgbClr val="111618"/>
                          </a:solidFill>
                          <a:latin typeface="Arial"/>
                          <a:cs typeface="Arial"/>
                        </a:rPr>
                        <a:t>verified</a:t>
                      </a:r>
                      <a:endParaRPr sz="3350">
                        <a:latin typeface="Arial"/>
                        <a:cs typeface="Arial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4429" y="0"/>
            <a:ext cx="8743569" cy="10286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95" dirty="0"/>
              <a:t>Future</a:t>
            </a:r>
            <a:r>
              <a:rPr spc="-395" dirty="0"/>
              <a:t> </a:t>
            </a:r>
            <a:r>
              <a:rPr spc="-350" dirty="0"/>
              <a:t>Scope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9777" y="2586497"/>
            <a:ext cx="8082915" cy="153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9800"/>
              </a:lnSpc>
              <a:spcBef>
                <a:spcPts val="95"/>
              </a:spcBef>
            </a:pPr>
            <a:r>
              <a:rPr sz="2750" b="1" spc="-225" dirty="0">
                <a:latin typeface="Trebuchet MS"/>
                <a:cs typeface="Trebuchet MS"/>
              </a:rPr>
              <a:t>1-</a:t>
            </a:r>
            <a:r>
              <a:rPr sz="2750" b="1" spc="-114" dirty="0">
                <a:latin typeface="Trebuchet MS"/>
                <a:cs typeface="Trebuchet MS"/>
              </a:rPr>
              <a:t>Integration</a:t>
            </a:r>
            <a:r>
              <a:rPr sz="2750" b="1" spc="-95" dirty="0">
                <a:latin typeface="Trebuchet MS"/>
                <a:cs typeface="Trebuchet MS"/>
              </a:rPr>
              <a:t> </a:t>
            </a:r>
            <a:r>
              <a:rPr sz="2750" b="1" spc="-135" dirty="0">
                <a:latin typeface="Trebuchet MS"/>
                <a:cs typeface="Trebuchet MS"/>
              </a:rPr>
              <a:t>with</a:t>
            </a:r>
            <a:r>
              <a:rPr sz="2750" b="1" spc="-90" dirty="0">
                <a:latin typeface="Trebuchet MS"/>
                <a:cs typeface="Trebuchet MS"/>
              </a:rPr>
              <a:t> </a:t>
            </a:r>
            <a:r>
              <a:rPr sz="2750" b="1" spc="-200" dirty="0">
                <a:latin typeface="Trebuchet MS"/>
                <a:cs typeface="Trebuchet MS"/>
              </a:rPr>
              <a:t>IPFS:</a:t>
            </a:r>
            <a:r>
              <a:rPr sz="2750" b="1" spc="-95" dirty="0">
                <a:latin typeface="Trebuchet MS"/>
                <a:cs typeface="Trebuchet MS"/>
              </a:rPr>
              <a:t> </a:t>
            </a:r>
            <a:r>
              <a:rPr sz="2750" b="1" spc="-75" dirty="0">
                <a:latin typeface="Trebuchet MS"/>
                <a:cs typeface="Trebuchet MS"/>
              </a:rPr>
              <a:t>Storing</a:t>
            </a:r>
            <a:r>
              <a:rPr sz="2750" b="1" spc="-95" dirty="0">
                <a:latin typeface="Trebuchet MS"/>
                <a:cs typeface="Trebuchet MS"/>
              </a:rPr>
              <a:t> </a:t>
            </a:r>
            <a:r>
              <a:rPr sz="2750" b="1" spc="-125" dirty="0">
                <a:latin typeface="Trebuchet MS"/>
                <a:cs typeface="Trebuchet MS"/>
              </a:rPr>
              <a:t>documents</a:t>
            </a:r>
            <a:r>
              <a:rPr sz="2750" b="1" spc="-95" dirty="0">
                <a:latin typeface="Trebuchet MS"/>
                <a:cs typeface="Trebuchet MS"/>
              </a:rPr>
              <a:t> </a:t>
            </a:r>
            <a:r>
              <a:rPr sz="2750" b="1" spc="-25" dirty="0">
                <a:latin typeface="Trebuchet MS"/>
                <a:cs typeface="Trebuchet MS"/>
              </a:rPr>
              <a:t>on </a:t>
            </a:r>
            <a:r>
              <a:rPr sz="2750" b="1" spc="-165" dirty="0">
                <a:latin typeface="Trebuchet MS"/>
                <a:cs typeface="Trebuchet MS"/>
              </a:rPr>
              <a:t>InterPlanetary</a:t>
            </a:r>
            <a:r>
              <a:rPr sz="2750" b="1" spc="-105" dirty="0">
                <a:latin typeface="Trebuchet MS"/>
                <a:cs typeface="Trebuchet MS"/>
              </a:rPr>
              <a:t> </a:t>
            </a:r>
            <a:r>
              <a:rPr sz="2750" b="1" spc="-229" dirty="0">
                <a:latin typeface="Trebuchet MS"/>
                <a:cs typeface="Trebuchet MS"/>
              </a:rPr>
              <a:t>File</a:t>
            </a:r>
            <a:r>
              <a:rPr sz="2750" b="1" spc="-105" dirty="0">
                <a:latin typeface="Trebuchet MS"/>
                <a:cs typeface="Trebuchet MS"/>
              </a:rPr>
              <a:t> </a:t>
            </a:r>
            <a:r>
              <a:rPr sz="2750" b="1" spc="-90" dirty="0">
                <a:latin typeface="Trebuchet MS"/>
                <a:cs typeface="Trebuchet MS"/>
              </a:rPr>
              <a:t>System</a:t>
            </a:r>
            <a:r>
              <a:rPr sz="2750" b="1" spc="-100" dirty="0">
                <a:latin typeface="Trebuchet MS"/>
                <a:cs typeface="Trebuchet MS"/>
              </a:rPr>
              <a:t> </a:t>
            </a:r>
            <a:r>
              <a:rPr sz="2750" b="1" spc="-130" dirty="0">
                <a:latin typeface="Trebuchet MS"/>
                <a:cs typeface="Trebuchet MS"/>
              </a:rPr>
              <a:t>(IPFS)</a:t>
            </a:r>
            <a:r>
              <a:rPr sz="2750" b="1" spc="-100" dirty="0">
                <a:latin typeface="Trebuchet MS"/>
                <a:cs typeface="Trebuchet MS"/>
              </a:rPr>
              <a:t> </a:t>
            </a:r>
            <a:r>
              <a:rPr sz="2750" b="1" spc="-125" dirty="0">
                <a:latin typeface="Trebuchet MS"/>
                <a:cs typeface="Trebuchet MS"/>
              </a:rPr>
              <a:t>for</a:t>
            </a:r>
            <a:r>
              <a:rPr sz="2750" b="1" spc="-105" dirty="0">
                <a:latin typeface="Trebuchet MS"/>
                <a:cs typeface="Trebuchet MS"/>
              </a:rPr>
              <a:t> </a:t>
            </a:r>
            <a:r>
              <a:rPr sz="2750" b="1" spc="-165" dirty="0">
                <a:latin typeface="Trebuchet MS"/>
                <a:cs typeface="Trebuchet MS"/>
              </a:rPr>
              <a:t>decentralized</a:t>
            </a:r>
            <a:r>
              <a:rPr sz="2750" b="1" spc="-105" dirty="0">
                <a:latin typeface="Trebuchet MS"/>
                <a:cs typeface="Trebuchet MS"/>
              </a:rPr>
              <a:t> </a:t>
            </a:r>
            <a:r>
              <a:rPr sz="2750" b="1" spc="-25" dirty="0">
                <a:latin typeface="Trebuchet MS"/>
                <a:cs typeface="Trebuchet MS"/>
              </a:rPr>
              <a:t>and </a:t>
            </a:r>
            <a:r>
              <a:rPr sz="2750" b="1" spc="-165" dirty="0">
                <a:latin typeface="Trebuchet MS"/>
                <a:cs typeface="Trebuchet MS"/>
              </a:rPr>
              <a:t>secure</a:t>
            </a:r>
            <a:r>
              <a:rPr sz="2750" b="1" spc="-105" dirty="0">
                <a:latin typeface="Trebuchet MS"/>
                <a:cs typeface="Trebuchet MS"/>
              </a:rPr>
              <a:t> </a:t>
            </a:r>
            <a:r>
              <a:rPr sz="2750" b="1" spc="-10" dirty="0">
                <a:latin typeface="Trebuchet MS"/>
                <a:cs typeface="Trebuchet MS"/>
              </a:rPr>
              <a:t>storage.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202" y="5986937"/>
            <a:ext cx="7922259" cy="1482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8100"/>
              </a:lnSpc>
              <a:spcBef>
                <a:spcPts val="95"/>
              </a:spcBef>
            </a:pPr>
            <a:r>
              <a:rPr sz="2700" b="1" spc="-225" dirty="0">
                <a:latin typeface="Trebuchet MS"/>
                <a:cs typeface="Trebuchet MS"/>
              </a:rPr>
              <a:t>2-</a:t>
            </a:r>
            <a:r>
              <a:rPr sz="2700" b="1" spc="-140" dirty="0">
                <a:latin typeface="Trebuchet MS"/>
                <a:cs typeface="Trebuchet MS"/>
              </a:rPr>
              <a:t>User</a:t>
            </a:r>
            <a:r>
              <a:rPr sz="2700" b="1" spc="-95" dirty="0">
                <a:latin typeface="Trebuchet MS"/>
                <a:cs typeface="Trebuchet MS"/>
              </a:rPr>
              <a:t> </a:t>
            </a:r>
            <a:r>
              <a:rPr sz="2700" b="1" spc="-150" dirty="0">
                <a:latin typeface="Trebuchet MS"/>
                <a:cs typeface="Trebuchet MS"/>
              </a:rPr>
              <a:t>Authentication</a:t>
            </a:r>
            <a:r>
              <a:rPr sz="2700" b="1" spc="-95" dirty="0">
                <a:latin typeface="Trebuchet MS"/>
                <a:cs typeface="Trebuchet MS"/>
              </a:rPr>
              <a:t> </a:t>
            </a:r>
            <a:r>
              <a:rPr sz="2700" b="1" spc="-140" dirty="0">
                <a:latin typeface="Trebuchet MS"/>
                <a:cs typeface="Trebuchet MS"/>
              </a:rPr>
              <a:t>System:</a:t>
            </a:r>
            <a:r>
              <a:rPr sz="2700" b="1" spc="-95" dirty="0">
                <a:latin typeface="Trebuchet MS"/>
                <a:cs typeface="Trebuchet MS"/>
              </a:rPr>
              <a:t> </a:t>
            </a:r>
            <a:r>
              <a:rPr sz="2700" b="1" spc="-120" dirty="0">
                <a:latin typeface="Trebuchet MS"/>
                <a:cs typeface="Trebuchet MS"/>
              </a:rPr>
              <a:t>Adding</a:t>
            </a:r>
            <a:r>
              <a:rPr sz="2700" b="1" spc="-95" dirty="0">
                <a:latin typeface="Trebuchet MS"/>
                <a:cs typeface="Trebuchet MS"/>
              </a:rPr>
              <a:t> </a:t>
            </a:r>
            <a:r>
              <a:rPr sz="2700" b="1" spc="-20" dirty="0">
                <a:latin typeface="Trebuchet MS"/>
                <a:cs typeface="Trebuchet MS"/>
              </a:rPr>
              <a:t>login/signup </a:t>
            </a:r>
            <a:r>
              <a:rPr sz="2700" b="1" spc="-140" dirty="0">
                <a:latin typeface="Trebuchet MS"/>
                <a:cs typeface="Trebuchet MS"/>
              </a:rPr>
              <a:t>functionality</a:t>
            </a:r>
            <a:r>
              <a:rPr sz="2700" b="1" spc="-120" dirty="0">
                <a:latin typeface="Trebuchet MS"/>
                <a:cs typeface="Trebuchet MS"/>
              </a:rPr>
              <a:t> </a:t>
            </a:r>
            <a:r>
              <a:rPr sz="2700" b="1" spc="-130" dirty="0">
                <a:latin typeface="Trebuchet MS"/>
                <a:cs typeface="Trebuchet MS"/>
              </a:rPr>
              <a:t>for</a:t>
            </a:r>
            <a:r>
              <a:rPr sz="2700" b="1" spc="-114" dirty="0">
                <a:latin typeface="Trebuchet MS"/>
                <a:cs typeface="Trebuchet MS"/>
              </a:rPr>
              <a:t> </a:t>
            </a:r>
            <a:r>
              <a:rPr sz="2700" b="1" spc="-180" dirty="0">
                <a:latin typeface="Trebuchet MS"/>
                <a:cs typeface="Trebuchet MS"/>
              </a:rPr>
              <a:t>better</a:t>
            </a:r>
            <a:r>
              <a:rPr sz="2700" b="1" spc="-120" dirty="0">
                <a:latin typeface="Trebuchet MS"/>
                <a:cs typeface="Trebuchet MS"/>
              </a:rPr>
              <a:t> </a:t>
            </a:r>
            <a:r>
              <a:rPr sz="2700" b="1" spc="-160" dirty="0">
                <a:latin typeface="Trebuchet MS"/>
                <a:cs typeface="Trebuchet MS"/>
              </a:rPr>
              <a:t>user</a:t>
            </a:r>
            <a:r>
              <a:rPr sz="2700" b="1" spc="-114" dirty="0">
                <a:latin typeface="Trebuchet MS"/>
                <a:cs typeface="Trebuchet MS"/>
              </a:rPr>
              <a:t> </a:t>
            </a:r>
            <a:r>
              <a:rPr sz="2700" b="1" spc="-120" dirty="0">
                <a:latin typeface="Trebuchet MS"/>
                <a:cs typeface="Trebuchet MS"/>
              </a:rPr>
              <a:t>access </a:t>
            </a:r>
            <a:r>
              <a:rPr sz="2700" b="1" spc="-130" dirty="0">
                <a:latin typeface="Trebuchet MS"/>
                <a:cs typeface="Trebuchet MS"/>
              </a:rPr>
              <a:t>control</a:t>
            </a:r>
            <a:r>
              <a:rPr sz="2700" b="1" spc="-114" dirty="0">
                <a:latin typeface="Trebuchet MS"/>
                <a:cs typeface="Trebuchet MS"/>
              </a:rPr>
              <a:t> </a:t>
            </a:r>
            <a:r>
              <a:rPr sz="2700" b="1" spc="-170" dirty="0">
                <a:latin typeface="Trebuchet MS"/>
                <a:cs typeface="Trebuchet MS"/>
              </a:rPr>
              <a:t>and</a:t>
            </a:r>
            <a:r>
              <a:rPr sz="2700" b="1" spc="-120" dirty="0">
                <a:latin typeface="Trebuchet MS"/>
                <a:cs typeface="Trebuchet MS"/>
              </a:rPr>
              <a:t> </a:t>
            </a:r>
            <a:r>
              <a:rPr sz="2700" b="1" spc="-65" dirty="0">
                <a:latin typeface="Trebuchet MS"/>
                <a:cs typeface="Trebuchet MS"/>
              </a:rPr>
              <a:t>history </a:t>
            </a:r>
            <a:r>
              <a:rPr sz="2700" b="1" spc="-40" dirty="0">
                <a:latin typeface="Trebuchet MS"/>
                <a:cs typeface="Trebuchet MS"/>
              </a:rPr>
              <a:t>tracking.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233</Words>
  <Application>Microsoft Office PowerPoint</Application>
  <PresentationFormat>Custom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Times New Roman</vt:lpstr>
      <vt:lpstr>Trebuchet MS</vt:lpstr>
      <vt:lpstr>Office Theme</vt:lpstr>
      <vt:lpstr>DOCUMENT</vt:lpstr>
      <vt:lpstr>Team details</vt:lpstr>
      <vt:lpstr>Problem Statement</vt:lpstr>
      <vt:lpstr>Methodology Used</vt:lpstr>
      <vt:lpstr>Working</vt:lpstr>
      <vt:lpstr>WORKING OF THE LEGAL DOCUMENT INTEGRITY VERIFFIER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VERIFIERt</dc:title>
  <dc:creator>Mansi Bajeli</dc:creator>
  <cp:keywords>DAGk-16Omvk,BAGhbrI5ofI,0</cp:keywords>
  <cp:lastModifiedBy>Mansi Bajeli</cp:lastModifiedBy>
  <cp:revision>1</cp:revision>
  <dcterms:created xsi:type="dcterms:W3CDTF">2025-04-18T12:47:00Z</dcterms:created>
  <dcterms:modified xsi:type="dcterms:W3CDTF">2025-04-18T12:49:07Z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2025-04-18T00:00:00Z</vt:filetime>
  </property>
  <property fmtid="{D5CDD505-2E9C-101B-9397-08002B2CF9AE}" pid="3" name="Creator">
    <vt:lpwstr>Canva</vt:lpwstr>
  </property>
  <property fmtid="{D5CDD505-2E9C-101B-9397-08002B2CF9AE}" pid="4" name="LastSaved">
    <vt:filetime>2025-04-18T00:00:00Z</vt:filetime>
  </property>
  <property fmtid="{D5CDD505-2E9C-101B-9397-08002B2CF9AE}" pid="5" name="Producer">
    <vt:lpwstr>Canva</vt:lpwstr>
  </property>
</Properties>
</file>