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sldIdLst>
    <p:sldId id="256" r:id="rId2"/>
    <p:sldId id="257" r:id="rId3"/>
    <p:sldId id="258" r:id="rId4"/>
    <p:sldId id="259" r:id="rId5"/>
    <p:sldId id="264" r:id="rId6"/>
    <p:sldId id="261" r:id="rId7"/>
    <p:sldId id="260" r:id="rId8"/>
    <p:sldId id="263" r:id="rId9"/>
    <p:sldId id="262" r:id="rId1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754" y="-254"/>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AA7B3-817F-4DEE-82B6-700D9670F34E}" type="datetimeFigureOut">
              <a:rPr lang="en-IN" smtClean="0"/>
              <a:t>03-05-2024</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5CB13-1460-4AB2-8125-533603F75935}" type="slidenum">
              <a:rPr lang="en-IN" smtClean="0"/>
              <a:t>‹#›</a:t>
            </a:fld>
            <a:endParaRPr lang="en-IN"/>
          </a:p>
        </p:txBody>
      </p:sp>
    </p:spTree>
    <p:extLst>
      <p:ext uri="{BB962C8B-B14F-4D97-AF65-F5344CB8AC3E}">
        <p14:creationId xmlns:p14="http://schemas.microsoft.com/office/powerpoint/2010/main" val="2727802812"/>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75CB13-1460-4AB2-8125-533603F75935}" type="slidenum">
              <a:rPr lang="en-IN" smtClean="0"/>
              <a:t>2</a:t>
            </a:fld>
            <a:endParaRPr lang="en-IN"/>
          </a:p>
        </p:txBody>
      </p:sp>
    </p:spTree>
    <p:extLst>
      <p:ext uri="{BB962C8B-B14F-4D97-AF65-F5344CB8AC3E}">
        <p14:creationId xmlns:p14="http://schemas.microsoft.com/office/powerpoint/2010/main" val="2724937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0413" cy="4573059"/>
          </a:xfrm>
          <a:prstGeom prst="rect">
            <a:avLst/>
          </a:prstGeom>
        </p:spPr>
      </p:pic>
      <p:sp>
        <p:nvSpPr>
          <p:cNvPr id="4" name="Date Placeholder 3"/>
          <p:cNvSpPr>
            <a:spLocks noGrp="1"/>
          </p:cNvSpPr>
          <p:nvPr>
            <p:ph type="dt" sz="half" idx="10"/>
          </p:nvPr>
        </p:nvSpPr>
        <p:spPr/>
        <p:txBody>
          <a:bodyPr/>
          <a:lstStyle/>
          <a:p>
            <a:fld id="{2E93F406-01BC-4AA1-9342-D631CB53CC7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
        <p:nvSpPr>
          <p:cNvPr id="3" name="Subtitle 2"/>
          <p:cNvSpPr>
            <a:spLocks noGrp="1"/>
          </p:cNvSpPr>
          <p:nvPr>
            <p:ph type="subTitle" idx="1"/>
          </p:nvPr>
        </p:nvSpPr>
        <p:spPr>
          <a:xfrm>
            <a:off x="1625388" y="3887100"/>
            <a:ext cx="8533289" cy="1753006"/>
          </a:xfrm>
        </p:spPr>
        <p:txBody>
          <a:bodyPr>
            <a:normAutofit/>
          </a:bodyPr>
          <a:lstStyle>
            <a:lvl1pPr marL="0" indent="0" algn="ctr">
              <a:buNone/>
              <a:defRPr sz="2000" baseline="0">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281" y="2008354"/>
            <a:ext cx="10361851" cy="1470365"/>
          </a:xfrm>
        </p:spPr>
        <p:txBody>
          <a:bodyPr/>
          <a:lstStyle>
            <a:lvl1pPr algn="ctr">
              <a:defRPr sz="38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3F406-01BC-4AA1-9342-D631CB53CC7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93F406-01BC-4AA1-9342-D631CB53CC7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694" y="274701"/>
            <a:ext cx="10565025" cy="1143265"/>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E93F406-01BC-4AA1-9342-D631CB53CC7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
        <p:nvSpPr>
          <p:cNvPr id="8" name="Content Placeholder 7"/>
          <p:cNvSpPr>
            <a:spLocks noGrp="1"/>
          </p:cNvSpPr>
          <p:nvPr>
            <p:ph sz="quarter" idx="13"/>
          </p:nvPr>
        </p:nvSpPr>
        <p:spPr>
          <a:xfrm>
            <a:off x="812694" y="1600570"/>
            <a:ext cx="10565025" cy="41157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95" y="4963675"/>
            <a:ext cx="10512115" cy="1362390"/>
          </a:xfrm>
        </p:spPr>
        <p:txBody>
          <a:bodyPr anchor="t"/>
          <a:lstStyle>
            <a:lvl1pPr algn="l">
              <a:defRPr sz="38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695" y="3463140"/>
            <a:ext cx="10512115" cy="1500534"/>
          </a:xfrm>
        </p:spPr>
        <p:txBody>
          <a:bodyPr anchor="b">
            <a:normAutofit/>
          </a:bodyPr>
          <a:lstStyle>
            <a:lvl1pPr marL="0" indent="0">
              <a:buNone/>
              <a:defRPr sz="2000" baseline="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3F406-01BC-4AA1-9342-D631CB53CC79}"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694" y="1600570"/>
            <a:ext cx="4977752" cy="4115753"/>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399967" y="1600570"/>
            <a:ext cx="4977752" cy="4115753"/>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694" y="274701"/>
            <a:ext cx="10565025" cy="1143265"/>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E93F406-01BC-4AA1-9342-D631CB53CC79}"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399967" y="2210312"/>
            <a:ext cx="4977752" cy="350601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694" y="2210312"/>
            <a:ext cx="4977752" cy="350601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694" y="274701"/>
            <a:ext cx="10565025" cy="1143265"/>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694" y="1600570"/>
            <a:ext cx="4977752" cy="574808"/>
          </a:xfrm>
        </p:spPr>
        <p:txBody>
          <a:bodyPr anchor="b">
            <a:normAutofit/>
          </a:bodyPr>
          <a:lstStyle>
            <a:lvl1pPr marL="0" indent="0">
              <a:buNone/>
              <a:defRPr sz="2000" b="0" i="0" baseline="0">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5" name="Text Placeholder 4"/>
          <p:cNvSpPr>
            <a:spLocks noGrp="1"/>
          </p:cNvSpPr>
          <p:nvPr>
            <p:ph type="body" sz="quarter" idx="3"/>
          </p:nvPr>
        </p:nvSpPr>
        <p:spPr>
          <a:xfrm>
            <a:off x="6399967" y="1600570"/>
            <a:ext cx="4977752" cy="574808"/>
          </a:xfrm>
        </p:spPr>
        <p:txBody>
          <a:bodyPr anchor="b">
            <a:normAutofit/>
          </a:bodyPr>
          <a:lstStyle>
            <a:lvl1pPr marL="0" indent="0">
              <a:buNone/>
              <a:defRPr sz="2000" b="0" i="0" baseline="0">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E93F406-01BC-4AA1-9342-D631CB53CC79}"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694" y="274701"/>
            <a:ext cx="10565025" cy="1143265"/>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93F406-01BC-4AA1-9342-D631CB53CC79}"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3F406-01BC-4AA1-9342-D631CB53CC79}"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2512" y="1448135"/>
            <a:ext cx="6196793" cy="4268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758" y="1448135"/>
            <a:ext cx="3961884" cy="1097534"/>
          </a:xfrm>
        </p:spPr>
        <p:txBody>
          <a:bodyPr anchor="b"/>
          <a:lstStyle>
            <a:lvl1pPr algn="l">
              <a:defRPr sz="21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758" y="2548482"/>
            <a:ext cx="3961884" cy="3167842"/>
          </a:xfrm>
        </p:spPr>
        <p:txBody>
          <a:bodyPr tIns="10885">
            <a:normAutofit/>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3F406-01BC-4AA1-9342-D631CB53CC79}"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0413" cy="6859588"/>
          </a:xfrm>
          <a:prstGeom prst="rect">
            <a:avLst/>
          </a:prstGeom>
        </p:spPr>
      </p:pic>
      <p:sp>
        <p:nvSpPr>
          <p:cNvPr id="2" name="Title 1"/>
          <p:cNvSpPr>
            <a:spLocks noGrp="1"/>
          </p:cNvSpPr>
          <p:nvPr>
            <p:ph type="title"/>
          </p:nvPr>
        </p:nvSpPr>
        <p:spPr>
          <a:xfrm>
            <a:off x="812694" y="1448135"/>
            <a:ext cx="3961884" cy="1097534"/>
          </a:xfrm>
        </p:spPr>
        <p:txBody>
          <a:bodyPr anchor="b"/>
          <a:lstStyle>
            <a:lvl1pPr algn="l">
              <a:defRPr sz="21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8984" y="1448135"/>
            <a:ext cx="4559214" cy="3475525"/>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400" baseline="0">
                <a:solidFill>
                  <a:schemeClr val="tx1">
                    <a:lumMod val="65000"/>
                  </a:schemeClr>
                </a:solidFill>
              </a:defRPr>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812694" y="2548480"/>
            <a:ext cx="3961884" cy="2405666"/>
          </a:xfrm>
        </p:spPr>
        <p:txBody>
          <a:bodyPr tIns="10885">
            <a:normAutofit/>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3F406-01BC-4AA1-9342-D631CB53CC79}"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D378B1-5567-4A9F-9268-936050F5BB9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0413" cy="6859588"/>
          </a:xfrm>
          <a:prstGeom prst="rect">
            <a:avLst/>
          </a:prstGeom>
        </p:spPr>
      </p:pic>
      <p:sp>
        <p:nvSpPr>
          <p:cNvPr id="2" name="Title Placeholder 1"/>
          <p:cNvSpPr>
            <a:spLocks noGrp="1"/>
          </p:cNvSpPr>
          <p:nvPr>
            <p:ph type="title"/>
          </p:nvPr>
        </p:nvSpPr>
        <p:spPr>
          <a:xfrm>
            <a:off x="812694" y="274701"/>
            <a:ext cx="10565025" cy="1143265"/>
          </a:xfrm>
          <a:prstGeom prst="rect">
            <a:avLst/>
          </a:prstGeom>
        </p:spPr>
        <p:txBody>
          <a:bodyPr vert="horz" lIns="108850" tIns="54425" rIns="108850" bIns="54425"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694" y="1600571"/>
            <a:ext cx="10565025"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19008" y="6357822"/>
            <a:ext cx="2031736" cy="365210"/>
          </a:xfrm>
          <a:prstGeom prst="rect">
            <a:avLst/>
          </a:prstGeom>
        </p:spPr>
        <p:txBody>
          <a:bodyPr vert="horz" lIns="108850" tIns="54425" rIns="108850" bIns="54425" rtlCol="0" anchor="ctr"/>
          <a:lstStyle>
            <a:lvl1pPr algn="r">
              <a:defRPr sz="1200" strike="noStrike" spc="71" baseline="0">
                <a:solidFill>
                  <a:schemeClr val="tx1"/>
                </a:solidFill>
              </a:defRPr>
            </a:lvl1pPr>
          </a:lstStyle>
          <a:p>
            <a:fld id="{2E93F406-01BC-4AA1-9342-D631CB53CC79}" type="datetimeFigureOut">
              <a:rPr lang="en-IN" smtClean="0"/>
              <a:t>03-05-2024</a:t>
            </a:fld>
            <a:endParaRPr lang="en-IN"/>
          </a:p>
        </p:txBody>
      </p:sp>
      <p:sp>
        <p:nvSpPr>
          <p:cNvPr id="5" name="Footer Placeholder 4"/>
          <p:cNvSpPr>
            <a:spLocks noGrp="1"/>
          </p:cNvSpPr>
          <p:nvPr>
            <p:ph type="ftr" sz="quarter" idx="3"/>
          </p:nvPr>
        </p:nvSpPr>
        <p:spPr>
          <a:xfrm>
            <a:off x="812694" y="6357822"/>
            <a:ext cx="3860297" cy="365210"/>
          </a:xfrm>
          <a:prstGeom prst="rect">
            <a:avLst/>
          </a:prstGeom>
        </p:spPr>
        <p:txBody>
          <a:bodyPr vert="horz" lIns="108850" tIns="54425" rIns="108850" bIns="54425" rtlCol="0" anchor="ctr"/>
          <a:lstStyle>
            <a:lvl1pPr algn="l">
              <a:defRPr sz="1200" cap="all" spc="71" baseline="0">
                <a:solidFill>
                  <a:schemeClr val="tx1"/>
                </a:solidFill>
              </a:defRPr>
            </a:lvl1pPr>
          </a:lstStyle>
          <a:p>
            <a:endParaRPr lang="en-IN"/>
          </a:p>
        </p:txBody>
      </p:sp>
      <p:sp>
        <p:nvSpPr>
          <p:cNvPr id="6" name="Slide Number Placeholder 5"/>
          <p:cNvSpPr>
            <a:spLocks noGrp="1"/>
          </p:cNvSpPr>
          <p:nvPr>
            <p:ph type="sldNum" sz="quarter" idx="4"/>
          </p:nvPr>
        </p:nvSpPr>
        <p:spPr>
          <a:xfrm>
            <a:off x="10057091" y="6357822"/>
            <a:ext cx="1320628" cy="365210"/>
          </a:xfrm>
          <a:prstGeom prst="rect">
            <a:avLst/>
          </a:prstGeom>
        </p:spPr>
        <p:txBody>
          <a:bodyPr vert="horz" lIns="108850" tIns="54425" rIns="108850" bIns="54425" rtlCol="0" anchor="ctr"/>
          <a:lstStyle>
            <a:lvl1pPr algn="r">
              <a:defRPr sz="1300" baseline="0">
                <a:solidFill>
                  <a:schemeClr val="tx1"/>
                </a:solidFill>
              </a:defRPr>
            </a:lvl1pPr>
          </a:lstStyle>
          <a:p>
            <a:fld id="{2BD378B1-5567-4A9F-9268-936050F5BB9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1088502" rtl="0" eaLnBrk="1" latinLnBrk="0" hangingPunct="1">
        <a:spcBef>
          <a:spcPct val="0"/>
        </a:spcBef>
        <a:buNone/>
        <a:defRPr sz="3600" kern="1200" cap="all" spc="6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8188" indent="-408188"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1pPr>
      <a:lvl2pPr marL="884408" indent="-340157"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2pPr>
      <a:lvl3pPr marL="1360627"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3pPr>
      <a:lvl4pPr marL="1904878"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4pPr>
      <a:lvl5pPr marL="2449129"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spc="36" baseline="0">
          <a:solidFill>
            <a:schemeClr val="tx1"/>
          </a:solidFill>
          <a:latin typeface="+mn-lt"/>
          <a:ea typeface="+mn-ea"/>
          <a:cs typeface="+mn-cs"/>
        </a:defRPr>
      </a:lvl5pPr>
      <a:lvl6pPr marL="2993380"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6pPr>
      <a:lvl7pPr marL="3537631"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7pPr>
      <a:lvl8pPr marL="4081882"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8pPr>
      <a:lvl9pPr marL="4626132" indent="-272125" algn="l" defTabSz="1088502" rtl="0" eaLnBrk="1" latinLnBrk="0" hangingPunct="1">
        <a:lnSpc>
          <a:spcPct val="100000"/>
        </a:lnSpc>
        <a:spcBef>
          <a:spcPct val="20000"/>
        </a:spcBef>
        <a:spcAft>
          <a:spcPts val="714"/>
        </a:spcAft>
        <a:buClr>
          <a:schemeClr val="tx2"/>
        </a:buClr>
        <a:buFont typeface="Arial" pitchFamily="34" charset="0"/>
        <a:buChar char="•"/>
        <a:defRPr sz="20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17" y="116659"/>
            <a:ext cx="11519780" cy="6626270"/>
          </a:xfrm>
        </p:spPr>
        <p:txBody>
          <a:bodyPr/>
          <a:lstStyle/>
          <a:p>
            <a:pPr marL="217700"/>
            <a:r>
              <a:rPr lang="en-US" altLang="en-US" sz="4800" dirty="0">
                <a:latin typeface="Times New Roman" pitchFamily="18" charset="0"/>
                <a:cs typeface="Times New Roman" pitchFamily="18" charset="0"/>
              </a:rPr>
              <a:t>Project Presentation</a:t>
            </a:r>
            <a:br>
              <a:rPr lang="en-US" altLang="en-US" sz="4800" dirty="0">
                <a:latin typeface="Times New Roman" pitchFamily="18" charset="0"/>
                <a:cs typeface="Times New Roman" pitchFamily="18" charset="0"/>
              </a:rPr>
            </a:br>
            <a:r>
              <a:rPr lang="en-US" altLang="en-US" sz="2800" dirty="0">
                <a:latin typeface="Times New Roman" pitchFamily="18" charset="0"/>
                <a:cs typeface="Times New Roman" pitchFamily="18" charset="0"/>
              </a:rPr>
              <a:t>on</a:t>
            </a:r>
            <a:br>
              <a:rPr lang="en-US" altLang="en-US" sz="2800" dirty="0">
                <a:latin typeface="Times New Roman" pitchFamily="18" charset="0"/>
                <a:cs typeface="Times New Roman" pitchFamily="18" charset="0"/>
              </a:rPr>
            </a:br>
            <a:r>
              <a:rPr lang="en-US" altLang="en-US" sz="4000" dirty="0">
                <a:latin typeface="Times New Roman" pitchFamily="18" charset="0"/>
                <a:cs typeface="Times New Roman" pitchFamily="18" charset="0"/>
              </a:rPr>
              <a:t>       Exam Portal</a:t>
            </a:r>
            <a:r>
              <a:rPr lang="en-US" altLang="en-US" sz="2400" dirty="0">
                <a:latin typeface="Times New Roman" pitchFamily="18" charset="0"/>
                <a:cs typeface="Times New Roman" pitchFamily="18" charset="0"/>
              </a:rPr>
              <a:t>	</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Presented by : </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r>
            <a:br>
              <a:rPr lang="en-US" altLang="en-US" sz="2400" dirty="0">
                <a:latin typeface="Times New Roman" pitchFamily="18" charset="0"/>
                <a:cs typeface="Times New Roman" pitchFamily="18" charset="0"/>
              </a:rPr>
            </a:br>
            <a:r>
              <a:rPr lang="en-US" altLang="en-US" sz="2800" dirty="0">
                <a:latin typeface="Times New Roman" pitchFamily="18" charset="0"/>
                <a:cs typeface="Times New Roman" pitchFamily="18" charset="0"/>
              </a:rPr>
              <a:t>Miss. </a:t>
            </a:r>
            <a:r>
              <a:rPr lang="en-US" altLang="en-US" sz="2800" dirty="0" err="1" smtClean="0">
                <a:latin typeface="Times New Roman" pitchFamily="18" charset="0"/>
                <a:cs typeface="Times New Roman" pitchFamily="18" charset="0"/>
              </a:rPr>
              <a:t>ManAsi</a:t>
            </a:r>
            <a:r>
              <a:rPr lang="en-US" altLang="en-US" sz="2800" dirty="0" smtClean="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Gaykwad</a:t>
            </a:r>
            <a:r>
              <a:rPr lang="en-US" altLang="en-US" sz="2800" dirty="0">
                <a:latin typeface="Times New Roman" pitchFamily="18" charset="0"/>
                <a:cs typeface="Times New Roman" pitchFamily="18" charset="0"/>
              </a:rPr>
              <a:t> </a:t>
            </a:r>
            <a:br>
              <a:rPr lang="en-US" altLang="en-US" sz="2800" dirty="0">
                <a:latin typeface="Times New Roman" pitchFamily="18" charset="0"/>
                <a:cs typeface="Times New Roman" pitchFamily="18" charset="0"/>
              </a:rPr>
            </a:br>
            <a:r>
              <a:rPr lang="en-US" altLang="en-US" sz="1400" dirty="0">
                <a:latin typeface="Times New Roman" pitchFamily="18" charset="0"/>
                <a:cs typeface="Times New Roman" pitchFamily="18" charset="0"/>
              </a:rPr>
              <a:t/>
            </a:r>
            <a:br>
              <a:rPr lang="en-US" altLang="en-US" sz="1400" dirty="0">
                <a:latin typeface="Times New Roman" pitchFamily="18" charset="0"/>
                <a:cs typeface="Times New Roman" pitchFamily="18" charset="0"/>
              </a:rPr>
            </a:br>
            <a:r>
              <a:rPr lang="en-US" altLang="en-US" sz="2800" dirty="0">
                <a:latin typeface="Times New Roman" pitchFamily="18" charset="0"/>
                <a:cs typeface="Times New Roman" pitchFamily="18" charset="0"/>
              </a:rPr>
              <a:t>Miss. </a:t>
            </a:r>
            <a:r>
              <a:rPr lang="en-US" altLang="en-US" sz="2800" dirty="0" err="1">
                <a:latin typeface="Times New Roman" pitchFamily="18" charset="0"/>
                <a:cs typeface="Times New Roman" pitchFamily="18" charset="0"/>
              </a:rPr>
              <a:t>Mayuri</a:t>
            </a:r>
            <a:r>
              <a:rPr lang="en-US" altLang="en-US" sz="2800" dirty="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Vaishnav</a:t>
            </a:r>
            <a:r>
              <a:rPr lang="en-US" altLang="en-US" sz="2800" dirty="0">
                <a:latin typeface="Times New Roman" pitchFamily="18" charset="0"/>
                <a:cs typeface="Times New Roman" pitchFamily="18" charset="0"/>
              </a:rPr>
              <a:t/>
            </a:r>
            <a:br>
              <a:rPr lang="en-US" altLang="en-US" sz="2800" dirty="0">
                <a:latin typeface="Times New Roman" pitchFamily="18" charset="0"/>
                <a:cs typeface="Times New Roman" pitchFamily="18" charset="0"/>
              </a:rPr>
            </a:br>
            <a:r>
              <a:rPr lang="en-US" altLang="en-US" sz="2800" dirty="0">
                <a:latin typeface="Times New Roman" pitchFamily="18" charset="0"/>
                <a:cs typeface="Times New Roman" pitchFamily="18" charset="0"/>
              </a:rPr>
              <a:t/>
            </a:r>
            <a:br>
              <a:rPr lang="en-US" altLang="en-US" sz="2800" dirty="0">
                <a:latin typeface="Times New Roman" pitchFamily="18" charset="0"/>
                <a:cs typeface="Times New Roman" pitchFamily="18" charset="0"/>
              </a:rPr>
            </a:br>
            <a:r>
              <a:rPr lang="en-US" altLang="en-US" sz="2400" dirty="0">
                <a:latin typeface="Times New Roman" pitchFamily="18" charset="0"/>
                <a:cs typeface="Times New Roman" pitchFamily="18" charset="0"/>
              </a:rPr>
              <a:t>Under the Guidance of </a:t>
            </a:r>
            <a:br>
              <a:rPr lang="en-US" altLang="en-US" sz="2400" dirty="0">
                <a:latin typeface="Times New Roman" pitchFamily="18" charset="0"/>
                <a:cs typeface="Times New Roman" pitchFamily="18" charset="0"/>
              </a:rPr>
            </a:br>
            <a:r>
              <a:rPr lang="en-US" altLang="en-US" sz="1400" dirty="0">
                <a:latin typeface="Times New Roman" pitchFamily="18" charset="0"/>
                <a:cs typeface="Times New Roman" pitchFamily="18" charset="0"/>
              </a:rPr>
              <a:t/>
            </a:r>
            <a:br>
              <a:rPr lang="en-US" altLang="en-US" sz="1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Trainer : </a:t>
            </a:r>
            <a:r>
              <a:rPr lang="en-US" altLang="en-US" sz="2400" dirty="0" err="1">
                <a:latin typeface="Times New Roman" pitchFamily="18" charset="0"/>
                <a:cs typeface="Times New Roman" pitchFamily="18" charset="0"/>
              </a:rPr>
              <a:t>Priti</a:t>
            </a:r>
            <a:r>
              <a:rPr lang="en-US" altLang="en-US" sz="2400" dirty="0">
                <a:latin typeface="Times New Roman" pitchFamily="18" charset="0"/>
                <a:cs typeface="Times New Roman" pitchFamily="18" charset="0"/>
              </a:rPr>
              <a:t> </a:t>
            </a:r>
            <a:r>
              <a:rPr lang="en-US" altLang="en-US" sz="2400" dirty="0" err="1">
                <a:latin typeface="Times New Roman" pitchFamily="18" charset="0"/>
                <a:cs typeface="Times New Roman" pitchFamily="18" charset="0"/>
              </a:rPr>
              <a:t>Yadav</a:t>
            </a:r>
            <a:r>
              <a:rPr lang="en-US" altLang="en-US" sz="2400" dirty="0">
                <a:latin typeface="Times New Roman" pitchFamily="18" charset="0"/>
                <a:cs typeface="Times New Roman" pitchFamily="18" charset="0"/>
              </a:rPr>
              <a:t> </a:t>
            </a:r>
            <a:br>
              <a:rPr lang="en-US" altLang="en-US" sz="2400" dirty="0">
                <a:latin typeface="Times New Roman" pitchFamily="18" charset="0"/>
                <a:cs typeface="Times New Roman" pitchFamily="18" charset="0"/>
              </a:rPr>
            </a:br>
            <a:r>
              <a:rPr lang="en-US" altLang="en-US" sz="2400" dirty="0">
                <a:latin typeface="Times New Roman" pitchFamily="18" charset="0"/>
                <a:cs typeface="Times New Roman" pitchFamily="18" charset="0"/>
              </a:rPr>
              <a:t/>
            </a:r>
            <a:br>
              <a:rPr lang="en-US" altLang="en-US" sz="2400" dirty="0">
                <a:latin typeface="Times New Roman" pitchFamily="18" charset="0"/>
                <a:cs typeface="Times New Roman" pitchFamily="18" charset="0"/>
              </a:rPr>
            </a:b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Anudip</a:t>
            </a:r>
            <a:r>
              <a:rPr lang="en-US" sz="4400" dirty="0">
                <a:latin typeface="Times New Roman" pitchFamily="18" charset="0"/>
                <a:cs typeface="Times New Roman" pitchFamily="18" charset="0"/>
              </a:rPr>
              <a:t> Foundation</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endParaRPr lang="en-IN" sz="2900" dirty="0"/>
          </a:p>
        </p:txBody>
      </p:sp>
    </p:spTree>
    <p:extLst>
      <p:ext uri="{BB962C8B-B14F-4D97-AF65-F5344CB8AC3E}">
        <p14:creationId xmlns:p14="http://schemas.microsoft.com/office/powerpoint/2010/main" val="77630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35317" y="188684"/>
            <a:ext cx="11615778" cy="6482221"/>
          </a:xfrm>
        </p:spPr>
        <p:txBody>
          <a:bodyPr>
            <a:normAutofit/>
          </a:bodyPr>
          <a:lstStyle/>
          <a:p>
            <a:pPr>
              <a:defRPr/>
            </a:pPr>
            <a:r>
              <a:rPr lang="en-US" sz="3800" b="1" u="sng" dirty="0">
                <a:latin typeface="Montserrat"/>
                <a:ea typeface="Montserrat"/>
                <a:cs typeface="Montserrat"/>
                <a:sym typeface="Montserrat"/>
              </a:rPr>
              <a:t>INDEX</a:t>
            </a:r>
          </a:p>
          <a:p>
            <a:pPr>
              <a:defRPr/>
            </a:pPr>
            <a:endParaRPr lang="en-US" sz="3800" b="1" dirty="0">
              <a:latin typeface="Times New Roman" pitchFamily="18" charset="0"/>
              <a:cs typeface="Times New Roman" pitchFamily="18" charset="0"/>
            </a:endParaRPr>
          </a:p>
          <a:p>
            <a:pPr marL="544251" indent="-544251">
              <a:buFont typeface="Wingdings" panose="05000000000000000000" pitchFamily="2" charset="2"/>
              <a:buChar char="Ø"/>
              <a:defRPr/>
            </a:pPr>
            <a:r>
              <a:rPr lang="en-IN" sz="2400" dirty="0">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US" sz="2400" dirty="0" smtClean="0">
                <a:latin typeface="Times New Roman" pitchFamily="18" charset="0"/>
                <a:ea typeface="Calibri" panose="020F0502020204030204" pitchFamily="34" charset="0"/>
                <a:cs typeface="Times New Roman" pitchFamily="18" charset="0"/>
              </a:rPr>
              <a:t>Objective</a:t>
            </a:r>
          </a:p>
          <a:p>
            <a:pPr marL="544251" indent="-544251">
              <a:buFont typeface="Wingdings" panose="05000000000000000000" pitchFamily="2" charset="2"/>
              <a:buChar char="Ø"/>
              <a:defRPr/>
            </a:pPr>
            <a:r>
              <a:rPr lang="en-IN" sz="2400" dirty="0">
                <a:latin typeface="Times New Roman" pitchFamily="18" charset="0"/>
                <a:ea typeface="Calibri" panose="020F0502020204030204" pitchFamily="34" charset="0"/>
                <a:cs typeface="Times New Roman" pitchFamily="18" charset="0"/>
              </a:rPr>
              <a:t>Proposed work : </a:t>
            </a:r>
            <a:r>
              <a:rPr lang="en-US" sz="2400" dirty="0">
                <a:latin typeface="Times New Roman" pitchFamily="18" charset="0"/>
                <a:ea typeface="Calibri" panose="020F0502020204030204" pitchFamily="34" charset="0"/>
                <a:cs typeface="Times New Roman" pitchFamily="18" charset="0"/>
              </a:rPr>
              <a:t>Tools/Platform and Languages to be used.</a:t>
            </a:r>
            <a:endParaRPr lang="en-US" sz="2400" dirty="0" smtClean="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US" sz="2400" dirty="0" smtClean="0">
                <a:latin typeface="Times New Roman" pitchFamily="18" charset="0"/>
                <a:ea typeface="Calibri" panose="020F0502020204030204" pitchFamily="34" charset="0"/>
                <a:cs typeface="Times New Roman" pitchFamily="18" charset="0"/>
              </a:rPr>
              <a:t>Advantage Of Project</a:t>
            </a:r>
            <a:endParaRPr lang="en-IN" sz="2400" dirty="0" smtClean="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US" sz="2400" dirty="0" smtClean="0">
                <a:latin typeface="Times New Roman" pitchFamily="18" charset="0"/>
                <a:ea typeface="Calibri" panose="020F0502020204030204" pitchFamily="34" charset="0"/>
                <a:cs typeface="Times New Roman" pitchFamily="18" charset="0"/>
              </a:rPr>
              <a:t>ER </a:t>
            </a:r>
            <a:r>
              <a:rPr lang="en-US" sz="2400" dirty="0">
                <a:latin typeface="Times New Roman" pitchFamily="18" charset="0"/>
                <a:ea typeface="Calibri" panose="020F0502020204030204" pitchFamily="34" charset="0"/>
                <a:cs typeface="Times New Roman" pitchFamily="18" charset="0"/>
              </a:rPr>
              <a:t>Diagram</a:t>
            </a:r>
          </a:p>
          <a:p>
            <a:pPr marL="544251" indent="-544251">
              <a:buFont typeface="Wingdings" panose="05000000000000000000" pitchFamily="2" charset="2"/>
              <a:buChar char="Ø"/>
              <a:defRPr/>
            </a:pPr>
            <a:r>
              <a:rPr lang="en-US" sz="2400" dirty="0">
                <a:latin typeface="Times New Roman" pitchFamily="18" charset="0"/>
                <a:ea typeface="Calibri" panose="020F0502020204030204" pitchFamily="34" charset="0"/>
                <a:cs typeface="Times New Roman" pitchFamily="18" charset="0"/>
              </a:rPr>
              <a:t>Conclusion</a:t>
            </a:r>
          </a:p>
          <a:p>
            <a:pPr marL="544251" indent="-544251">
              <a:buFont typeface="Wingdings" panose="05000000000000000000" pitchFamily="2" charset="2"/>
              <a:buChar char="Ø"/>
              <a:defRPr/>
            </a:pPr>
            <a:r>
              <a:rPr lang="en-US" sz="2400" dirty="0">
                <a:latin typeface="Times New Roman" pitchFamily="18" charset="0"/>
                <a:ea typeface="Calibri" panose="020F0502020204030204" pitchFamily="34" charset="0"/>
                <a:cs typeface="Times New Roman" pitchFamily="18" charset="0"/>
              </a:rPr>
              <a:t>Future scope </a:t>
            </a:r>
            <a:endParaRPr lang="en-US" sz="4400" dirty="0">
              <a:latin typeface="Times New Roman" pitchFamily="18" charset="0"/>
              <a:ea typeface="Calibri" panose="020F0502020204030204" pitchFamily="34" charset="0"/>
              <a:cs typeface="Times New Roman" pitchFamily="18" charset="0"/>
            </a:endParaRPr>
          </a:p>
          <a:p>
            <a:pPr marL="544251" indent="-544251">
              <a:buFont typeface="Wingdings" panose="05000000000000000000" pitchFamily="2" charset="2"/>
              <a:buChar char="Ø"/>
              <a:defRPr/>
            </a:pPr>
            <a:r>
              <a:rPr lang="en-IN" sz="2400" dirty="0">
                <a:latin typeface="Times New Roman" pitchFamily="18" charset="0"/>
                <a:ea typeface="Calibri" panose="020F0502020204030204" pitchFamily="34" charset="0"/>
                <a:cs typeface="Times New Roman" pitchFamily="18" charset="0"/>
              </a:rPr>
              <a:t>References</a:t>
            </a:r>
            <a:endParaRPr lang="en-US" sz="32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0948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3320" y="116659"/>
            <a:ext cx="11760453" cy="6626270"/>
          </a:xfrm>
        </p:spPr>
        <p:txBody>
          <a:bodyPr>
            <a:normAutofit/>
          </a:bodyPr>
          <a:lstStyle/>
          <a:p>
            <a:r>
              <a:rPr lang="en-US" sz="3200" b="1" u="sng" dirty="0">
                <a:latin typeface="Times New Roman" pitchFamily="18" charset="0"/>
                <a:cs typeface="Times New Roman" pitchFamily="18" charset="0"/>
              </a:rPr>
              <a:t>INTRODUCTION</a:t>
            </a:r>
            <a:r>
              <a:rPr lang="en-US" sz="3200" b="1" u="sng" dirty="0" smtClean="0">
                <a:latin typeface="Times New Roman" pitchFamily="18" charset="0"/>
                <a:cs typeface="Times New Roman" pitchFamily="18" charset="0"/>
              </a:rPr>
              <a:t>:-</a:t>
            </a:r>
          </a:p>
          <a:p>
            <a:endParaRPr lang="en-US" sz="3200" b="1" u="sng" dirty="0">
              <a:latin typeface="Times New Roman" pitchFamily="18" charset="0"/>
              <a:cs typeface="Times New Roman" pitchFamily="18" charset="0"/>
            </a:endParaRPr>
          </a:p>
          <a:p>
            <a:r>
              <a:rPr lang="en-US" sz="2400" dirty="0">
                <a:latin typeface="Times New Roman" pitchFamily="18" charset="0"/>
                <a:cs typeface="Times New Roman" pitchFamily="18" charset="0"/>
              </a:rPr>
              <a:t>In the proposed system, the administrator can insert, delete and modify the patient records as per the requirements. The laboratory reports and billing details can be easily maintained in this system. This project will help to smoother the process of the hospital activities.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7370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261442"/>
            <a:ext cx="11953328" cy="6408712"/>
          </a:xfrm>
        </p:spPr>
        <p:txBody>
          <a:bodyPr>
            <a:normAutofit/>
          </a:bodyPr>
          <a:lstStyle/>
          <a:p>
            <a:r>
              <a:rPr lang="en-US" sz="3200" b="1" u="sng" dirty="0">
                <a:latin typeface="Times New Roman" pitchFamily="18" charset="0"/>
                <a:cs typeface="Times New Roman" pitchFamily="18" charset="0"/>
              </a:rPr>
              <a:t>OBJECTIVE OF THE PROJECT </a:t>
            </a:r>
            <a:r>
              <a:rPr lang="en-US" sz="3200" b="1" u="sng" dirty="0" smtClean="0">
                <a:latin typeface="Times New Roman" pitchFamily="18" charset="0"/>
                <a:cs typeface="Times New Roman" pitchFamily="18" charset="0"/>
              </a:rPr>
              <a:t>:-</a:t>
            </a:r>
          </a:p>
          <a:p>
            <a:endParaRPr lang="en-US" sz="3200" b="1" u="sng"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main objective of the system is to computerize the maintenance of the patient details and billing section in the hospital. It also includes the details about the laboratory checkups.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0820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89434"/>
            <a:ext cx="11881320" cy="6408712"/>
          </a:xfrm>
        </p:spPr>
        <p:txBody>
          <a:bodyPr>
            <a:normAutofit fontScale="85000" lnSpcReduction="20000"/>
          </a:bodyPr>
          <a:lstStyle/>
          <a:p>
            <a:pPr>
              <a:lnSpc>
                <a:spcPct val="150000"/>
              </a:lnSpc>
            </a:pPr>
            <a:r>
              <a:rPr lang="en-IN" sz="2800" b="1" u="sng" dirty="0">
                <a:latin typeface="Times New Roman" pitchFamily="18" charset="0"/>
                <a:cs typeface="Times New Roman" pitchFamily="18" charset="0"/>
              </a:rPr>
              <a:t>SOFTWARE/HARDWARE REQUIREMENT SPECIFICATION </a:t>
            </a:r>
          </a:p>
          <a:p>
            <a:pPr>
              <a:lnSpc>
                <a:spcPct val="150000"/>
              </a:lnSpc>
            </a:pPr>
            <a:r>
              <a:rPr lang="en-IN" dirty="0">
                <a:latin typeface="Times New Roman" pitchFamily="18" charset="0"/>
                <a:cs typeface="Times New Roman" pitchFamily="18" charset="0"/>
              </a:rPr>
              <a:t>• Operating System : Windows 7/8/10/11 </a:t>
            </a:r>
          </a:p>
          <a:p>
            <a:pPr>
              <a:lnSpc>
                <a:spcPct val="150000"/>
              </a:lnSpc>
            </a:pPr>
            <a:r>
              <a:rPr lang="en-IN" dirty="0">
                <a:latin typeface="Times New Roman" pitchFamily="18" charset="0"/>
                <a:cs typeface="Times New Roman" pitchFamily="18" charset="0"/>
              </a:rPr>
              <a:t>• Application : HTML &amp; CSS &amp; Angular </a:t>
            </a:r>
            <a:r>
              <a:rPr lang="en-IN" dirty="0" smtClean="0">
                <a:latin typeface="Times New Roman" pitchFamily="18" charset="0"/>
                <a:cs typeface="Times New Roman" pitchFamily="18" charset="0"/>
              </a:rPr>
              <a:t>Framework </a:t>
            </a:r>
            <a:r>
              <a:rPr lang="en-IN" dirty="0">
                <a:latin typeface="Times New Roman" pitchFamily="18" charset="0"/>
                <a:cs typeface="Times New Roman" pitchFamily="18" charset="0"/>
              </a:rPr>
              <a:t>&amp; Hibernate JPA  	</a:t>
            </a:r>
            <a:endParaRPr lang="en-IN"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Spring Boot  </a:t>
            </a:r>
            <a:r>
              <a:rPr lang="en-IN" dirty="0">
                <a:latin typeface="Times New Roman" pitchFamily="18" charset="0"/>
                <a:cs typeface="Times New Roman" pitchFamily="18" charset="0"/>
              </a:rPr>
              <a:t>.</a:t>
            </a:r>
          </a:p>
          <a:p>
            <a:pPr>
              <a:lnSpc>
                <a:spcPct val="150000"/>
              </a:lnSpc>
            </a:pPr>
            <a:r>
              <a:rPr lang="en-IN" dirty="0">
                <a:latin typeface="Times New Roman" pitchFamily="18" charset="0"/>
                <a:cs typeface="Times New Roman" pitchFamily="18" charset="0"/>
              </a:rPr>
              <a:t>• Database : MYSQL SERVER &amp; Hibernate </a:t>
            </a:r>
          </a:p>
          <a:p>
            <a:pPr>
              <a:lnSpc>
                <a:spcPct val="150000"/>
              </a:lnSpc>
            </a:pPr>
            <a:r>
              <a:rPr lang="en-IN" dirty="0">
                <a:latin typeface="Times New Roman" pitchFamily="18" charset="0"/>
                <a:cs typeface="Times New Roman" pitchFamily="18" charset="0"/>
              </a:rPr>
              <a:t> • Software : Eclipse / Spring Tool Suit / MySQL Workbench </a:t>
            </a:r>
          </a:p>
          <a:p>
            <a:pPr>
              <a:lnSpc>
                <a:spcPct val="150000"/>
              </a:lnSpc>
            </a:pPr>
            <a:r>
              <a:rPr lang="en-IN" sz="3200" b="1" u="sng" dirty="0">
                <a:latin typeface="Times New Roman" pitchFamily="18" charset="0"/>
                <a:cs typeface="Times New Roman" pitchFamily="18" charset="0"/>
              </a:rPr>
              <a:t>Minimum hardware Requirement </a:t>
            </a:r>
          </a:p>
          <a:p>
            <a:pPr marL="285750" indent="-285750">
              <a:lnSpc>
                <a:spcPct val="150000"/>
              </a:lnSpc>
              <a:buFont typeface="Wingdings" pitchFamily="2" charset="2"/>
              <a:buChar char="v"/>
            </a:pPr>
            <a:r>
              <a:rPr lang="en-IN" dirty="0">
                <a:latin typeface="Times New Roman" pitchFamily="18" charset="0"/>
                <a:cs typeface="Times New Roman" pitchFamily="18" charset="0"/>
              </a:rPr>
              <a:t>386,486 processors with supportable motherboard. </a:t>
            </a:r>
          </a:p>
          <a:p>
            <a:pPr marL="285750" indent="-285750">
              <a:lnSpc>
                <a:spcPct val="150000"/>
              </a:lnSpc>
              <a:buFont typeface="Wingdings" pitchFamily="2" charset="2"/>
              <a:buChar char="v"/>
            </a:pPr>
            <a:r>
              <a:rPr lang="en-IN" dirty="0">
                <a:latin typeface="Times New Roman" pitchFamily="18" charset="0"/>
                <a:cs typeface="Times New Roman" pitchFamily="18" charset="0"/>
              </a:rPr>
              <a:t>64 MB RAM.</a:t>
            </a:r>
          </a:p>
          <a:p>
            <a:pPr marL="285750" indent="-285750">
              <a:lnSpc>
                <a:spcPct val="150000"/>
              </a:lnSpc>
              <a:buFont typeface="Wingdings" pitchFamily="2" charset="2"/>
              <a:buChar char="v"/>
            </a:pPr>
            <a:r>
              <a:rPr lang="en-IN" dirty="0">
                <a:latin typeface="Times New Roman" pitchFamily="18" charset="0"/>
                <a:cs typeface="Times New Roman" pitchFamily="18" charset="0"/>
              </a:rPr>
              <a:t>Colour monitor for better display </a:t>
            </a:r>
          </a:p>
          <a:p>
            <a:pPr marL="285750" indent="-285750">
              <a:lnSpc>
                <a:spcPct val="150000"/>
              </a:lnSpc>
              <a:buFont typeface="Wingdings" pitchFamily="2" charset="2"/>
              <a:buChar char="v"/>
            </a:pPr>
            <a:r>
              <a:rPr lang="en-IN" dirty="0">
                <a:latin typeface="Times New Roman" pitchFamily="18" charset="0"/>
                <a:cs typeface="Times New Roman" pitchFamily="18" charset="0"/>
              </a:rPr>
              <a:t>Keyboard </a:t>
            </a:r>
          </a:p>
          <a:p>
            <a:pPr marL="285750" indent="-285750">
              <a:lnSpc>
                <a:spcPct val="150000"/>
              </a:lnSpc>
              <a:buFont typeface="Wingdings" pitchFamily="2" charset="2"/>
              <a:buChar char="v"/>
            </a:pPr>
            <a:r>
              <a:rPr lang="en-IN" dirty="0">
                <a:latin typeface="Times New Roman" pitchFamily="18" charset="0"/>
                <a:cs typeface="Times New Roman" pitchFamily="18" charset="0"/>
              </a:rPr>
              <a:t>Mouse</a:t>
            </a:r>
          </a:p>
          <a:p>
            <a:endParaRPr lang="en-IN" dirty="0"/>
          </a:p>
        </p:txBody>
      </p:sp>
    </p:spTree>
    <p:extLst>
      <p:ext uri="{BB962C8B-B14F-4D97-AF65-F5344CB8AC3E}">
        <p14:creationId xmlns:p14="http://schemas.microsoft.com/office/powerpoint/2010/main" val="115477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17426"/>
            <a:ext cx="11953328" cy="6552728"/>
          </a:xfrm>
        </p:spPr>
        <p:txBody>
          <a:bodyPr/>
          <a:lstStyle/>
          <a:p>
            <a:r>
              <a:rPr lang="en-US" sz="3200" b="1" u="sng" dirty="0">
                <a:latin typeface="Times New Roman" pitchFamily="18" charset="0"/>
                <a:cs typeface="Times New Roman" pitchFamily="18" charset="0"/>
              </a:rPr>
              <a:t>ADVANTAGE OF PROJECT</a:t>
            </a:r>
            <a:r>
              <a:rPr lang="en-US" sz="3200" b="1" u="sng" dirty="0" smtClean="0">
                <a:latin typeface="Times New Roman" pitchFamily="18" charset="0"/>
                <a:cs typeface="Times New Roman" pitchFamily="18" charset="0"/>
              </a:rPr>
              <a:t>:-</a:t>
            </a:r>
          </a:p>
          <a:p>
            <a:endParaRPr lang="en-US" sz="3200" b="1" u="sng"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Minimize </a:t>
            </a:r>
            <a:r>
              <a:rPr lang="en-US" sz="2400" dirty="0">
                <a:latin typeface="Times New Roman" pitchFamily="18" charset="0"/>
                <a:cs typeface="Times New Roman" pitchFamily="18" charset="0"/>
              </a:rPr>
              <a:t>handwritten work from admission to discharge &amp; final billing</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helps you to minimize your repeated works and take care of the complete functionality of your hospital</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 huge time saver and facilitates proper communication among the management, staff, and the patient parties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Changes </a:t>
            </a:r>
            <a:r>
              <a:rPr lang="en-US" sz="2400" dirty="0">
                <a:latin typeface="Times New Roman" pitchFamily="18" charset="0"/>
                <a:cs typeface="Times New Roman" pitchFamily="18" charset="0"/>
              </a:rPr>
              <a:t>are always difficult for any human being. HMS will help you a lot for easy changes from manual to computerized one.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06906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8542" y="189434"/>
            <a:ext cx="7704856" cy="584775"/>
          </a:xfrm>
          <a:prstGeom prst="rect">
            <a:avLst/>
          </a:prstGeom>
          <a:noFill/>
        </p:spPr>
        <p:txBody>
          <a:bodyPr wrap="square" rtlCol="0">
            <a:spAutoFit/>
          </a:bodyPr>
          <a:lstStyle/>
          <a:p>
            <a:pPr>
              <a:defRPr/>
            </a:pPr>
            <a:r>
              <a:rPr lang="en-US" sz="3200" b="1" u="sng" dirty="0" smtClean="0">
                <a:latin typeface="Times New Roman" pitchFamily="18" charset="0"/>
                <a:ea typeface="Calibri" panose="020F0502020204030204" pitchFamily="34" charset="0"/>
                <a:cs typeface="Times New Roman" pitchFamily="18" charset="0"/>
              </a:rPr>
              <a:t>ER </a:t>
            </a:r>
            <a:r>
              <a:rPr lang="en-US" sz="3200" b="1" u="sng" dirty="0">
                <a:latin typeface="Times New Roman" pitchFamily="18" charset="0"/>
                <a:ea typeface="Calibri" panose="020F0502020204030204" pitchFamily="34" charset="0"/>
                <a:cs typeface="Times New Roman" pitchFamily="18" charset="0"/>
              </a:rPr>
              <a:t>Diagram</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26654" y="1197546"/>
            <a:ext cx="10083587" cy="4476428"/>
          </a:xfrm>
        </p:spPr>
      </p:pic>
    </p:spTree>
    <p:extLst>
      <p:ext uri="{BB962C8B-B14F-4D97-AF65-F5344CB8AC3E}">
        <p14:creationId xmlns:p14="http://schemas.microsoft.com/office/powerpoint/2010/main" val="115512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17426"/>
            <a:ext cx="11953328" cy="6624736"/>
          </a:xfrm>
        </p:spPr>
        <p:txBody>
          <a:bodyPr/>
          <a:lstStyle/>
          <a:p>
            <a:r>
              <a:rPr lang="en-IN" sz="3200" b="1" u="sng" dirty="0" smtClean="0">
                <a:latin typeface="Times New Roman" pitchFamily="18" charset="0"/>
                <a:cs typeface="Times New Roman" pitchFamily="18" charset="0"/>
              </a:rPr>
              <a:t>CONCLUSION :-</a:t>
            </a:r>
          </a:p>
          <a:p>
            <a:pPr marL="0" indent="0">
              <a:buNone/>
            </a:pPr>
            <a:endParaRPr lang="en-IN" sz="3200" b="1" u="sng"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Working </a:t>
            </a:r>
            <a:r>
              <a:rPr lang="en-US" sz="2400" dirty="0">
                <a:latin typeface="Times New Roman" pitchFamily="18" charset="0"/>
                <a:cs typeface="Times New Roman" pitchFamily="18" charset="0"/>
              </a:rPr>
              <a:t>on the project was an excellent experience. It helped us to understand the importance of planning, designing and implementation so far we have learnt in our theory books. It helped us unleashing our creativity while working in a team. It also realized the importance of team working, communication as a part of this project.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project was successfully completed after a lot of efforts and work hours. This project underwent number of compiling, debugging, removing errors, making it bug free, adding more facilities in Hospital Management System and interactivity making it more reliable and useful.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8474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542" y="189434"/>
            <a:ext cx="11881320" cy="6480720"/>
          </a:xfrm>
        </p:spPr>
        <p:txBody>
          <a:bodyPr/>
          <a:lstStyle/>
          <a:p>
            <a:r>
              <a:rPr lang="en-US" sz="3200" b="1" u="sng" dirty="0" smtClean="0">
                <a:latin typeface="Times New Roman" pitchFamily="18" charset="0"/>
                <a:cs typeface="Times New Roman" pitchFamily="18" charset="0"/>
              </a:rPr>
              <a:t>SCOPE </a:t>
            </a:r>
            <a:r>
              <a:rPr lang="en-US" sz="3200" b="1" u="sng"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HMS is windows based Hospital management software. Provides password facility for different users to ensure high level of security</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Single </a:t>
            </a:r>
            <a:r>
              <a:rPr lang="en-US" sz="2400" dirty="0">
                <a:latin typeface="Times New Roman" pitchFamily="18" charset="0"/>
                <a:cs typeface="Times New Roman" pitchFamily="18" charset="0"/>
              </a:rPr>
              <a:t>database management system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completely user friendly hospital management software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automates the patient billing process completely.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86789282"/>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214</TotalTime>
  <Words>362</Words>
  <Application>Microsoft Office PowerPoint</Application>
  <PresentationFormat>Custom</PresentationFormat>
  <Paragraphs>47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Horizon</vt:lpstr>
      <vt:lpstr>Project Presentation on        Exam Portal  Presented by :   Miss. ManAsi Gaykwad   Miss. Mayuri Vaishnav  Under the Guidance of   Trainer : Priti Yadav    Anudip Foundation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Exam Portal  Presented by :   Miss. Mansi Gaykwad   Miss. Mayuri Vaishnav  Under the Guidance of   Trainer : Priti Yadav    Anudip Foundation</dc:title>
  <dc:creator>my pc</dc:creator>
  <cp:lastModifiedBy>new</cp:lastModifiedBy>
  <cp:revision>15</cp:revision>
  <dcterms:created xsi:type="dcterms:W3CDTF">2024-04-15T11:40:22Z</dcterms:created>
  <dcterms:modified xsi:type="dcterms:W3CDTF">2024-05-03T07:19:24Z</dcterms:modified>
</cp:coreProperties>
</file>