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9" r:id="rId6"/>
    <p:sldId id="269" r:id="rId7"/>
    <p:sldId id="272" r:id="rId8"/>
    <p:sldId id="273" r:id="rId9"/>
    <p:sldId id="274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68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74" autoAdjust="0"/>
  </p:normalViewPr>
  <p:slideViewPr>
    <p:cSldViewPr snapToGrid="0" showGuides="1">
      <p:cViewPr varScale="1">
        <p:scale>
          <a:sx n="81" d="100"/>
          <a:sy n="81" d="100"/>
        </p:scale>
        <p:origin x="677" y="67"/>
      </p:cViewPr>
      <p:guideLst>
        <p:guide pos="768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9/30/2022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/>
              <a:t>MANSI KAPADIA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/>
              <a:t>MANSI KAPADIA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/>
              <a:t>MANSI KAPADIA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MANSI KAPADIA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MANSI KAPADIA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MANSI KAPADIA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MANSI KAPADIA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/>
              <a:t>MANSI KAPADIA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MANSI KAPADIA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MANSI KAPADIA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04528" y="3974324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58938" y="3951328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MANSI KAPADIA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1881541" cy="1118752"/>
            <a:chOff x="2955850" y="2902286"/>
            <a:chExt cx="1881541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81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739" y="2006084"/>
            <a:ext cx="10079652" cy="1865210"/>
          </a:xfrm>
        </p:spPr>
        <p:txBody>
          <a:bodyPr/>
          <a:lstStyle/>
          <a:p>
            <a:pPr algn="ctr"/>
            <a:r>
              <a:rPr lang="en-US" dirty="0"/>
              <a:t>	</a:t>
            </a:r>
            <a:r>
              <a:rPr lang="en-US" sz="6600" dirty="0"/>
              <a:t>EVENT MANAGEMENT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477429" y="6265060"/>
            <a:ext cx="4487559" cy="367515"/>
          </a:xfrm>
        </p:spPr>
        <p:txBody>
          <a:bodyPr/>
          <a:lstStyle/>
          <a:p>
            <a:r>
              <a:rPr lang="en-US" dirty="0"/>
              <a:t>-MANSI . S . KAPADIA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504966"/>
            <a:ext cx="7342622" cy="1351129"/>
          </a:xfrm>
        </p:spPr>
        <p:txBody>
          <a:bodyPr/>
          <a:lstStyle/>
          <a:p>
            <a:r>
              <a:rPr lang="en-US" dirty="0"/>
              <a:t>About </a:t>
            </a:r>
            <a:r>
              <a:rPr lang="en-US" b="0" dirty="0"/>
              <a:t>Of Event Management 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156347"/>
            <a:ext cx="11355820" cy="399884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IN" dirty="0"/>
              <a:t>The system has 3 sides of users which are the </a:t>
            </a:r>
          </a:p>
          <a:p>
            <a:pPr marL="0" lvl="0" indent="0">
              <a:buNone/>
            </a:pPr>
            <a:r>
              <a:rPr lang="en-IN" b="1" dirty="0"/>
              <a:t>    1.Admin</a:t>
            </a:r>
          </a:p>
          <a:p>
            <a:pPr marL="0" lvl="0" indent="0">
              <a:buNone/>
            </a:pPr>
            <a:r>
              <a:rPr lang="en-IN" b="1" dirty="0"/>
              <a:t>    2. Vendor </a:t>
            </a:r>
            <a:r>
              <a:rPr lang="en-IN" dirty="0"/>
              <a:t>and </a:t>
            </a:r>
          </a:p>
          <a:p>
            <a:pPr marL="0" lvl="0" indent="0">
              <a:buNone/>
            </a:pPr>
            <a:r>
              <a:rPr lang="en-IN" dirty="0"/>
              <a:t>    3. </a:t>
            </a:r>
            <a:r>
              <a:rPr lang="en-IN" b="1" dirty="0"/>
              <a:t>User</a:t>
            </a:r>
            <a:r>
              <a:rPr lang="en-IN" dirty="0"/>
              <a:t>. </a:t>
            </a:r>
          </a:p>
          <a:p>
            <a:pPr lvl="0"/>
            <a:r>
              <a:rPr lang="en-IN" dirty="0"/>
              <a:t>The </a:t>
            </a:r>
            <a:r>
              <a:rPr lang="en-IN" b="1" dirty="0"/>
              <a:t>Admin </a:t>
            </a:r>
            <a:r>
              <a:rPr lang="en-IN" dirty="0"/>
              <a:t>user is in charge of managing the Account, Manage Category, Manage User and Manage Vendors, It also search Event. </a:t>
            </a:r>
          </a:p>
          <a:p>
            <a:pPr lvl="0"/>
            <a:r>
              <a:rPr lang="en-IN" dirty="0"/>
              <a:t>The </a:t>
            </a:r>
            <a:r>
              <a:rPr lang="en-IN" b="1" dirty="0"/>
              <a:t>Regular User</a:t>
            </a:r>
            <a:r>
              <a:rPr lang="en-IN" dirty="0"/>
              <a:t> will be the one who can </a:t>
            </a:r>
            <a:r>
              <a:rPr lang="en-IN" b="1" dirty="0"/>
              <a:t>Login </a:t>
            </a:r>
            <a:r>
              <a:rPr lang="en-IN" dirty="0"/>
              <a:t>view Multiple Event select particular Event and book event.</a:t>
            </a:r>
          </a:p>
          <a:p>
            <a:r>
              <a:rPr lang="en-IN" dirty="0"/>
              <a:t>“Event Management”  is web-based system which provides facility to manage wedding for couples, it allows </a:t>
            </a:r>
            <a:r>
              <a:rPr lang="en-IN" b="1" dirty="0"/>
              <a:t>Vendors</a:t>
            </a:r>
            <a:r>
              <a:rPr lang="en-IN" dirty="0"/>
              <a:t> to show their events on website and user can plan their wedding effectively.”</a:t>
            </a:r>
          </a:p>
          <a:p>
            <a:pPr lvl="0"/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noProof="0" dirty="0">
                <a:solidFill>
                  <a:schemeClr val="accent1"/>
                </a:solidFill>
              </a:rPr>
              <a:t>MANSI KAPADIA</a:t>
            </a:r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Technologies Used </a:t>
            </a:r>
            <a:r>
              <a:rPr lang="en-US" dirty="0"/>
              <a:t>:</a:t>
            </a:r>
            <a:endParaRPr lang="en-US" b="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543938034"/>
              </p:ext>
            </p:extLst>
          </p:nvPr>
        </p:nvGraphicFramePr>
        <p:xfrm>
          <a:off x="736980" y="1910684"/>
          <a:ext cx="10904560" cy="44456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17184">
                  <a:extLst>
                    <a:ext uri="{9D8B030D-6E8A-4147-A177-3AD203B41FA5}">
                      <a16:colId xmlns:a16="http://schemas.microsoft.com/office/drawing/2014/main" val="3668403862"/>
                    </a:ext>
                  </a:extLst>
                </a:gridCol>
                <a:gridCol w="7687376">
                  <a:extLst>
                    <a:ext uri="{9D8B030D-6E8A-4147-A177-3AD203B41FA5}">
                      <a16:colId xmlns:a16="http://schemas.microsoft.com/office/drawing/2014/main" val="3840223191"/>
                    </a:ext>
                  </a:extLst>
                </a:gridCol>
              </a:tblGrid>
              <a:tr h="740944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Software Configuration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92571"/>
                  </a:ext>
                </a:extLst>
              </a:tr>
              <a:tr h="7409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Software 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Visual Studio 2010, MS – SQLSERVER 2008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7368448"/>
                  </a:ext>
                </a:extLst>
              </a:tr>
              <a:tr h="7409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Front – End 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CSS, JAVASCRIPT, AJAX, BOOTSTRAP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3859903"/>
                  </a:ext>
                </a:extLst>
              </a:tr>
              <a:tr h="7409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Back – End 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MS – SQLSERVER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2633033"/>
                  </a:ext>
                </a:extLst>
              </a:tr>
              <a:tr h="7409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Other Tools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ASP.NET with VB.NET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7113883"/>
                  </a:ext>
                </a:extLst>
              </a:tr>
              <a:tr h="7409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Browsers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Google Chrome, Internet Explorer, Mozilla Firefox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7155454"/>
                  </a:ext>
                </a:extLst>
              </a:tr>
            </a:tbl>
          </a:graphicData>
        </a:graphic>
      </p:graphicFrame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b="1" noProof="0" dirty="0">
                <a:solidFill>
                  <a:schemeClr val="accent1"/>
                </a:solidFill>
              </a:rPr>
              <a:t>MANSI KAPADIA</a:t>
            </a:r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319" y="225426"/>
            <a:ext cx="9730854" cy="6480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ADMIN MODULE AND FUNCTIONALITIES 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19170" y="1760561"/>
            <a:ext cx="5311516" cy="3562067"/>
          </a:xfrm>
        </p:spPr>
        <p:txBody>
          <a:bodyPr/>
          <a:lstStyle/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Admin can </a:t>
            </a:r>
            <a:r>
              <a:rPr lang="en-US" sz="2800" dirty="0" err="1"/>
              <a:t>Signin</a:t>
            </a:r>
            <a:r>
              <a:rPr lang="en-US" sz="2800" dirty="0"/>
              <a:t>.</a:t>
            </a:r>
            <a:endParaRPr lang="en-IN" sz="2800" dirty="0"/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Admin can manage own profile.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Admin can change password.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Admin can view/manage vendor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Admin can display user and vendor details.</a:t>
            </a:r>
            <a:endParaRPr lang="en-IN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27" y="1228300"/>
            <a:ext cx="6041861" cy="4708476"/>
          </a:xfrm>
        </p:spPr>
      </p:pic>
      <p:sp>
        <p:nvSpPr>
          <p:cNvPr id="7" name="Footer Placeholder 6"/>
          <p:cNvSpPr txBox="1">
            <a:spLocks/>
          </p:cNvSpPr>
          <p:nvPr/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solidFill>
                  <a:schemeClr val="accent1"/>
                </a:solidFill>
              </a:rPr>
              <a:t>MANSI KAPADIA</a:t>
            </a:r>
            <a:endParaRPr 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29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319" y="225426"/>
            <a:ext cx="9730854" cy="6480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USER MODULE AND FUNCTIONALITIES 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19170" y="1064525"/>
            <a:ext cx="5311516" cy="5308979"/>
          </a:xfrm>
        </p:spPr>
        <p:txBody>
          <a:bodyPr/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sz="2800" dirty="0"/>
              <a:t>User can create his/her own profile and register to website.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800" dirty="0"/>
              <a:t>After get approved by Admin User can login to website.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sz="2800" dirty="0"/>
              <a:t>User can manage own profile.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800" dirty="0"/>
              <a:t>User can also add/edit own profile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User can request quote.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User can see category wise vendor.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User can see vendor details.</a:t>
            </a:r>
            <a:endParaRPr lang="en-IN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003" y="1610436"/>
            <a:ext cx="6191985" cy="4203510"/>
          </a:xfrm>
        </p:spPr>
      </p:pic>
      <p:sp>
        <p:nvSpPr>
          <p:cNvPr id="8" name="Footer Placeholder 6"/>
          <p:cNvSpPr txBox="1">
            <a:spLocks/>
          </p:cNvSpPr>
          <p:nvPr/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solidFill>
                  <a:schemeClr val="accent1"/>
                </a:solidFill>
              </a:rPr>
              <a:t>MANSI KAPADIA</a:t>
            </a:r>
            <a:endParaRPr 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89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319" y="225426"/>
            <a:ext cx="9730854" cy="6480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Vendor MODULE AND FUNCTIONALITIES 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19170" y="1610436"/>
            <a:ext cx="5311516" cy="4203510"/>
          </a:xfrm>
        </p:spPr>
        <p:txBody>
          <a:bodyPr/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sz="2800" dirty="0"/>
              <a:t>Vendor can create own profile and register to website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sz="2800" dirty="0"/>
              <a:t>After get approved by Admin Vendor can login to website.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sz="2800" dirty="0"/>
              <a:t>Vendor can manage own profile.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686" y="1514901"/>
            <a:ext cx="5934302" cy="4489766"/>
          </a:xfrm>
        </p:spPr>
      </p:pic>
      <p:sp>
        <p:nvSpPr>
          <p:cNvPr id="8" name="Footer Placeholder 6"/>
          <p:cNvSpPr txBox="1">
            <a:spLocks/>
          </p:cNvSpPr>
          <p:nvPr/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solidFill>
                  <a:schemeClr val="accent1"/>
                </a:solidFill>
              </a:rPr>
              <a:t>MANSI KAPADIA</a:t>
            </a:r>
            <a:endParaRPr 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22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" r="1781"/>
          <a:stretch>
            <a:fillRect/>
          </a:stretch>
        </p:blipFill>
        <p:spPr>
          <a:xfrm>
            <a:off x="386525" y="1310186"/>
            <a:ext cx="11446245" cy="515885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6525" y="122830"/>
            <a:ext cx="8333222" cy="955343"/>
          </a:xfrm>
        </p:spPr>
        <p:txBody>
          <a:bodyPr/>
          <a:lstStyle/>
          <a:p>
            <a:r>
              <a:rPr lang="en-US" dirty="0"/>
              <a:t>ENTITY RELATIONSHIP : </a:t>
            </a:r>
            <a:endParaRPr lang="en-IN" dirty="0"/>
          </a:p>
        </p:txBody>
      </p:sp>
      <p:sp>
        <p:nvSpPr>
          <p:cNvPr id="6" name="Footer Placeholder 6"/>
          <p:cNvSpPr txBox="1">
            <a:spLocks/>
          </p:cNvSpPr>
          <p:nvPr/>
        </p:nvSpPr>
        <p:spPr>
          <a:xfrm>
            <a:off x="338530" y="6469040"/>
            <a:ext cx="4114800" cy="25243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accent1"/>
                </a:solidFill>
              </a:rPr>
              <a:t>MANSI KAPADIA</a:t>
            </a:r>
          </a:p>
        </p:txBody>
      </p:sp>
    </p:spTree>
    <p:extLst>
      <p:ext uri="{BB962C8B-B14F-4D97-AF65-F5344CB8AC3E}">
        <p14:creationId xmlns:p14="http://schemas.microsoft.com/office/powerpoint/2010/main" val="395034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4085" y="1815152"/>
            <a:ext cx="9605210" cy="1622122"/>
          </a:xfrm>
        </p:spPr>
        <p:txBody>
          <a:bodyPr>
            <a:normAutofit/>
          </a:bodyPr>
          <a:lstStyle/>
          <a:p>
            <a:pPr algn="ctr"/>
            <a:r>
              <a:rPr lang="en-US" sz="8000"/>
              <a:t>THANK YOU</a:t>
            </a:r>
            <a:endParaRPr lang="en-IN" sz="8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822929" y="3437274"/>
            <a:ext cx="3445782" cy="311889"/>
          </a:xfrm>
        </p:spPr>
        <p:txBody>
          <a:bodyPr/>
          <a:lstStyle/>
          <a:p>
            <a:r>
              <a:rPr lang="en-US" dirty="0"/>
              <a:t>MANSI . S . KAPADIA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6822929" y="3925655"/>
            <a:ext cx="3445782" cy="288000"/>
          </a:xfrm>
        </p:spPr>
        <p:txBody>
          <a:bodyPr/>
          <a:lstStyle/>
          <a:p>
            <a:r>
              <a:rPr lang="en-US" dirty="0"/>
              <a:t>S.D.J.I.C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61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326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Gill Sans SemiBold</vt:lpstr>
      <vt:lpstr>Times New Roman</vt:lpstr>
      <vt:lpstr>Office Theme</vt:lpstr>
      <vt:lpstr> EVENT MANAGEMENT</vt:lpstr>
      <vt:lpstr>About Of Event Management :</vt:lpstr>
      <vt:lpstr>Technologies Used :</vt:lpstr>
      <vt:lpstr>ADMIN MODULE AND FUNCTIONALITIES :</vt:lpstr>
      <vt:lpstr>USER MODULE AND FUNCTIONALITIES :</vt:lpstr>
      <vt:lpstr>Vendor MODULE AND FUNCTIONALITIES :</vt:lpstr>
      <vt:lpstr>ENTITY RELATIONSHIP :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2022-09-29T17:41:55Z</dcterms:created>
  <dcterms:modified xsi:type="dcterms:W3CDTF">2022-09-30T03:45:41Z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