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57" r:id="rId3"/>
    <p:sldId id="258" r:id="rId4"/>
    <p:sldId id="259" r:id="rId5"/>
    <p:sldId id="261" r:id="rId6"/>
    <p:sldId id="262" r:id="rId7"/>
    <p:sldId id="263" r:id="rId8"/>
    <p:sldId id="264" r:id="rId9"/>
    <p:sldId id="265" r:id="rId10"/>
    <p:sldId id="267"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9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B2A5B3-5BF6-4501-9DEA-BD7A93215EBC}" type="datetimeFigureOut">
              <a:rPr lang="en-US" smtClean="0"/>
              <a:t>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8E38B-31D3-4371-8986-D689E5FAFF84}" type="slidenum">
              <a:rPr lang="en-US" smtClean="0"/>
              <a:t>‹#›</a:t>
            </a:fld>
            <a:endParaRPr lang="en-US"/>
          </a:p>
        </p:txBody>
      </p:sp>
    </p:spTree>
    <p:extLst>
      <p:ext uri="{BB962C8B-B14F-4D97-AF65-F5344CB8AC3E}">
        <p14:creationId xmlns:p14="http://schemas.microsoft.com/office/powerpoint/2010/main" val="2066065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A8E38B-31D3-4371-8986-D689E5FAFF84}" type="slidenum">
              <a:rPr lang="en-US" smtClean="0"/>
              <a:t>7</a:t>
            </a:fld>
            <a:endParaRPr lang="en-US"/>
          </a:p>
        </p:txBody>
      </p:sp>
    </p:spTree>
    <p:extLst>
      <p:ext uri="{BB962C8B-B14F-4D97-AF65-F5344CB8AC3E}">
        <p14:creationId xmlns:p14="http://schemas.microsoft.com/office/powerpoint/2010/main" val="21527991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B4287A9E-1AD2-4C37-B241-B32CE3185EAE}"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A4E4C-28AB-4FC1-A614-6B41BD0F99E9}"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287A9E-1AD2-4C37-B241-B32CE3185EAE}"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A4E4C-28AB-4FC1-A614-6B41BD0F99E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287A9E-1AD2-4C37-B241-B32CE3185EAE}"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A4E4C-28AB-4FC1-A614-6B41BD0F99E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B4287A9E-1AD2-4C37-B241-B32CE3185EAE}"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A4E4C-28AB-4FC1-A614-6B41BD0F99E9}"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287A9E-1AD2-4C37-B241-B32CE3185EAE}"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A4E4C-28AB-4FC1-A614-6B41BD0F99E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B4287A9E-1AD2-4C37-B241-B32CE3185EAE}"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BA4E4C-28AB-4FC1-A614-6B41BD0F99E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4287A9E-1AD2-4C37-B241-B32CE3185EAE}" type="datetimeFigureOut">
              <a:rPr lang="en-US" smtClean="0"/>
              <a:t>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BA4E4C-28AB-4FC1-A614-6B41BD0F99E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287A9E-1AD2-4C37-B241-B32CE3185EAE}" type="datetimeFigureOut">
              <a:rPr lang="en-US" smtClean="0"/>
              <a:t>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BA4E4C-28AB-4FC1-A614-6B41BD0F99E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287A9E-1AD2-4C37-B241-B32CE3185EAE}" type="datetimeFigureOut">
              <a:rPr lang="en-US" smtClean="0"/>
              <a:t>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BA4E4C-28AB-4FC1-A614-6B41BD0F99E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287A9E-1AD2-4C37-B241-B32CE3185EAE}"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BA4E4C-28AB-4FC1-A614-6B41BD0F99E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287A9E-1AD2-4C37-B241-B32CE3185EAE}"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BA4E4C-28AB-4FC1-A614-6B41BD0F99E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B4287A9E-1AD2-4C37-B241-B32CE3185EAE}" type="datetimeFigureOut">
              <a:rPr lang="en-US" smtClean="0"/>
              <a:t>1/8/2024</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EABA4E4C-28AB-4FC1-A614-6B41BD0F99E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09800" y="3810000"/>
            <a:ext cx="6934200" cy="1752600"/>
          </a:xfrm>
        </p:spPr>
        <p:txBody>
          <a:bodyPr>
            <a:normAutofit/>
          </a:bodyPr>
          <a:lstStyle/>
          <a:p>
            <a:r>
              <a:rPr lang="en-US" sz="2800" dirty="0" smtClean="0"/>
              <a:t>Presented By - </a:t>
            </a:r>
            <a:r>
              <a:rPr lang="en-US" sz="2800" dirty="0" err="1" smtClean="0"/>
              <a:t>Karki</a:t>
            </a:r>
            <a:r>
              <a:rPr lang="en-US" sz="2800" dirty="0" smtClean="0"/>
              <a:t> </a:t>
            </a:r>
            <a:r>
              <a:rPr lang="en-US" sz="2800" dirty="0" err="1" smtClean="0"/>
              <a:t>Mansi</a:t>
            </a:r>
            <a:r>
              <a:rPr lang="en-US" sz="2800" dirty="0" smtClean="0"/>
              <a:t> </a:t>
            </a:r>
            <a:r>
              <a:rPr lang="en-US" sz="2800" dirty="0" err="1" smtClean="0"/>
              <a:t>Khadak</a:t>
            </a:r>
            <a:endParaRPr lang="en-US" sz="2800" dirty="0" smtClean="0"/>
          </a:p>
          <a:p>
            <a:r>
              <a:rPr lang="en-US" sz="2800" dirty="0" smtClean="0"/>
              <a:t>                                 </a:t>
            </a:r>
            <a:r>
              <a:rPr lang="en-US" sz="2800" dirty="0" err="1" smtClean="0"/>
              <a:t>Salgude</a:t>
            </a:r>
            <a:r>
              <a:rPr lang="en-US" sz="2800" dirty="0" smtClean="0"/>
              <a:t> </a:t>
            </a:r>
            <a:r>
              <a:rPr lang="en-US" sz="2800" dirty="0" err="1" smtClean="0"/>
              <a:t>Vaishnavi</a:t>
            </a:r>
            <a:r>
              <a:rPr lang="en-US" sz="2800" dirty="0"/>
              <a:t> </a:t>
            </a:r>
            <a:r>
              <a:rPr lang="en-US" sz="2800" dirty="0" err="1" smtClean="0"/>
              <a:t>Pravin</a:t>
            </a:r>
            <a:endParaRPr lang="en-US" sz="2800" dirty="0"/>
          </a:p>
        </p:txBody>
      </p:sp>
      <p:sp>
        <p:nvSpPr>
          <p:cNvPr id="2" name="Title 1"/>
          <p:cNvSpPr>
            <a:spLocks noGrp="1"/>
          </p:cNvSpPr>
          <p:nvPr>
            <p:ph type="ctrTitle"/>
          </p:nvPr>
        </p:nvSpPr>
        <p:spPr>
          <a:xfrm>
            <a:off x="685800" y="2007888"/>
            <a:ext cx="8458200" cy="1470025"/>
          </a:xfrm>
        </p:spPr>
        <p:txBody>
          <a:bodyPr/>
          <a:lstStyle/>
          <a:p>
            <a:r>
              <a:rPr lang="en-US" sz="4000" dirty="0"/>
              <a:t>Network PC Monitoring and Control</a:t>
            </a:r>
          </a:p>
        </p:txBody>
      </p:sp>
    </p:spTree>
    <p:extLst>
      <p:ext uri="{BB962C8B-B14F-4D97-AF65-F5344CB8AC3E}">
        <p14:creationId xmlns:p14="http://schemas.microsoft.com/office/powerpoint/2010/main" val="245140378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Future Scope</a:t>
            </a:r>
            <a:endParaRPr lang="en-US" dirty="0"/>
          </a:p>
        </p:txBody>
      </p:sp>
      <p:sp>
        <p:nvSpPr>
          <p:cNvPr id="3" name="Content Placeholder 2"/>
          <p:cNvSpPr>
            <a:spLocks noGrp="1"/>
          </p:cNvSpPr>
          <p:nvPr>
            <p:ph sz="quarter" idx="13"/>
          </p:nvPr>
        </p:nvSpPr>
        <p:spPr>
          <a:xfrm>
            <a:off x="609600" y="1600200"/>
            <a:ext cx="7924800" cy="4572000"/>
          </a:xfrm>
        </p:spPr>
        <p:txBody>
          <a:bodyPr>
            <a:noAutofit/>
          </a:bodyPr>
          <a:lstStyle/>
          <a:p>
            <a:r>
              <a:rPr lang="en-US" sz="2500" dirty="0" smtClean="0"/>
              <a:t>The </a:t>
            </a:r>
            <a:r>
              <a:rPr lang="en-US" sz="2500" dirty="0"/>
              <a:t>users suggest that the future research may improve the current project.</a:t>
            </a:r>
          </a:p>
          <a:p>
            <a:r>
              <a:rPr lang="en-US" sz="2500" dirty="0" smtClean="0"/>
              <a:t>More </a:t>
            </a:r>
            <a:r>
              <a:rPr lang="en-US" sz="2500" dirty="0"/>
              <a:t>features may also be added to the system through future research to improve and enhance the capabilities of the system.</a:t>
            </a:r>
          </a:p>
          <a:p>
            <a:r>
              <a:rPr lang="en-US" sz="2500" dirty="0" smtClean="0"/>
              <a:t>Future </a:t>
            </a:r>
            <a:r>
              <a:rPr lang="en-US" sz="2500" dirty="0"/>
              <a:t>research may also create a mobile application on </a:t>
            </a:r>
            <a:r>
              <a:rPr lang="en-US" sz="2500" dirty="0" err="1"/>
              <a:t>iOS</a:t>
            </a:r>
            <a:r>
              <a:rPr lang="en-US" sz="2500" dirty="0"/>
              <a:t> or android due to which the system will be more easily accessible and may accommodate and support more users that use different mobile platforms.</a:t>
            </a:r>
          </a:p>
          <a:p>
            <a:r>
              <a:rPr lang="en-US" sz="2500" dirty="0" smtClean="0"/>
              <a:t>As </a:t>
            </a:r>
            <a:r>
              <a:rPr lang="en-US" sz="2500" dirty="0"/>
              <a:t>the result provide more security.</a:t>
            </a:r>
          </a:p>
        </p:txBody>
      </p:sp>
    </p:spTree>
    <p:extLst>
      <p:ext uri="{BB962C8B-B14F-4D97-AF65-F5344CB8AC3E}">
        <p14:creationId xmlns:p14="http://schemas.microsoft.com/office/powerpoint/2010/main" val="3140515916"/>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1752600"/>
            <a:ext cx="7772400" cy="1725313"/>
          </a:xfrm>
        </p:spPr>
        <p:txBody>
          <a:bodyPr/>
          <a:lstStyle/>
          <a:p>
            <a:r>
              <a:rPr lang="en-US" b="1" dirty="0" smtClean="0"/>
              <a:t>Thank You</a:t>
            </a:r>
            <a:endParaRPr lang="en-US" b="1" dirty="0"/>
          </a:p>
        </p:txBody>
      </p:sp>
    </p:spTree>
    <p:extLst>
      <p:ext uri="{BB962C8B-B14F-4D97-AF65-F5344CB8AC3E}">
        <p14:creationId xmlns:p14="http://schemas.microsoft.com/office/powerpoint/2010/main" val="1223606222"/>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Agenda</a:t>
            </a:r>
            <a:endParaRPr lang="en-US" sz="3600" dirty="0"/>
          </a:p>
        </p:txBody>
      </p:sp>
      <p:sp>
        <p:nvSpPr>
          <p:cNvPr id="3" name="Content Placeholder 2"/>
          <p:cNvSpPr>
            <a:spLocks noGrp="1"/>
          </p:cNvSpPr>
          <p:nvPr>
            <p:ph sz="quarter" idx="13"/>
          </p:nvPr>
        </p:nvSpPr>
        <p:spPr/>
        <p:txBody>
          <a:bodyPr>
            <a:normAutofit/>
          </a:bodyPr>
          <a:lstStyle/>
          <a:p>
            <a:r>
              <a:rPr lang="en-US" sz="2700" dirty="0" smtClean="0"/>
              <a:t>Introduction</a:t>
            </a:r>
          </a:p>
          <a:p>
            <a:r>
              <a:rPr lang="en-US" sz="2700" dirty="0" smtClean="0"/>
              <a:t>System Architecture</a:t>
            </a:r>
            <a:endParaRPr lang="en-US" sz="2700" dirty="0"/>
          </a:p>
          <a:p>
            <a:r>
              <a:rPr lang="en-US" sz="2700" dirty="0" smtClean="0"/>
              <a:t>Modules</a:t>
            </a:r>
          </a:p>
          <a:p>
            <a:r>
              <a:rPr lang="en-US" sz="2700" dirty="0" smtClean="0"/>
              <a:t>Advantages</a:t>
            </a:r>
            <a:endParaRPr lang="en-US" sz="2700" dirty="0"/>
          </a:p>
          <a:p>
            <a:r>
              <a:rPr lang="en-US" sz="2700" dirty="0" smtClean="0"/>
              <a:t>Application</a:t>
            </a:r>
            <a:endParaRPr lang="en-US" sz="2700" dirty="0"/>
          </a:p>
          <a:p>
            <a:r>
              <a:rPr lang="en-US" sz="2700" dirty="0"/>
              <a:t>Future Scope</a:t>
            </a:r>
          </a:p>
          <a:p>
            <a:r>
              <a:rPr lang="en-US" sz="2700" dirty="0"/>
              <a:t>Conclusion</a:t>
            </a:r>
          </a:p>
          <a:p>
            <a:endParaRPr lang="en-US" dirty="0"/>
          </a:p>
        </p:txBody>
      </p:sp>
    </p:spTree>
    <p:extLst>
      <p:ext uri="{BB962C8B-B14F-4D97-AF65-F5344CB8AC3E}">
        <p14:creationId xmlns:p14="http://schemas.microsoft.com/office/powerpoint/2010/main" val="21576518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3" name="Content Placeholder 2"/>
          <p:cNvSpPr>
            <a:spLocks noGrp="1"/>
          </p:cNvSpPr>
          <p:nvPr>
            <p:ph sz="quarter" idx="13"/>
          </p:nvPr>
        </p:nvSpPr>
        <p:spPr>
          <a:xfrm>
            <a:off x="304800" y="1600200"/>
            <a:ext cx="8534400" cy="4724400"/>
          </a:xfrm>
        </p:spPr>
        <p:txBody>
          <a:bodyPr/>
          <a:lstStyle/>
          <a:p>
            <a:r>
              <a:rPr lang="en-US" sz="2500" dirty="0"/>
              <a:t>The Network PC Monitoring and Control is a Network application which is created for managing Client System which Connected with Server</a:t>
            </a:r>
            <a:r>
              <a:rPr lang="en-US" sz="2500" dirty="0" smtClean="0"/>
              <a:t>.</a:t>
            </a:r>
          </a:p>
          <a:p>
            <a:r>
              <a:rPr lang="en-US" sz="2500" dirty="0"/>
              <a:t>This project is expected to limit human works and make system handling easier for student and Lab operator with the help of the network application to Lab, Connect The multiple clients with single server </a:t>
            </a:r>
            <a:r>
              <a:rPr lang="en-US" sz="2500" dirty="0" smtClean="0"/>
              <a:t>system</a:t>
            </a:r>
          </a:p>
          <a:p>
            <a:r>
              <a:rPr lang="en-US" sz="2500" dirty="0"/>
              <a:t>System get always informed when client do any certain activity. </a:t>
            </a:r>
            <a:endParaRPr lang="en-US" sz="2500" dirty="0" smtClean="0"/>
          </a:p>
          <a:p>
            <a:endParaRPr lang="en-US" dirty="0"/>
          </a:p>
        </p:txBody>
      </p:sp>
    </p:spTree>
    <p:extLst>
      <p:ext uri="{BB962C8B-B14F-4D97-AF65-F5344CB8AC3E}">
        <p14:creationId xmlns:p14="http://schemas.microsoft.com/office/powerpoint/2010/main" val="8080490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System  architecture</a:t>
            </a:r>
            <a:endParaRPr lang="en-US" dirty="0"/>
          </a:p>
        </p:txBody>
      </p:sp>
      <p:pic>
        <p:nvPicPr>
          <p:cNvPr id="6" name="Image 10"/>
          <p:cNvPicPr/>
          <p:nvPr/>
        </p:nvPicPr>
        <p:blipFill>
          <a:blip r:embed="rId2" cstate="print"/>
          <a:stretch>
            <a:fillRect/>
          </a:stretch>
        </p:blipFill>
        <p:spPr>
          <a:xfrm>
            <a:off x="685800" y="1752600"/>
            <a:ext cx="7620000" cy="4267200"/>
          </a:xfrm>
          <a:prstGeom prst="rect">
            <a:avLst/>
          </a:prstGeom>
        </p:spPr>
      </p:pic>
    </p:spTree>
    <p:extLst>
      <p:ext uri="{BB962C8B-B14F-4D97-AF65-F5344CB8AC3E}">
        <p14:creationId xmlns:p14="http://schemas.microsoft.com/office/powerpoint/2010/main" val="4078395944"/>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Modules (User)</a:t>
            </a:r>
            <a:endParaRPr lang="en-US" dirty="0"/>
          </a:p>
        </p:txBody>
      </p:sp>
      <p:sp>
        <p:nvSpPr>
          <p:cNvPr id="5" name="Text Placeholder 4"/>
          <p:cNvSpPr>
            <a:spLocks noGrp="1"/>
          </p:cNvSpPr>
          <p:nvPr>
            <p:ph type="body" idx="1"/>
          </p:nvPr>
        </p:nvSpPr>
        <p:spPr/>
        <p:txBody>
          <a:bodyPr>
            <a:normAutofit/>
          </a:bodyPr>
          <a:lstStyle/>
          <a:p>
            <a:r>
              <a:rPr lang="en-US" sz="2700" b="1" dirty="0" smtClean="0"/>
              <a:t>Home Page:</a:t>
            </a:r>
            <a:endParaRPr lang="en-US" sz="2700" b="1" dirty="0"/>
          </a:p>
        </p:txBody>
      </p:sp>
      <p:sp>
        <p:nvSpPr>
          <p:cNvPr id="6" name="Text Placeholder 5"/>
          <p:cNvSpPr>
            <a:spLocks noGrp="1"/>
          </p:cNvSpPr>
          <p:nvPr>
            <p:ph type="body" sz="quarter" idx="3"/>
          </p:nvPr>
        </p:nvSpPr>
        <p:spPr>
          <a:xfrm>
            <a:off x="4953000" y="1899602"/>
            <a:ext cx="3581400" cy="727075"/>
          </a:xfrm>
        </p:spPr>
        <p:txBody>
          <a:bodyPr/>
          <a:lstStyle/>
          <a:p>
            <a:pPr lvl="0"/>
            <a:r>
              <a:rPr lang="en-US" sz="2700" b="1" dirty="0"/>
              <a:t>Client </a:t>
            </a:r>
            <a:r>
              <a:rPr lang="en-US" sz="2700" b="1" dirty="0" smtClean="0"/>
              <a:t>Login:</a:t>
            </a:r>
            <a:endParaRPr lang="en-US" sz="2700" dirty="0"/>
          </a:p>
          <a:p>
            <a:endParaRPr lang="en-US" dirty="0"/>
          </a:p>
        </p:txBody>
      </p:sp>
      <p:pic>
        <p:nvPicPr>
          <p:cNvPr id="7" name="Image 49"/>
          <p:cNvPicPr/>
          <p:nvPr/>
        </p:nvPicPr>
        <p:blipFill>
          <a:blip r:embed="rId2" cstate="print"/>
          <a:stretch>
            <a:fillRect/>
          </a:stretch>
        </p:blipFill>
        <p:spPr>
          <a:xfrm>
            <a:off x="381000" y="2286000"/>
            <a:ext cx="3886200" cy="3581400"/>
          </a:xfrm>
          <a:prstGeom prst="rect">
            <a:avLst/>
          </a:prstGeom>
        </p:spPr>
      </p:pic>
      <p:pic>
        <p:nvPicPr>
          <p:cNvPr id="8" name="Image 51"/>
          <p:cNvPicPr/>
          <p:nvPr/>
        </p:nvPicPr>
        <p:blipFill>
          <a:blip r:embed="rId3" cstate="print"/>
          <a:stretch>
            <a:fillRect/>
          </a:stretch>
        </p:blipFill>
        <p:spPr>
          <a:xfrm>
            <a:off x="4648200" y="2263140"/>
            <a:ext cx="4191000" cy="3604260"/>
          </a:xfrm>
          <a:prstGeom prst="rect">
            <a:avLst/>
          </a:prstGeom>
        </p:spPr>
      </p:pic>
    </p:spTree>
    <p:extLst>
      <p:ext uri="{BB962C8B-B14F-4D97-AF65-F5344CB8AC3E}">
        <p14:creationId xmlns:p14="http://schemas.microsoft.com/office/powerpoint/2010/main" val="149852766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74638"/>
            <a:ext cx="7467600" cy="1096962"/>
          </a:xfrm>
        </p:spPr>
        <p:txBody>
          <a:bodyPr/>
          <a:lstStyle/>
          <a:p>
            <a:r>
              <a:rPr lang="en-US" dirty="0" smtClean="0"/>
              <a:t>                     Modules (</a:t>
            </a:r>
            <a:r>
              <a:rPr lang="en-US" dirty="0" err="1" smtClean="0"/>
              <a:t>SErver</a:t>
            </a:r>
            <a:r>
              <a:rPr lang="en-US" dirty="0" smtClean="0"/>
              <a:t>)</a:t>
            </a:r>
            <a:endParaRPr lang="en-US" dirty="0"/>
          </a:p>
        </p:txBody>
      </p:sp>
      <p:sp>
        <p:nvSpPr>
          <p:cNvPr id="5" name="Text Placeholder 4"/>
          <p:cNvSpPr>
            <a:spLocks noGrp="1"/>
          </p:cNvSpPr>
          <p:nvPr>
            <p:ph type="body" idx="1"/>
          </p:nvPr>
        </p:nvSpPr>
        <p:spPr/>
        <p:txBody>
          <a:bodyPr>
            <a:normAutofit/>
          </a:bodyPr>
          <a:lstStyle/>
          <a:p>
            <a:r>
              <a:rPr lang="en-US" sz="2700" b="1" dirty="0" smtClean="0"/>
              <a:t>Server Login:</a:t>
            </a:r>
            <a:endParaRPr lang="en-US" sz="2700" b="1" dirty="0"/>
          </a:p>
        </p:txBody>
      </p:sp>
      <p:sp>
        <p:nvSpPr>
          <p:cNvPr id="6" name="Text Placeholder 5"/>
          <p:cNvSpPr>
            <a:spLocks noGrp="1"/>
          </p:cNvSpPr>
          <p:nvPr>
            <p:ph type="body" sz="quarter" idx="3"/>
          </p:nvPr>
        </p:nvSpPr>
        <p:spPr/>
        <p:txBody>
          <a:bodyPr>
            <a:normAutofit/>
          </a:bodyPr>
          <a:lstStyle/>
          <a:p>
            <a:r>
              <a:rPr lang="en-US" sz="2700" b="1" dirty="0" smtClean="0"/>
              <a:t>Browser Detection:</a:t>
            </a:r>
            <a:endParaRPr lang="en-US" sz="2700" b="1" dirty="0"/>
          </a:p>
        </p:txBody>
      </p:sp>
      <p:pic>
        <p:nvPicPr>
          <p:cNvPr id="7" name="Image 50"/>
          <p:cNvPicPr/>
          <p:nvPr/>
        </p:nvPicPr>
        <p:blipFill>
          <a:blip r:embed="rId2" cstate="print"/>
          <a:stretch>
            <a:fillRect/>
          </a:stretch>
        </p:blipFill>
        <p:spPr>
          <a:xfrm>
            <a:off x="228600" y="2286000"/>
            <a:ext cx="4267200" cy="3868420"/>
          </a:xfrm>
          <a:prstGeom prst="rect">
            <a:avLst/>
          </a:prstGeom>
        </p:spPr>
      </p:pic>
      <p:pic>
        <p:nvPicPr>
          <p:cNvPr id="8" name="Image 54"/>
          <p:cNvPicPr/>
          <p:nvPr/>
        </p:nvPicPr>
        <p:blipFill>
          <a:blip r:embed="rId3" cstate="print"/>
          <a:stretch>
            <a:fillRect/>
          </a:stretch>
        </p:blipFill>
        <p:spPr>
          <a:xfrm>
            <a:off x="4876800" y="2286001"/>
            <a:ext cx="4114800" cy="3868420"/>
          </a:xfrm>
          <a:prstGeom prst="rect">
            <a:avLst/>
          </a:prstGeom>
        </p:spPr>
      </p:pic>
    </p:spTree>
    <p:extLst>
      <p:ext uri="{BB962C8B-B14F-4D97-AF65-F5344CB8AC3E}">
        <p14:creationId xmlns:p14="http://schemas.microsoft.com/office/powerpoint/2010/main" val="326873517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85800" y="762000"/>
            <a:ext cx="3733800" cy="574675"/>
          </a:xfrm>
        </p:spPr>
        <p:txBody>
          <a:bodyPr>
            <a:normAutofit/>
          </a:bodyPr>
          <a:lstStyle/>
          <a:p>
            <a:r>
              <a:rPr lang="en-US" sz="2700" b="1" dirty="0" err="1" smtClean="0"/>
              <a:t>Pendrive</a:t>
            </a:r>
            <a:r>
              <a:rPr lang="en-US" sz="2700" b="1" dirty="0" smtClean="0"/>
              <a:t> Detection:</a:t>
            </a:r>
            <a:endParaRPr lang="en-US" sz="2700" b="1" dirty="0"/>
          </a:p>
        </p:txBody>
      </p:sp>
      <p:sp>
        <p:nvSpPr>
          <p:cNvPr id="6" name="Text Placeholder 5"/>
          <p:cNvSpPr>
            <a:spLocks noGrp="1"/>
          </p:cNvSpPr>
          <p:nvPr>
            <p:ph type="body" sz="quarter" idx="3"/>
          </p:nvPr>
        </p:nvSpPr>
        <p:spPr>
          <a:xfrm>
            <a:off x="4800600" y="838200"/>
            <a:ext cx="3733800" cy="574675"/>
          </a:xfrm>
        </p:spPr>
        <p:txBody>
          <a:bodyPr>
            <a:normAutofit/>
          </a:bodyPr>
          <a:lstStyle/>
          <a:p>
            <a:r>
              <a:rPr lang="en-US" sz="2700" b="1" dirty="0" smtClean="0"/>
              <a:t>Pop-up cheated </a:t>
            </a:r>
            <a:r>
              <a:rPr lang="en-US" sz="2700" b="1" dirty="0" err="1" smtClean="0"/>
              <a:t>msg</a:t>
            </a:r>
            <a:r>
              <a:rPr lang="en-US" sz="2700" b="1" dirty="0" smtClean="0"/>
              <a:t> :</a:t>
            </a:r>
            <a:endParaRPr lang="en-US" sz="2700" b="1" dirty="0"/>
          </a:p>
        </p:txBody>
      </p:sp>
      <p:pic>
        <p:nvPicPr>
          <p:cNvPr id="7" name="Image 55"/>
          <p:cNvPicPr/>
          <p:nvPr/>
        </p:nvPicPr>
        <p:blipFill>
          <a:blip r:embed="rId3" cstate="print"/>
          <a:stretch>
            <a:fillRect/>
          </a:stretch>
        </p:blipFill>
        <p:spPr>
          <a:xfrm>
            <a:off x="228600" y="1713270"/>
            <a:ext cx="4343400" cy="4154130"/>
          </a:xfrm>
          <a:prstGeom prst="rect">
            <a:avLst/>
          </a:prstGeom>
        </p:spPr>
      </p:pic>
      <p:pic>
        <p:nvPicPr>
          <p:cNvPr id="8" name="Image 59"/>
          <p:cNvPicPr/>
          <p:nvPr/>
        </p:nvPicPr>
        <p:blipFill>
          <a:blip r:embed="rId4" cstate="print"/>
          <a:stretch>
            <a:fillRect/>
          </a:stretch>
        </p:blipFill>
        <p:spPr>
          <a:xfrm>
            <a:off x="4800600" y="1713270"/>
            <a:ext cx="4191000" cy="4154130"/>
          </a:xfrm>
          <a:prstGeom prst="rect">
            <a:avLst/>
          </a:prstGeom>
        </p:spPr>
      </p:pic>
    </p:spTree>
    <p:extLst>
      <p:ext uri="{BB962C8B-B14F-4D97-AF65-F5344CB8AC3E}">
        <p14:creationId xmlns:p14="http://schemas.microsoft.com/office/powerpoint/2010/main" val="2767019859"/>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Advantages</a:t>
            </a:r>
            <a:endParaRPr lang="en-US" dirty="0"/>
          </a:p>
        </p:txBody>
      </p:sp>
      <p:sp>
        <p:nvSpPr>
          <p:cNvPr id="3" name="Content Placeholder 2"/>
          <p:cNvSpPr>
            <a:spLocks noGrp="1"/>
          </p:cNvSpPr>
          <p:nvPr>
            <p:ph sz="quarter" idx="13"/>
          </p:nvPr>
        </p:nvSpPr>
        <p:spPr>
          <a:xfrm>
            <a:off x="533400" y="1600200"/>
            <a:ext cx="7924800" cy="4114800"/>
          </a:xfrm>
        </p:spPr>
        <p:txBody>
          <a:bodyPr>
            <a:normAutofit lnSpcReduction="10000"/>
          </a:bodyPr>
          <a:lstStyle/>
          <a:p>
            <a:pPr marL="342900" lvl="2" indent="-342900"/>
            <a:r>
              <a:rPr lang="en-US" sz="2700" dirty="0"/>
              <a:t>The lab monitoring system provides real-time monitoring of lab machines and processes, making it easier for admins to manage the lab environment.</a:t>
            </a:r>
          </a:p>
          <a:p>
            <a:pPr marL="342900" lvl="2" indent="-342900"/>
            <a:r>
              <a:rPr lang="en-US" sz="2700" dirty="0"/>
              <a:t>The system allows admins to remotely shut down, restart, and sleep client machines, reducing power consumption and increasing system lifespan.</a:t>
            </a:r>
          </a:p>
          <a:p>
            <a:pPr marL="342900" lvl="2" indent="-342900"/>
            <a:r>
              <a:rPr lang="en-US" sz="2700" dirty="0"/>
              <a:t>The system has a user-friendly interface that is easy to use and navigate, improving user satisfaction and productivity.</a:t>
            </a:r>
          </a:p>
          <a:p>
            <a:endParaRPr lang="en-US" dirty="0"/>
          </a:p>
        </p:txBody>
      </p:sp>
    </p:spTree>
    <p:extLst>
      <p:ext uri="{BB962C8B-B14F-4D97-AF65-F5344CB8AC3E}">
        <p14:creationId xmlns:p14="http://schemas.microsoft.com/office/powerpoint/2010/main" val="303722004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Application</a:t>
            </a:r>
            <a:endParaRPr lang="en-US" dirty="0"/>
          </a:p>
        </p:txBody>
      </p:sp>
      <p:sp>
        <p:nvSpPr>
          <p:cNvPr id="3" name="Content Placeholder 2"/>
          <p:cNvSpPr>
            <a:spLocks noGrp="1"/>
          </p:cNvSpPr>
          <p:nvPr>
            <p:ph sz="quarter" idx="13"/>
          </p:nvPr>
        </p:nvSpPr>
        <p:spPr/>
        <p:txBody>
          <a:bodyPr/>
          <a:lstStyle/>
          <a:p>
            <a:pPr lvl="2"/>
            <a:r>
              <a:rPr lang="en-US" sz="2700" dirty="0"/>
              <a:t>In Educational institutes</a:t>
            </a:r>
          </a:p>
          <a:p>
            <a:pPr lvl="2"/>
            <a:r>
              <a:rPr lang="en-US" sz="2700" dirty="0"/>
              <a:t>It is used for the security in colleges, schools, and universities.</a:t>
            </a:r>
          </a:p>
          <a:p>
            <a:pPr lvl="2"/>
            <a:r>
              <a:rPr lang="en-US" sz="2700" dirty="0"/>
              <a:t>In Companies / Industries</a:t>
            </a:r>
          </a:p>
          <a:p>
            <a:pPr lvl="2"/>
            <a:r>
              <a:rPr lang="en-US" sz="2700" dirty="0"/>
              <a:t>It is used for the security in software companies, industries.</a:t>
            </a:r>
          </a:p>
          <a:p>
            <a:pPr lvl="2"/>
            <a:r>
              <a:rPr lang="en-US" sz="2700" dirty="0"/>
              <a:t>To save students by tracking their attendance.</a:t>
            </a:r>
          </a:p>
          <a:p>
            <a:endParaRPr lang="en-US" dirty="0"/>
          </a:p>
        </p:txBody>
      </p:sp>
    </p:spTree>
    <p:extLst>
      <p:ext uri="{BB962C8B-B14F-4D97-AF65-F5344CB8AC3E}">
        <p14:creationId xmlns:p14="http://schemas.microsoft.com/office/powerpoint/2010/main" val="1865243026"/>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82</TotalTime>
  <Words>324</Words>
  <Application>Microsoft Office PowerPoint</Application>
  <PresentationFormat>On-screen Show (4:3)</PresentationFormat>
  <Paragraphs>41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Horizon</vt:lpstr>
      <vt:lpstr>Network PC Monitoring and Control</vt:lpstr>
      <vt:lpstr>Agenda</vt:lpstr>
      <vt:lpstr>                           Introduction</vt:lpstr>
      <vt:lpstr>                  System  architecture</vt:lpstr>
      <vt:lpstr>                         Modules (User)</vt:lpstr>
      <vt:lpstr>                     Modules (SErver)</vt:lpstr>
      <vt:lpstr>PowerPoint Presentation</vt:lpstr>
      <vt:lpstr>                              Advantages</vt:lpstr>
      <vt:lpstr>                             Application</vt:lpstr>
      <vt:lpstr>                           Future Scope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PC Monitoring and Control</dc:title>
  <dc:creator>User</dc:creator>
  <cp:lastModifiedBy>User</cp:lastModifiedBy>
  <cp:revision>7</cp:revision>
  <dcterms:created xsi:type="dcterms:W3CDTF">2024-01-08T06:54:46Z</dcterms:created>
  <dcterms:modified xsi:type="dcterms:W3CDTF">2024-01-08T08:17:22Z</dcterms:modified>
</cp:coreProperties>
</file>