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si" initials="M" lastIdx="7" clrIdx="0">
    <p:extLst>
      <p:ext uri="{19B8F6BF-5375-455C-9EA6-DF929625EA0E}">
        <p15:presenceInfo xmlns:p15="http://schemas.microsoft.com/office/powerpoint/2012/main" userId="dc35a428415c2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3T11:28:10.43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09-03T11:40:26.294" idx="2">
    <p:pos x="146" y="146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09-03T11:40:37.172" idx="3">
    <p:pos x="282" y="282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09-03T11:40:46.036" idx="4">
    <p:pos x="418" y="418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09-19T22:31:53.228" idx="6">
    <p:pos x="554" y="55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3T11:46:55.159" idx="5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09-19T22:32:34.129" idx="7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6210-D9AC-4F36-9F32-456E8168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DE8CF-9F4C-3313-690F-CD5DB6427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C619-B131-470A-F157-54241761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92B2-D784-F49B-497D-F103D2EB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92AD-77AD-782B-4E97-FF36F73A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4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5B19-62B9-062C-49E6-C5B8673B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19301-BB2A-1E11-463F-A41865B4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1EC9-235E-3795-87BE-1688195A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9F1F-96AA-A562-B09A-34A7D469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E7A4-62EA-D29D-255E-E9770234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02123-5EF1-BAA4-ABFD-199394FE0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6F47E-71AB-B88A-154C-CB180493E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BBDA-B566-3265-1422-732804B1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B7E9-D064-29EB-CC15-5E6D2CF5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3957-E79D-2F08-27A1-5BAEB5E9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7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CAD0-3938-C781-ECCE-8CC3F4BB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B1C0-3406-ACDA-E970-9AEBD229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C50-22CF-4C8B-7D8D-F223DFF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B9C9-AB5F-A528-ED2F-51130535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359B-A64A-EB6D-C280-C5C8940B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DD54-FF9D-8DCD-D015-88A6209D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2418-6257-ED9F-3B7C-9B5FF88A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7EC9-3C9C-FFD2-2DD3-2F646FD7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DE40-76FB-3785-EAED-2CE44D96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255E-D696-70E9-6249-C1077633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5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A7C-8139-A869-811B-CBCAB969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0115-1842-D652-89B6-5988B7197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851B-CFE9-CE66-3439-BCD80043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AC37-CA07-8923-3030-F8D22F13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5485-C075-3542-012A-F8518333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3EF4-EC8A-128A-97E7-AD2FCFA3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3663-EFD9-6A02-FB4C-3BC7C3FA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788B-0E03-A442-B629-B4D5E6FA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E20A-491B-B48E-0A23-8D8ED4C35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8A11B-E3B2-D0CF-5013-EE19D2557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BD503-6EB6-8EA1-928A-60F5BD2D6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20AD4-875A-4271-ED91-9241B04E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6B64D-EF66-621D-B2FE-2F8C3A73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974CB-DE7C-A01C-F186-9A99AA80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8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83C-C27A-C447-9677-07281F82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D2DA5-BB46-4C25-B799-DE14F67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1DF81-3FCE-A420-A71A-D6588BDA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E0B9A-316E-A9E0-886F-7D293EDC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46C69-780E-8EEF-B797-F6B0230D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FB6CB-7AF6-27F9-D380-2BDF5C85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4DF1-268A-9591-4300-C7E7ACF5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5B7-42CE-03C1-277C-0B16FE04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E8B0-F5FA-32AA-55AB-1D5ED497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B6041-EFEB-1A9B-2E01-1869CC26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C435-4DB5-2F02-4074-0B26C20F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5A0D-2929-9DA9-EC35-D802BE2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74A3-82DE-4742-CC82-39C62A4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6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034-17C8-BBCC-EB08-B054AF13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76A08-1032-11B2-2136-DC057C8E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A648-5314-8AD0-0EA6-4E58831A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8483-3616-144E-3694-1249F395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57B6-9E61-4D2A-D719-9868924B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8F85-06CF-EF96-1910-D3EF4AC4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9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E6518-FFEF-C5E1-80CC-4CB5324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5C38-381C-D689-70AE-AADD0459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E9D8-5DAB-00F0-F0AF-D568A49B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5FA3-BBAB-4024-8B96-5F31BABD62B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5AFD-A2B2-C2BF-7415-D9B35D766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39DD-69E9-0554-F091-0FF5E983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4502-1265-469A-9065-F9675B484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64D2-5F1E-8EFD-8624-973E1C9E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32361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NAME=Mansi Jagdish Mokashi</a:t>
            </a:r>
            <a:b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</a:br>
            <a: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ROLL.NO=87</a:t>
            </a:r>
            <a:b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</a:br>
            <a: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ASSIGNMENT-1 HCI</a:t>
            </a:r>
            <a:b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</a:br>
            <a:r>
              <a:rPr lang="en-IN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GOOD DESIGN AND BAD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934AB-7AA0-20F5-9268-B87FBE219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BF0A-4D71-B53F-58B0-0BA052F2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91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Bad design good design assignment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6165FB-EA33-56F7-53B4-568C6E21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69" y="1253331"/>
            <a:ext cx="4351338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B06CFB-9B04-8548-412F-E5214289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014537"/>
            <a:ext cx="4514850" cy="2828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EBE700-E6CE-E985-893C-A911B3E1A3B4}"/>
              </a:ext>
            </a:extLst>
          </p:cNvPr>
          <p:cNvSpPr/>
          <p:nvPr/>
        </p:nvSpPr>
        <p:spPr>
          <a:xfrm>
            <a:off x="7142163" y="1802944"/>
            <a:ext cx="483170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photo is of bad design and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photo is of good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design,in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first photo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can not hold remote correctly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in second photo remote has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round shape so we can easily hold 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F289C-A23C-FD18-2205-6CAFAFEDC46F}"/>
              </a:ext>
            </a:extLst>
          </p:cNvPr>
          <p:cNvSpPr txBox="1"/>
          <p:nvPr/>
        </p:nvSpPr>
        <p:spPr>
          <a:xfrm>
            <a:off x="3657600" y="5604669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8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AE4-B85E-587C-C596-6804E8B5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96C03-1CDB-D4B8-2CE1-46050A6D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" y="197644"/>
            <a:ext cx="4139142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197D6-E789-9782-6A83-7B11A4B1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7643"/>
            <a:ext cx="4210050" cy="3657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BEBDFB-4030-9CAF-0325-03FCD651FAE8}"/>
              </a:ext>
            </a:extLst>
          </p:cNvPr>
          <p:cNvSpPr/>
          <p:nvPr/>
        </p:nvSpPr>
        <p:spPr>
          <a:xfrm>
            <a:off x="2120328" y="5218449"/>
            <a:ext cx="69226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photo is of bad design second photo is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good design.in first photo size of pc is big but in second photo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 of pc is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small,it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occupies smaller space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A4F42-D7A7-5771-703D-316F68480057}"/>
              </a:ext>
            </a:extLst>
          </p:cNvPr>
          <p:cNvSpPr txBox="1"/>
          <p:nvPr/>
        </p:nvSpPr>
        <p:spPr>
          <a:xfrm>
            <a:off x="9601200" y="493395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</a:t>
            </a:r>
            <a:r>
              <a:rPr lang="en-IN" dirty="0"/>
              <a:t>: college</a:t>
            </a:r>
          </a:p>
        </p:txBody>
      </p:sp>
    </p:spTree>
    <p:extLst>
      <p:ext uri="{BB962C8B-B14F-4D97-AF65-F5344CB8AC3E}">
        <p14:creationId xmlns:p14="http://schemas.microsoft.com/office/powerpoint/2010/main" val="2791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9822-EDCB-F1C1-C676-A322961E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282AF-30D0-E570-ECCF-08274A8C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" y="295275"/>
            <a:ext cx="5224992" cy="33670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878A9-2AF0-E02D-D169-BD6D4FB51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50" y="365125"/>
            <a:ext cx="6350000" cy="386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D458F-6A3A-308A-4878-10402D3789AA}"/>
              </a:ext>
            </a:extLst>
          </p:cNvPr>
          <p:cNvSpPr/>
          <p:nvPr/>
        </p:nvSpPr>
        <p:spPr>
          <a:xfrm>
            <a:off x="2841487" y="4415135"/>
            <a:ext cx="65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 is bad design and second one is good design.in fi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photo if you are putting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bag,if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bag is of small size it may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fall.but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second photo stand has net so bag wont be fall.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03F4D-D04E-6249-B6DC-E675011B5D4A}"/>
              </a:ext>
            </a:extLst>
          </p:cNvPr>
          <p:cNvSpPr txBox="1"/>
          <p:nvPr/>
        </p:nvSpPr>
        <p:spPr>
          <a:xfrm>
            <a:off x="9525000" y="58674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2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9BB0-65B9-0FBA-384A-E30E681A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2541E-993A-C4FA-44A1-F32420B1A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"/>
            <a:ext cx="4351338" cy="3937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AC43B-787A-6228-1B77-8EB624FA7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75" y="365125"/>
            <a:ext cx="4946650" cy="3867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BAC01D-61F8-30F7-47ED-839B65A8E25C}"/>
              </a:ext>
            </a:extLst>
          </p:cNvPr>
          <p:cNvSpPr/>
          <p:nvPr/>
        </p:nvSpPr>
        <p:spPr>
          <a:xfrm>
            <a:off x="3013869" y="4405610"/>
            <a:ext cx="6903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photo is of bad design and second photo is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good design.in first photo you can not easily hold water bottle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in second photo you can easily hold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 bottle because of curve shape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3AB65-5D0A-1132-D117-D4BA349AFF27}"/>
              </a:ext>
            </a:extLst>
          </p:cNvPr>
          <p:cNvSpPr txBox="1"/>
          <p:nvPr/>
        </p:nvSpPr>
        <p:spPr>
          <a:xfrm>
            <a:off x="8629650" y="5857875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46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0CC5-80B0-A033-AD26-79722F5A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5C786-9E87-F442-582D-57B0C2047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8" y="184150"/>
            <a:ext cx="426626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961F85-E454-BF55-F4FA-D37D6A5702C2}"/>
              </a:ext>
            </a:extLst>
          </p:cNvPr>
          <p:cNvSpPr/>
          <p:nvPr/>
        </p:nvSpPr>
        <p:spPr>
          <a:xfrm>
            <a:off x="5091356" y="4808896"/>
            <a:ext cx="58764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bad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of switch board ,user must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 confused in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buttons,but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second photo user can not be confused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 it is designed very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0FC86-D05B-850F-1C82-5AB66FB61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0"/>
            <a:ext cx="5400675" cy="44437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85BB-DA78-E1C2-0D9C-D56991540B26}"/>
              </a:ext>
            </a:extLst>
          </p:cNvPr>
          <p:cNvSpPr txBox="1"/>
          <p:nvPr/>
        </p:nvSpPr>
        <p:spPr>
          <a:xfrm>
            <a:off x="8972550" y="645795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8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Office Theme</vt:lpstr>
      <vt:lpstr>NAME=Mansi Jagdish Mokashi ROLL.NO=87 ASSIGNMENT-1 HCI GOOD DESIGN AND BAD DESIGN</vt:lpstr>
      <vt:lpstr>Bad design good design 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design good design assignment</dc:title>
  <dc:creator>Mansi</dc:creator>
  <cp:lastModifiedBy>Mansi</cp:lastModifiedBy>
  <cp:revision>2</cp:revision>
  <dcterms:created xsi:type="dcterms:W3CDTF">2022-09-03T05:55:52Z</dcterms:created>
  <dcterms:modified xsi:type="dcterms:W3CDTF">2022-09-19T17:04:10Z</dcterms:modified>
</cp:coreProperties>
</file>