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00E-7C7F-CCBC-D946-276C4F9AC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36FF-352C-3BDF-554F-4152E4301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D7DA-42FC-3E2C-32A4-F5EBDFDF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C1C6-9732-F108-F78C-831A435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54F6-A85F-7ED1-B1ED-52640FE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C0AA-6026-8403-3985-38CCB9AD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4B08C-A24E-E9DB-C597-50EC24534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36EE-9095-2278-7121-6C69099D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F6F5-97EB-1CE3-FF90-789ECF9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E694-01DC-043E-1C5F-191711C3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EAF17-946B-EFC1-B914-942EC52A2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CDD8-9E1D-567B-39F4-8AB3B8AA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D8CA-6740-AB45-5E48-541DD3FD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1D18-7545-6BE4-DFD1-2D92037F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6936-F6B4-9EE7-5D32-E6049E1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FE4A-3A18-CF33-4DE0-A55AC3E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E4FC-2F1B-3DF6-FF88-D150B66D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F59D-FB91-15DA-2B6B-6A17470C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8109-EF97-CE42-9BC5-8B750EB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20E6-A2E7-E09F-AA6B-38B20129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DDCC-887F-42B2-F0CF-A829D66F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7A31-D0F8-3213-C34F-45BC2D16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629E-3838-D78E-C71C-BCC0240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88A8-6F3A-08D7-0A93-3CC393A9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F052-9D71-63A3-E5CB-27B42123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E237-C5E4-E845-4229-2C4F10A0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0CF1-0FCE-1AD8-6C67-68B7BE032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45072-5C9E-CBB1-B386-009A13C91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1BA2-9EBA-77BB-7AFB-100BC017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DB41-4C4B-55BB-8965-75D8180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6980-F451-FBD9-44DE-0CF02781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8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A136-A392-1E39-526E-8220137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C663-03BB-6DCE-4F2D-C3C4B668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751B2-FE5D-C012-E200-985ED02E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94854-1BF0-A9A5-689E-7E1F18BD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3DB15-8B18-A554-96F5-8B947770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8A949-2210-EFC8-FF74-F5738586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BA32-283A-4CE6-DA7C-DA04557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5F0DE-D3EA-EE25-9DFA-003BC29D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2547-A20E-B616-1F39-F0C6F11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AFAE8-1E41-E4A8-AFE1-C3EBB6A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32C97-FBBF-C476-07E1-66CC5DDB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D59CE-792F-A75B-17CF-13D318D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9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A52E-0107-CAC6-3597-A7658E04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6AD52-DD53-BBCE-7A38-0FB501D7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9E24-A646-A7BA-6372-2342A127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34C3-6D6C-647B-E480-5C346679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DE2F-826E-337B-F424-D1C22712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C3992-A5C3-20E7-7658-C78160AC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A3848-2408-E18F-5D93-A62A9239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AE69-46D4-C3C2-FBBA-878349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7E78-E51E-E955-6ADF-D8D250F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1E02-DAC2-6412-CE4F-FC93F5E2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BD83-F7AB-9505-2ABF-F5ACA22E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BACA3-3743-0761-6F63-4F65324D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F8E1-B0BD-7E30-FE43-4AE14D4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9861-5E0C-0FB3-FAE6-D3BBB31B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FCFAF-FE5B-5F89-8027-9E78A00F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673E-B60D-B378-390A-FCBC43E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FE26-616F-30FF-2CF2-6601D4EC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4CFC-B7C5-3934-CAA5-5108BD91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2C09-3DAD-4CB0-B37C-8B0EFE0AE3EF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0C41-5163-ABCB-37AC-51B4DC05B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32E-9808-495F-C011-9C9DEA0D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A1D3-A16F-4FE0-92C5-ABDE6191A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62F-556C-2297-A640-C0B336BD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  <a:t>NAME=Mansi Jagdish Mokashi</a:t>
            </a:r>
            <a:b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  <a:t>ROLL.NO=87</a:t>
            </a:r>
            <a:b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  <a:t>ASSIGNMENT-2 HCI</a:t>
            </a:r>
            <a:b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</a:br>
            <a:r>
              <a:rPr lang="en-IN" dirty="0">
                <a:solidFill>
                  <a:srgbClr val="FFC000"/>
                </a:solidFill>
                <a:latin typeface="Amasis MT Pro Black" panose="02040A04050005020304" pitchFamily="18" charset="0"/>
              </a:rPr>
              <a:t>“THE JUGAAD</a:t>
            </a:r>
            <a:r>
              <a:rPr lang="en-IN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6C37D-5A6C-C534-0E9A-747A8D8DC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9786-5D53-1EDA-ECEE-795CE2E7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6DD05-929B-B697-E6B2-5B7F5E52A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" y="1978772"/>
            <a:ext cx="413721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712C7B-469C-1BE3-740C-434634891C70}"/>
              </a:ext>
            </a:extLst>
          </p:cNvPr>
          <p:cNvSpPr/>
          <p:nvPr/>
        </p:nvSpPr>
        <p:spPr>
          <a:xfrm>
            <a:off x="5173775" y="2088794"/>
            <a:ext cx="618002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lockdown is there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teachers have to take online classes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teachers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doesnt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have laptop .from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they have to took lectures like this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7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ABC-1B2F-9455-11F9-43FE0B86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46C82-8C71-D9B8-0B41-7CE6543A0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9" y="1873623"/>
            <a:ext cx="5722471" cy="48499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20887-EAA0-03B7-E869-53231625B7A9}"/>
              </a:ext>
            </a:extLst>
          </p:cNvPr>
          <p:cNvSpPr/>
          <p:nvPr/>
        </p:nvSpPr>
        <p:spPr>
          <a:xfrm>
            <a:off x="6451820" y="1985170"/>
            <a:ext cx="380213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are living in hostel and y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don’t have gas or kettle but you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something hot to eat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drink then this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best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882EB-991E-33D8-27AB-416F50CAB73E}"/>
              </a:ext>
            </a:extLst>
          </p:cNvPr>
          <p:cNvSpPr txBox="1"/>
          <p:nvPr/>
        </p:nvSpPr>
        <p:spPr>
          <a:xfrm>
            <a:off x="10094258" y="6123543"/>
            <a:ext cx="27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Sourse:hostel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7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329A-F84E-A70D-FDF2-E203455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61234-4A36-1E4A-485B-725C7834D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3" y="1942913"/>
            <a:ext cx="471337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9F8F0-1582-03D2-FBA5-B5B133E72365}"/>
              </a:ext>
            </a:extLst>
          </p:cNvPr>
          <p:cNvSpPr/>
          <p:nvPr/>
        </p:nvSpPr>
        <p:spPr>
          <a:xfrm>
            <a:off x="5686263" y="2540794"/>
            <a:ext cx="46026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you don’t have any table or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furniture ,you can do this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help of shoes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FF4E-24EF-EAAC-D972-68EF97F20F7B}"/>
              </a:ext>
            </a:extLst>
          </p:cNvPr>
          <p:cNvSpPr txBox="1"/>
          <p:nvPr/>
        </p:nvSpPr>
        <p:spPr>
          <a:xfrm>
            <a:off x="10288869" y="6308209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Sourse:hostel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32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F62E-B418-BD0C-E0C1-EAA5061F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FE30-6FE8-77C5-D26E-569E38DC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0" y="338231"/>
            <a:ext cx="4540594" cy="608049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A5A594-8682-224A-099D-229EB1B5FF25}"/>
              </a:ext>
            </a:extLst>
          </p:cNvPr>
          <p:cNvSpPr/>
          <p:nvPr/>
        </p:nvSpPr>
        <p:spPr>
          <a:xfrm>
            <a:off x="5276639" y="2079975"/>
            <a:ext cx="5912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have to pour water and you don’t have pipe then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 can do this type of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using pot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FD5DD-FA49-7C51-E713-4DEE92CE4E69}"/>
              </a:ext>
            </a:extLst>
          </p:cNvPr>
          <p:cNvSpPr txBox="1"/>
          <p:nvPr/>
        </p:nvSpPr>
        <p:spPr>
          <a:xfrm>
            <a:off x="9777214" y="6308209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44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8D70-AA46-F954-E715-3B187016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7BF56-51A2-491C-C8F9-7D0CB47D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2241159"/>
            <a:ext cx="5692588" cy="44227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255A0-3A69-8AA1-2F37-BB3F9A19541C}"/>
              </a:ext>
            </a:extLst>
          </p:cNvPr>
          <p:cNvSpPr/>
          <p:nvPr/>
        </p:nvSpPr>
        <p:spPr>
          <a:xfrm>
            <a:off x="5889811" y="2088794"/>
            <a:ext cx="51314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are living in hostel and you don’t have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balcony to dry your cloths you can do this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6E7F2-B0DD-C731-7D92-E3FD40F89E83}"/>
              </a:ext>
            </a:extLst>
          </p:cNvPr>
          <p:cNvSpPr txBox="1"/>
          <p:nvPr/>
        </p:nvSpPr>
        <p:spPr>
          <a:xfrm>
            <a:off x="10157012" y="6479292"/>
            <a:ext cx="27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Sourse:hostel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7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 Theme</vt:lpstr>
      <vt:lpstr>NAME=Mansi Jagdish Mokashi ROLL.NO=87 ASSIGNMENT-2 HCI “THE JUGAAD”</vt:lpstr>
      <vt:lpstr>1)</vt:lpstr>
      <vt:lpstr>2)</vt:lpstr>
      <vt:lpstr>3)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Jugad assignment</dc:title>
  <dc:creator>Mansi</dc:creator>
  <cp:lastModifiedBy>Mansi</cp:lastModifiedBy>
  <cp:revision>2</cp:revision>
  <dcterms:created xsi:type="dcterms:W3CDTF">2022-09-03T07:23:31Z</dcterms:created>
  <dcterms:modified xsi:type="dcterms:W3CDTF">2022-09-19T17:11:24Z</dcterms:modified>
</cp:coreProperties>
</file>