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305-7EE9-5AED-564F-BC3CDD8F3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C6544-9D69-6B42-1741-73C223584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5E518-A58D-D9D1-1E96-A1E89BE9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C94BB-4F29-CF0F-8499-303387BC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B108-3F00-9A5A-292F-97FE3147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26A3-47A3-9232-5EA5-F385C2B0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B21B7-3CB3-EFC0-DE03-1FACD3DA8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C3A5-42F7-64B1-B58F-22760910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84D0-69FE-A422-6E3F-096C5E4C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8E6D-7144-8D6F-EAA5-93458EB0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6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ED055-72F9-50F1-2F81-ABCDBB002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443F4-01AC-5DD2-D3DE-C12C4052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F9E8-7AAD-B69C-D185-D6BCE921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7AEF-ACF8-C730-699F-87E7FA87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EA40-B13B-A56F-6526-50EE4691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7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13C5-B765-6454-1648-007537BC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135C-F13B-0D2B-1892-DC8AA1C6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EE01-42B4-1E4E-4080-5329C45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ACA1-7347-F021-5EE6-EBABAEBE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9769-C530-EB01-E4EC-E88274F0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1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046C-4602-45C8-122F-B535B208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197C-FC45-946D-1DE0-488CA2C04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C876B-1660-B835-B350-BFEDBEA5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E5AB-CA22-BF42-8CE0-8D68A284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AFBC-6270-C2CC-8277-9879453A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6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F365-F419-C6BF-D4F2-EE50E25D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72FE-998F-8222-FDC9-0B1F39392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321A-57CE-8CE1-3673-F008F8A7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49898-845A-CCCF-3777-0D1C5F8D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2EE35-FEBF-461F-141F-EC459894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538C-D8F6-6C09-2058-BB1DBA54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B876-DE40-E618-D40D-95268F2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0489-4C22-077A-B8C0-4DBDEB9DA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05624-F906-A98B-498A-5B8506A9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EF54E-509A-EED9-94A1-EB4EB549C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C18F7-44C0-5A7E-0452-86580867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E8764-5DCE-B2FB-B06F-67F8A0D3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1D9B9-2163-7753-1542-4846B370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E6DF3-CC09-F5DA-40E2-22CA7C5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2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224F-BA1D-FE00-9A3F-ED85FFD0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525EF-3C89-9227-28D3-81B7A6B0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B2138-A083-51FD-987F-234FB6A6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C2BD5-4CF6-6A42-DCE6-01EF2699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09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49091-8121-69C3-D6E0-8CD6A473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45906-4799-87FF-4FE7-F72E958F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B11AC-2364-18A8-A0C0-C70C9F69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3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63F6-7685-CD25-0E04-722C0686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89C6-42A1-0E66-54E5-E122D080B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A117E-E944-CA71-5B07-36EA8D735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83AAD-E5D9-2E25-4892-2440013E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F891D-A5C6-D693-5327-6288E1D8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57D44-7DC5-5A0D-2103-47744CC9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4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D324-C332-681F-EA0A-55953C46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8715A-776A-DB95-A873-3406A0141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D5530-44F7-5149-3016-1C84640CC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56AEC-640B-20FA-CAAA-EA53F7D0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FA6D2-079F-3ECF-5D79-2094B381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3D56F-53A2-C676-E486-C224B10C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1BAF1-51AF-CAD9-CCAB-B27E2BA0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F7E7-9BC8-7C4C-2994-958E25D00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070F-339C-FAB1-CD7E-7B6C7F4F3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8CD3-DAF4-4716-9A9D-33A09FA41440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5F1C-C910-2A5F-7688-D6CC9D73A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1E361-2752-1B68-B306-CA7B6E167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B0C9D-E43D-4DFC-961E-A1828E2A2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4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81F0-343E-5626-166C-46ED71F7A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masis MT Pro Black" panose="02040A04050005020304" pitchFamily="18" charset="0"/>
              </a:rPr>
              <a:t>NAME=Mansi Jagdish Mokashi</a:t>
            </a:r>
            <a:br>
              <a:rPr lang="en-IN" sz="3200" dirty="0">
                <a:latin typeface="Amasis MT Pro Black" panose="02040A04050005020304" pitchFamily="18" charset="0"/>
              </a:rPr>
            </a:br>
            <a:r>
              <a:rPr lang="en-IN" sz="3200" dirty="0">
                <a:latin typeface="Amasis MT Pro Black" panose="02040A04050005020304" pitchFamily="18" charset="0"/>
              </a:rPr>
              <a:t>Roll.no=87</a:t>
            </a:r>
            <a:br>
              <a:rPr lang="en-IN" sz="3200" dirty="0">
                <a:latin typeface="Amasis MT Pro Black" panose="02040A04050005020304" pitchFamily="18" charset="0"/>
              </a:rPr>
            </a:br>
            <a:r>
              <a:rPr lang="en-IN" sz="3200" dirty="0">
                <a:latin typeface="Amasis MT Pro Black" panose="02040A04050005020304" pitchFamily="18" charset="0"/>
              </a:rPr>
              <a:t>TEIT</a:t>
            </a:r>
            <a:br>
              <a:rPr lang="en-IN" sz="3200" dirty="0">
                <a:latin typeface="Amasis MT Pro Black" panose="02040A04050005020304" pitchFamily="18" charset="0"/>
              </a:rPr>
            </a:br>
            <a:r>
              <a:rPr lang="en-IN" sz="3200" dirty="0">
                <a:latin typeface="Amasis MT Pro Black" panose="02040A04050005020304" pitchFamily="18" charset="0"/>
              </a:rPr>
              <a:t>ASSIGNMENT 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3A743-26C5-0AC7-BB77-F50E6D179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90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FA4C-FEFF-73C9-1928-A6FBD0B7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SYSTEM WITH FEEDBACK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30FFFF-62FD-E36D-355C-9FCEE1665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329" y="1695170"/>
            <a:ext cx="4109060" cy="2206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71B17-95C9-6031-F200-C3CD009A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599" y="884471"/>
            <a:ext cx="2950720" cy="4761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EC5893-D9F2-7EBF-41C8-1F3B238638B5}"/>
              </a:ext>
            </a:extLst>
          </p:cNvPr>
          <p:cNvSpPr txBox="1"/>
          <p:nvPr/>
        </p:nvSpPr>
        <p:spPr>
          <a:xfrm>
            <a:off x="1029329" y="47374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latin typeface="Bahnschrift SemiBold" panose="020B0502040204020203" pitchFamily="34" charset="0"/>
              </a:rPr>
              <a:t>As soon as we turn on hotspot ,mobile screen popped up the hotspot icon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2DBF9-285D-6824-AE73-CDE82D91E03A}"/>
              </a:ext>
            </a:extLst>
          </p:cNvPr>
          <p:cNvSpPr txBox="1"/>
          <p:nvPr/>
        </p:nvSpPr>
        <p:spPr>
          <a:xfrm>
            <a:off x="939681" y="55482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Source: My Mobile Phone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05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16AB-A507-E98D-E496-8E22ABD4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SYSTEM WITHOUT FEEDBACK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C92262-A1C9-1DAA-1F9B-215E2DD91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293" y="1621232"/>
            <a:ext cx="4048095" cy="2572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654B1-A74E-6BAD-A5FE-976B578B0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10" y="1394880"/>
            <a:ext cx="2743438" cy="4767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4ADD9-8789-7988-610F-1B5D665A72FE}"/>
              </a:ext>
            </a:extLst>
          </p:cNvPr>
          <p:cNvSpPr txBox="1"/>
          <p:nvPr/>
        </p:nvSpPr>
        <p:spPr>
          <a:xfrm>
            <a:off x="838200" y="47751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Users will see only two grey checkmarks instead of blue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Sender won’t be able to view the timestamp of instance when receiver read the message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9D17C-433D-7319-6AB4-0A72F033ADF8}"/>
              </a:ext>
            </a:extLst>
          </p:cNvPr>
          <p:cNvSpPr txBox="1"/>
          <p:nvPr/>
        </p:nvSpPr>
        <p:spPr>
          <a:xfrm>
            <a:off x="923365" y="5793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Source: My Mobile Phone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98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3E8D-284F-B428-E6AE-99ED526E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F0000"/>
                </a:solidFill>
              </a:rPr>
              <a:t>System with constraint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BFBC9C-7F96-6A8E-0DA9-A520A5E2F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605"/>
            <a:ext cx="4889416" cy="2651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69DA9D-438A-C348-C1AF-5DC6F4602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194" y="544868"/>
            <a:ext cx="2530059" cy="4834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01ABF6-CBF7-BB93-9A53-E314B1F79CED}"/>
              </a:ext>
            </a:extLst>
          </p:cNvPr>
          <p:cNvSpPr txBox="1"/>
          <p:nvPr/>
        </p:nvSpPr>
        <p:spPr>
          <a:xfrm>
            <a:off x="805905" y="45859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Pomodoro timer is the ultimate app for managing Tasks, Reminders, Lists, Calendar events, Grocery lists, checklist, helping you focus on work &amp; study and tracking your working hours.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2EE59-FDE4-5DAC-2FB1-C6CD39F96F8B}"/>
              </a:ext>
            </a:extLst>
          </p:cNvPr>
          <p:cNvSpPr txBox="1"/>
          <p:nvPr/>
        </p:nvSpPr>
        <p:spPr>
          <a:xfrm>
            <a:off x="4329953" y="64112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Source: Focus to do app</a:t>
            </a:r>
          </a:p>
        </p:txBody>
      </p:sp>
    </p:spTree>
    <p:extLst>
      <p:ext uri="{BB962C8B-B14F-4D97-AF65-F5344CB8AC3E}">
        <p14:creationId xmlns:p14="http://schemas.microsoft.com/office/powerpoint/2010/main" val="6758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438D-1372-03F0-9F0A-C992C28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F0000"/>
                </a:solidFill>
              </a:rPr>
              <a:t>System without constraint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Google Shape;94;p17">
            <a:extLst>
              <a:ext uri="{FF2B5EF4-FFF2-40B4-BE49-F238E27FC236}">
                <a16:creationId xmlns:a16="http://schemas.microsoft.com/office/drawing/2014/main" id="{4F39640F-3A26-F72F-3CAB-A707114EA1B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463722"/>
            <a:ext cx="62865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B77AC-C1B1-744C-C415-AAB1DD7A35EA}"/>
              </a:ext>
            </a:extLst>
          </p:cNvPr>
          <p:cNvSpPr txBox="1"/>
          <p:nvPr/>
        </p:nvSpPr>
        <p:spPr>
          <a:xfrm>
            <a:off x="7261412" y="16906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For transactions up to ₹5000, just tap </a:t>
            </a:r>
          </a:p>
          <a:p>
            <a:r>
              <a:rPr lang="en" dirty="0"/>
              <a:t>to pay using your contactless Visa card at a </a:t>
            </a:r>
          </a:p>
          <a:p>
            <a:r>
              <a:rPr lang="en" dirty="0"/>
              <a:t>contactless payment terminal and </a:t>
            </a:r>
            <a:r>
              <a:rPr lang="en" b="1" dirty="0"/>
              <a:t>there is </a:t>
            </a:r>
          </a:p>
          <a:p>
            <a:r>
              <a:rPr lang="en" b="1" dirty="0"/>
              <a:t>no need for a PIN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95228-5621-E1FC-99FA-6EFFBFBD694E}"/>
              </a:ext>
            </a:extLst>
          </p:cNvPr>
          <p:cNvSpPr txBox="1"/>
          <p:nvPr/>
        </p:nvSpPr>
        <p:spPr>
          <a:xfrm>
            <a:off x="5078506" y="6479237"/>
            <a:ext cx="6678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Source: Google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72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DBB5-3A41-08C6-9FA4-4CD05FAD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rgbClr val="FF0000"/>
                </a:solidFill>
              </a:rPr>
              <a:t>System with feedback and constraint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CF0EB-9F8A-A255-1591-2E27F1FEB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38" y="1493359"/>
            <a:ext cx="5608806" cy="3420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D1D7D-B0D8-3E91-AE2A-14938B142AB4}"/>
              </a:ext>
            </a:extLst>
          </p:cNvPr>
          <p:cNvSpPr txBox="1"/>
          <p:nvPr/>
        </p:nvSpPr>
        <p:spPr>
          <a:xfrm>
            <a:off x="6523206" y="191710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Permission constraint made transaction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 impossible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After completing user will get 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notified with message on registered number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5F034-1476-51B0-4875-6E7A59622844}"/>
              </a:ext>
            </a:extLst>
          </p:cNvPr>
          <p:cNvSpPr txBox="1"/>
          <p:nvPr/>
        </p:nvSpPr>
        <p:spPr>
          <a:xfrm>
            <a:off x="969738" y="4995309"/>
            <a:ext cx="631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</a:rPr>
              <a:t>Source: Debit 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88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Amasis MT Pro Black</vt:lpstr>
      <vt:lpstr>Arial</vt:lpstr>
      <vt:lpstr>Bahnschrift SemiBold</vt:lpstr>
      <vt:lpstr>Calibri</vt:lpstr>
      <vt:lpstr>Calibri Light</vt:lpstr>
      <vt:lpstr>Office Theme</vt:lpstr>
      <vt:lpstr>NAME=Mansi Jagdish Mokashi Roll.no=87 TEIT ASSIGNMENT -3</vt:lpstr>
      <vt:lpstr>SYSTEM WITH FEEDBACK</vt:lpstr>
      <vt:lpstr>SYSTEM WITHOUT FEEDBACK</vt:lpstr>
      <vt:lpstr>System with constraint</vt:lpstr>
      <vt:lpstr>System without constraint </vt:lpstr>
      <vt:lpstr>System with feedback and constraint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NAME=Mansi Jagdish Mokashi Roll.no=87 TEIT ASSIGNMENT -3</dc:title>
  <dc:creator>Mansi</dc:creator>
  <cp:lastModifiedBy>Mansi</cp:lastModifiedBy>
  <cp:revision>1</cp:revision>
  <dcterms:created xsi:type="dcterms:W3CDTF">2022-09-19T16:59:08Z</dcterms:created>
  <dcterms:modified xsi:type="dcterms:W3CDTF">2022-09-19T16:59:21Z</dcterms:modified>
</cp:coreProperties>
</file>