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82" r:id="rId6"/>
    <p:sldId id="290" r:id="rId7"/>
    <p:sldId id="295" r:id="rId8"/>
    <p:sldId id="296" r:id="rId9"/>
    <p:sldId id="297" r:id="rId10"/>
    <p:sldId id="298" r:id="rId11"/>
    <p:sldId id="299" r:id="rId12"/>
    <p:sldId id="300" r:id="rId13"/>
    <p:sldId id="294" r:id="rId14"/>
    <p:sldId id="301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si" initials="M" lastIdx="1" clrIdx="0">
    <p:extLst>
      <p:ext uri="{19B8F6BF-5375-455C-9EA6-DF929625EA0E}">
        <p15:presenceInfo xmlns:p15="http://schemas.microsoft.com/office/powerpoint/2012/main" userId="dc35a428415c2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6T22:35:22.25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09" y="827801"/>
            <a:ext cx="5385816" cy="1225296"/>
          </a:xfrm>
        </p:spPr>
        <p:txBody>
          <a:bodyPr/>
          <a:lstStyle/>
          <a:p>
            <a:r>
              <a:rPr lang="en-US" sz="2000" dirty="0"/>
              <a:t>HCI Assignment 4 -</a:t>
            </a:r>
            <a:br>
              <a:rPr lang="en-US" sz="2000" dirty="0"/>
            </a:br>
            <a:r>
              <a:rPr lang="en-US" sz="2000" dirty="0"/>
              <a:t>Wireframing and Prototyping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703935"/>
            <a:ext cx="3493008" cy="878908"/>
          </a:xfrm>
        </p:spPr>
        <p:txBody>
          <a:bodyPr/>
          <a:lstStyle/>
          <a:p>
            <a:r>
              <a:rPr lang="en-US" dirty="0"/>
              <a:t>MANSI MOKASHI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273-4E92-31CE-F60C-7C1ED2EB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5F0F88-DC0C-1A1F-6D06-62A6BF73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1" y="364191"/>
            <a:ext cx="7658100" cy="6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876C-01B4-FC98-C011-A92D276E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B0940-3AB1-A118-6F34-014A1C80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38" y="354106"/>
            <a:ext cx="7810500" cy="61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9163-C9C4-A001-2F1D-9820C769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AA554-0D34-B263-3608-AD9B9DD0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39" y="309282"/>
            <a:ext cx="7658100" cy="63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1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AAF2-FB01-5F4E-8BAF-E2A3EC37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552" cy="768096"/>
          </a:xfrm>
        </p:spPr>
        <p:txBody>
          <a:bodyPr/>
          <a:lstStyle/>
          <a:p>
            <a:r>
              <a:rPr lang="en-IN" sz="900" dirty="0"/>
              <a:t>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E1AE-40CB-92D9-00EB-B06D10DB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28160-78A9-AA16-0F6F-0EFC3394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805A-D71A-BAF7-9047-51E957692C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4B15-B219-4D84-BF58-882E68D2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194A19-36E3-D015-C3CD-636C18193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96100"/>
            <a:ext cx="12192000" cy="6561900"/>
          </a:xfrm>
        </p:spPr>
      </p:pic>
    </p:spTree>
    <p:extLst>
      <p:ext uri="{BB962C8B-B14F-4D97-AF65-F5344CB8AC3E}">
        <p14:creationId xmlns:p14="http://schemas.microsoft.com/office/powerpoint/2010/main" val="30131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38E0-42AF-E5AD-9D6A-8289FD83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FIGMA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AC1E-DA20-6BFE-D02E-D25FC589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E953D-38FA-7FE3-612B-3E352D8C4AA8}"/>
              </a:ext>
            </a:extLst>
          </p:cNvPr>
          <p:cNvSpPr txBox="1"/>
          <p:nvPr/>
        </p:nvSpPr>
        <p:spPr>
          <a:xfrm>
            <a:off x="4096871" y="216049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https://www.figma.com/file/eK7F3MjF2a8fZ45Jmm5wYd/flowers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6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-Mansi Mokashi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1173599"/>
            <a:ext cx="5693664" cy="802401"/>
          </a:xfrm>
        </p:spPr>
        <p:txBody>
          <a:bodyPr/>
          <a:lstStyle/>
          <a:p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10" y="2161032"/>
            <a:ext cx="9195278" cy="312216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Design and implement a front end for online</a:t>
            </a:r>
          </a:p>
          <a:p>
            <a:r>
              <a:rPr lang="en-US" sz="3200" dirty="0"/>
              <a:t>flowers shopping, which will make it easier</a:t>
            </a:r>
          </a:p>
          <a:p>
            <a:r>
              <a:rPr lang="en-US" sz="3200" dirty="0"/>
              <a:t>for users to order and receive fresh</a:t>
            </a:r>
          </a:p>
          <a:p>
            <a:r>
              <a:rPr lang="en-US" sz="3200" dirty="0"/>
              <a:t>flowers sitting at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● Our website is based on the concept of online fresh flower shopping.</a:t>
            </a:r>
          </a:p>
          <a:p>
            <a:endParaRPr lang="en-US" dirty="0"/>
          </a:p>
          <a:p>
            <a:r>
              <a:rPr lang="en-US" dirty="0"/>
              <a:t>● We have selected the topic in order to provide an online fresh flower buying</a:t>
            </a:r>
          </a:p>
          <a:p>
            <a:r>
              <a:rPr lang="en-US" dirty="0"/>
              <a:t>platform specially for the people who are in love with fresh flowers.</a:t>
            </a:r>
          </a:p>
          <a:p>
            <a:endParaRPr lang="en-US" dirty="0"/>
          </a:p>
          <a:p>
            <a:r>
              <a:rPr lang="en-US" dirty="0"/>
              <a:t>● User can choose from wide variety of items  with</a:t>
            </a:r>
          </a:p>
          <a:p>
            <a:r>
              <a:rPr lang="en-US" dirty="0"/>
              <a:t>the user friendly interface of the website.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D924E-A674-0B24-6C8C-A9A3E1CE8C26}"/>
              </a:ext>
            </a:extLst>
          </p:cNvPr>
          <p:cNvSpPr txBox="1"/>
          <p:nvPr/>
        </p:nvSpPr>
        <p:spPr>
          <a:xfrm>
            <a:off x="4007223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masis MT Pro Black" panose="02040A04050005020304" pitchFamily="18" charset="0"/>
              </a:rPr>
              <a:t>User Persona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52" y="203677"/>
            <a:ext cx="7013448" cy="1627632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This is </a:t>
            </a:r>
            <a:r>
              <a:rPr lang="en-US" sz="2000" dirty="0" err="1">
                <a:latin typeface="+mj-lt"/>
              </a:rPr>
              <a:t>anushka</a:t>
            </a:r>
            <a:endParaRPr lang="en-US" sz="20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8AF0C-C5B4-3DC1-A517-A1A6B695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23" y="2549525"/>
            <a:ext cx="2030144" cy="1828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5CA33-7794-B439-0A66-2315121F095B}"/>
              </a:ext>
            </a:extLst>
          </p:cNvPr>
          <p:cNvSpPr txBox="1"/>
          <p:nvPr/>
        </p:nvSpPr>
        <p:spPr>
          <a:xfrm>
            <a:off x="5178553" y="594360"/>
            <a:ext cx="4117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Name:Anushka</a:t>
            </a:r>
            <a:r>
              <a:rPr lang="en-IN" dirty="0"/>
              <a:t> </a:t>
            </a:r>
          </a:p>
          <a:p>
            <a:r>
              <a:rPr lang="en-IN" dirty="0"/>
              <a:t>Age=21                                                            </a:t>
            </a:r>
          </a:p>
          <a:p>
            <a:r>
              <a:rPr lang="en-IN" dirty="0" err="1"/>
              <a:t>Gender:Female</a:t>
            </a:r>
            <a:r>
              <a:rPr lang="en-IN" dirty="0"/>
              <a:t>                                                  </a:t>
            </a:r>
          </a:p>
          <a:p>
            <a:r>
              <a:rPr lang="en-IN" dirty="0"/>
              <a:t>Marital </a:t>
            </a:r>
            <a:r>
              <a:rPr lang="en-IN" dirty="0" err="1"/>
              <a:t>Status:Unmarried</a:t>
            </a:r>
            <a:r>
              <a:rPr lang="en-IN" dirty="0"/>
              <a:t>                                      </a:t>
            </a:r>
          </a:p>
          <a:p>
            <a:r>
              <a:rPr lang="en-IN" dirty="0" err="1"/>
              <a:t>Occupation:SE</a:t>
            </a:r>
            <a:r>
              <a:rPr lang="en-IN" dirty="0"/>
              <a:t> Engineer at </a:t>
            </a:r>
            <a:r>
              <a:rPr lang="en-IN" dirty="0" err="1"/>
              <a:t>pune</a:t>
            </a:r>
            <a:r>
              <a:rPr lang="en-IN" dirty="0"/>
              <a:t> </a:t>
            </a:r>
            <a:r>
              <a:rPr lang="en-IN" dirty="0" err="1"/>
              <a:t>wipro</a:t>
            </a:r>
            <a:endParaRPr lang="en-IN" dirty="0"/>
          </a:p>
          <a:p>
            <a:r>
              <a:rPr lang="en-IN" dirty="0" err="1"/>
              <a:t>Location:Pune</a:t>
            </a:r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3BDB-D278-9FCC-818A-8D358FE081DD}"/>
              </a:ext>
            </a:extLst>
          </p:cNvPr>
          <p:cNvSpPr txBox="1"/>
          <p:nvPr/>
        </p:nvSpPr>
        <p:spPr>
          <a:xfrm>
            <a:off x="9583166" y="417328"/>
            <a:ext cx="252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“Want a website which will allow me</a:t>
            </a:r>
          </a:p>
          <a:p>
            <a:r>
              <a:rPr lang="en-US" dirty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to buy flowers</a:t>
            </a:r>
          </a:p>
          <a:p>
            <a:r>
              <a:rPr lang="en-US" dirty="0">
                <a:solidFill>
                  <a:srgbClr val="00206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staying at home!”</a:t>
            </a:r>
            <a:endParaRPr lang="en-IN" dirty="0">
              <a:solidFill>
                <a:srgbClr val="00206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DCDCE-9D82-CDAE-8592-ECADED66E419}"/>
              </a:ext>
            </a:extLst>
          </p:cNvPr>
          <p:cNvSpPr txBox="1"/>
          <p:nvPr/>
        </p:nvSpPr>
        <p:spPr>
          <a:xfrm>
            <a:off x="5096002" y="2511874"/>
            <a:ext cx="70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ABOUT ANUSHKA: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4FF89-A541-134B-EE34-C59F7FF21D96}"/>
              </a:ext>
            </a:extLst>
          </p:cNvPr>
          <p:cNvSpPr txBox="1"/>
          <p:nvPr/>
        </p:nvSpPr>
        <p:spPr>
          <a:xfrm>
            <a:off x="5014367" y="2995717"/>
            <a:ext cx="68627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Anushka is a hard-working engineer at </a:t>
            </a:r>
            <a:r>
              <a:rPr lang="en-IN" sz="2400" dirty="0" err="1"/>
              <a:t>wipro</a:t>
            </a:r>
            <a:r>
              <a:rPr lang="en-I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She has to work all day and has not time to go out and buy flowers to gift her friends.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She loves flowers a lot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528" y="2238756"/>
            <a:ext cx="3822192" cy="41148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E2FA7-32D0-99E2-276C-E7637F15C945}"/>
              </a:ext>
            </a:extLst>
          </p:cNvPr>
          <p:cNvSpPr/>
          <p:nvPr/>
        </p:nvSpPr>
        <p:spPr>
          <a:xfrm>
            <a:off x="3567954" y="113538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1.Anushka navigates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the website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82A11-67BE-5CAB-51E8-6C3BE304DB2F}"/>
              </a:ext>
            </a:extLst>
          </p:cNvPr>
          <p:cNvSpPr/>
          <p:nvPr/>
        </p:nvSpPr>
        <p:spPr>
          <a:xfrm>
            <a:off x="5378824" y="113538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2.Anushka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Watch all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10011-BBC7-CE64-EF4F-9E3A0B12F222}"/>
              </a:ext>
            </a:extLst>
          </p:cNvPr>
          <p:cNvSpPr/>
          <p:nvPr/>
        </p:nvSpPr>
        <p:spPr>
          <a:xfrm>
            <a:off x="7333129" y="103333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3. Anushka browses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through various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products available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0C87B-6084-F0E6-D30C-054B158477DA}"/>
              </a:ext>
            </a:extLst>
          </p:cNvPr>
          <p:cNvSpPr/>
          <p:nvPr/>
        </p:nvSpPr>
        <p:spPr>
          <a:xfrm>
            <a:off x="9287434" y="115226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Anushka confirms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order.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08C33-5B5F-AF1F-0918-ADF6F077F4AA}"/>
              </a:ext>
            </a:extLst>
          </p:cNvPr>
          <p:cNvSpPr/>
          <p:nvPr/>
        </p:nvSpPr>
        <p:spPr>
          <a:xfrm>
            <a:off x="3571717" y="1601933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Anushka proceeds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payment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options.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2086C3-F096-FB68-6387-16C70BC1626C}"/>
              </a:ext>
            </a:extLst>
          </p:cNvPr>
          <p:cNvSpPr/>
          <p:nvPr/>
        </p:nvSpPr>
        <p:spPr>
          <a:xfrm>
            <a:off x="5378824" y="1591534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6.She gets acquainted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with various features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of the website.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0370B-F1F3-961C-3C28-14621C7E0748}"/>
              </a:ext>
            </a:extLst>
          </p:cNvPr>
          <p:cNvSpPr/>
          <p:nvPr/>
        </p:nvSpPr>
        <p:spPr>
          <a:xfrm>
            <a:off x="7355481" y="1596061"/>
            <a:ext cx="1649505" cy="125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7.She is </a:t>
            </a:r>
            <a:r>
              <a:rPr lang="en-US" sz="1200" dirty="0">
                <a:solidFill>
                  <a:schemeClr val="tx1"/>
                </a:solidFill>
              </a:rPr>
              <a:t>provided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options of  free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Delivery,money</a:t>
            </a:r>
            <a:r>
              <a:rPr lang="en-US" sz="1200" dirty="0">
                <a:solidFill>
                  <a:schemeClr val="tx1"/>
                </a:solidFill>
              </a:rPr>
              <a:t> back,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Secured payment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36DA8-6D0D-C2A1-BD5A-9B423C81F310}"/>
              </a:ext>
            </a:extLst>
          </p:cNvPr>
          <p:cNvSpPr/>
          <p:nvPr/>
        </p:nvSpPr>
        <p:spPr>
          <a:xfrm>
            <a:off x="9287433" y="1591534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8.Anushka is offered with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wide range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flowers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available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211EC-123C-E72D-5623-9C8F2A7E8DCD}"/>
              </a:ext>
            </a:extLst>
          </p:cNvPr>
          <p:cNvSpPr/>
          <p:nvPr/>
        </p:nvSpPr>
        <p:spPr>
          <a:xfrm>
            <a:off x="3567954" y="3151931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9.Anushka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Filled all details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delivery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5BF8BA-9D78-801D-D11D-4702101687D4}"/>
              </a:ext>
            </a:extLst>
          </p:cNvPr>
          <p:cNvSpPr/>
          <p:nvPr/>
        </p:nvSpPr>
        <p:spPr>
          <a:xfrm>
            <a:off x="5391914" y="3110185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10.She clicks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On OKKK button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086D5-CA4C-EF48-758C-890486487C77}"/>
              </a:ext>
            </a:extLst>
          </p:cNvPr>
          <p:cNvSpPr/>
          <p:nvPr/>
        </p:nvSpPr>
        <p:spPr>
          <a:xfrm>
            <a:off x="7346515" y="3136406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10.After that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She chooses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74E0FA-FC06-5333-8E6E-FDA01A9D894A}"/>
              </a:ext>
            </a:extLst>
          </p:cNvPr>
          <p:cNvSpPr/>
          <p:nvPr/>
        </p:nvSpPr>
        <p:spPr>
          <a:xfrm>
            <a:off x="9365517" y="3136406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11.After that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She clicks on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Pay 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D80C42-B5D6-FB83-86B0-348B0BA6E30D}"/>
              </a:ext>
            </a:extLst>
          </p:cNvPr>
          <p:cNvSpPr/>
          <p:nvPr/>
        </p:nvSpPr>
        <p:spPr>
          <a:xfrm>
            <a:off x="3590185" y="4701929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12.After payment thank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You message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Will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DC27AA-C23E-4C2D-5C2B-7ACD10CCB3C8}"/>
              </a:ext>
            </a:extLst>
          </p:cNvPr>
          <p:cNvSpPr/>
          <p:nvPr/>
        </p:nvSpPr>
        <p:spPr>
          <a:xfrm>
            <a:off x="5524231" y="4701929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13.After shopping she can give review of products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2F6670-0712-771D-F499-43D927632FB9}"/>
              </a:ext>
            </a:extLst>
          </p:cNvPr>
          <p:cNvSpPr/>
          <p:nvPr/>
        </p:nvSpPr>
        <p:spPr>
          <a:xfrm>
            <a:off x="7458277" y="4701929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14.Or she can give suggestions or drawbacks by </a:t>
            </a:r>
            <a:r>
              <a:rPr lang="en-IN" sz="1400" dirty="0" err="1">
                <a:solidFill>
                  <a:schemeClr val="tx1"/>
                </a:solidFill>
              </a:rPr>
              <a:t>contactus</a:t>
            </a:r>
            <a:r>
              <a:rPr lang="en-IN" sz="1400" dirty="0">
                <a:solidFill>
                  <a:schemeClr val="tx1"/>
                </a:solidFill>
              </a:rPr>
              <a:t> 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7167A2-17FE-A6C3-DCDB-63C6D6641DBF}"/>
              </a:ext>
            </a:extLst>
          </p:cNvPr>
          <p:cNvSpPr/>
          <p:nvPr/>
        </p:nvSpPr>
        <p:spPr>
          <a:xfrm>
            <a:off x="9365516" y="4719606"/>
            <a:ext cx="1649505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15.Also she can check our extra offers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D2475-16C2-E0E0-F3EB-1459E620B6C3}"/>
              </a:ext>
            </a:extLst>
          </p:cNvPr>
          <p:cNvSpPr txBox="1"/>
          <p:nvPr/>
        </p:nvSpPr>
        <p:spPr>
          <a:xfrm rot="16200000">
            <a:off x="-853491" y="800035"/>
            <a:ext cx="256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4A8-63D8-1AC1-0869-C65847D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7" y="73152"/>
            <a:ext cx="8165592" cy="768096"/>
          </a:xfrm>
        </p:spPr>
        <p:txBody>
          <a:bodyPr/>
          <a:lstStyle/>
          <a:p>
            <a:r>
              <a:rPr lang="en-IN" sz="10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852C-CF3B-0F2E-4468-CE1BEDA67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77763B-321F-0043-0270-1861F8502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77455" y="215942"/>
            <a:ext cx="8444753" cy="642611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93DF7-0DC5-0E96-344C-45CFBEE0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D8BCE4-4AED-C13D-7CE4-791ABE747F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4588" y="242047"/>
            <a:ext cx="8507412" cy="681317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9A0D-B33E-93F2-6A37-0B81F923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87A9-3655-4D7E-859D-F9493D60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52EB3E-B96A-BC39-6E3F-520BA3EF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457199"/>
            <a:ext cx="8153400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{75898379-E100-4156-894F-5D9CA77C0588}tf78438558_win32</Template>
  <TotalTime>209</TotalTime>
  <Words>379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Black</vt:lpstr>
      <vt:lpstr>Arial</vt:lpstr>
      <vt:lpstr>Arial Black</vt:lpstr>
      <vt:lpstr>Leelawadee UI</vt:lpstr>
      <vt:lpstr>Sabon Next LT</vt:lpstr>
      <vt:lpstr>Office Theme</vt:lpstr>
      <vt:lpstr>HCI Assignment 4 - Wireframing and Prototyping </vt:lpstr>
      <vt:lpstr>Problem Statement</vt:lpstr>
      <vt:lpstr>Introduction</vt:lpstr>
      <vt:lpstr> </vt:lpstr>
      <vt:lpstr>This is anushka</vt:lpstr>
      <vt:lpstr> 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</vt:lpstr>
      <vt:lpstr>FIGMA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Assignment 4 - Wireframing and Prototyping </dc:title>
  <dc:subject/>
  <dc:creator>Mansi</dc:creator>
  <cp:lastModifiedBy>Mansi</cp:lastModifiedBy>
  <cp:revision>3</cp:revision>
  <dcterms:created xsi:type="dcterms:W3CDTF">2022-09-26T16:33:18Z</dcterms:created>
  <dcterms:modified xsi:type="dcterms:W3CDTF">2022-09-27T03:49:45Z</dcterms:modified>
</cp:coreProperties>
</file>