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4E5CC-5A76-4565-A94D-F9C54B3987C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87C77-E3F5-4CBC-8091-5301D9825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9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83a34528_5_2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83a34528_5_2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55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3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7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6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4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1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40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83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67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2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15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0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9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0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DE6F19-018A-493E-B763-FC020DA6F52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3EFE01-542E-473C-A5DF-8F2F083CC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4D31-A12E-5024-E345-F9EA0096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52" y="2301128"/>
            <a:ext cx="7833146" cy="1857367"/>
          </a:xfrm>
        </p:spPr>
        <p:txBody>
          <a:bodyPr/>
          <a:lstStyle/>
          <a:p>
            <a:pPr algn="ctr"/>
            <a:r>
              <a:rPr lang="en-IN" i="0" dirty="0">
                <a:solidFill>
                  <a:srgbClr val="D1D5DB"/>
                </a:solidFill>
                <a:latin typeface="Söhne"/>
              </a:rPr>
              <a:t>ZOMATO-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Pune Restaurant Analysis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188B-6F3D-6A3E-AA81-300AE912ABA9}"/>
              </a:ext>
            </a:extLst>
          </p:cNvPr>
          <p:cNvSpPr txBox="1"/>
          <p:nvPr/>
        </p:nvSpPr>
        <p:spPr>
          <a:xfrm>
            <a:off x="6977849" y="4319414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Mansi Narade</a:t>
            </a:r>
            <a:endParaRPr lang="en-IN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AF2BAA-0241-34B9-F4A6-2D7DDE85D383}"/>
              </a:ext>
            </a:extLst>
          </p:cNvPr>
          <p:cNvGrpSpPr/>
          <p:nvPr/>
        </p:nvGrpSpPr>
        <p:grpSpPr>
          <a:xfrm>
            <a:off x="421802" y="1722274"/>
            <a:ext cx="6360738" cy="6096515"/>
            <a:chOff x="2888900" y="1095375"/>
            <a:chExt cx="5955825" cy="5228500"/>
          </a:xfrm>
        </p:grpSpPr>
        <p:grpSp>
          <p:nvGrpSpPr>
            <p:cNvPr id="44" name="Google Shape;2025;p26">
              <a:extLst>
                <a:ext uri="{FF2B5EF4-FFF2-40B4-BE49-F238E27FC236}">
                  <a16:creationId xmlns:a16="http://schemas.microsoft.com/office/drawing/2014/main" id="{1E9C6231-9FEF-1763-FCD7-6B312404B17C}"/>
                </a:ext>
              </a:extLst>
            </p:cNvPr>
            <p:cNvGrpSpPr/>
            <p:nvPr/>
          </p:nvGrpSpPr>
          <p:grpSpPr>
            <a:xfrm>
              <a:off x="2888900" y="1095375"/>
              <a:ext cx="5955825" cy="5228500"/>
              <a:chOff x="823275" y="238125"/>
              <a:chExt cx="5955825" cy="5228500"/>
            </a:xfrm>
          </p:grpSpPr>
          <p:sp>
            <p:nvSpPr>
              <p:cNvPr id="50" name="Google Shape;2026;p26">
                <a:extLst>
                  <a:ext uri="{FF2B5EF4-FFF2-40B4-BE49-F238E27FC236}">
                    <a16:creationId xmlns:a16="http://schemas.microsoft.com/office/drawing/2014/main" id="{D927DD81-0C5A-06F2-9C67-6346E554CBEE}"/>
                  </a:ext>
                </a:extLst>
              </p:cNvPr>
              <p:cNvSpPr/>
              <p:nvPr/>
            </p:nvSpPr>
            <p:spPr>
              <a:xfrm>
                <a:off x="3138775" y="3174575"/>
                <a:ext cx="3640325" cy="2292050"/>
              </a:xfrm>
              <a:custGeom>
                <a:avLst/>
                <a:gdLst/>
                <a:ahLst/>
                <a:cxnLst/>
                <a:rect l="l" t="t" r="r" b="b"/>
                <a:pathLst>
                  <a:path w="145613" h="91682" extrusionOk="0">
                    <a:moveTo>
                      <a:pt x="18545" y="0"/>
                    </a:moveTo>
                    <a:lnTo>
                      <a:pt x="0" y="19513"/>
                    </a:lnTo>
                    <a:lnTo>
                      <a:pt x="71361" y="91681"/>
                    </a:lnTo>
                    <a:lnTo>
                      <a:pt x="145612" y="58656"/>
                    </a:lnTo>
                    <a:lnTo>
                      <a:pt x="144219" y="58304"/>
                    </a:lnTo>
                    <a:lnTo>
                      <a:pt x="142839" y="57937"/>
                    </a:lnTo>
                    <a:lnTo>
                      <a:pt x="141446" y="57570"/>
                    </a:lnTo>
                    <a:lnTo>
                      <a:pt x="140052" y="57189"/>
                    </a:lnTo>
                    <a:lnTo>
                      <a:pt x="137250" y="56382"/>
                    </a:lnTo>
                    <a:lnTo>
                      <a:pt x="134448" y="55561"/>
                    </a:lnTo>
                    <a:lnTo>
                      <a:pt x="131645" y="54695"/>
                    </a:lnTo>
                    <a:lnTo>
                      <a:pt x="128828" y="53785"/>
                    </a:lnTo>
                    <a:lnTo>
                      <a:pt x="126012" y="52846"/>
                    </a:lnTo>
                    <a:lnTo>
                      <a:pt x="123195" y="51878"/>
                    </a:lnTo>
                    <a:lnTo>
                      <a:pt x="120378" y="50895"/>
                    </a:lnTo>
                    <a:lnTo>
                      <a:pt x="117576" y="49868"/>
                    </a:lnTo>
                    <a:lnTo>
                      <a:pt x="114759" y="48812"/>
                    </a:lnTo>
                    <a:lnTo>
                      <a:pt x="111956" y="47741"/>
                    </a:lnTo>
                    <a:lnTo>
                      <a:pt x="109169" y="46655"/>
                    </a:lnTo>
                    <a:lnTo>
                      <a:pt x="106381" y="45540"/>
                    </a:lnTo>
                    <a:lnTo>
                      <a:pt x="103609" y="44396"/>
                    </a:lnTo>
                    <a:lnTo>
                      <a:pt x="100850" y="43251"/>
                    </a:lnTo>
                    <a:lnTo>
                      <a:pt x="98107" y="42078"/>
                    </a:lnTo>
                    <a:lnTo>
                      <a:pt x="95378" y="40889"/>
                    </a:lnTo>
                    <a:lnTo>
                      <a:pt x="92664" y="39701"/>
                    </a:lnTo>
                    <a:lnTo>
                      <a:pt x="89979" y="38498"/>
                    </a:lnTo>
                    <a:lnTo>
                      <a:pt x="87309" y="37280"/>
                    </a:lnTo>
                    <a:lnTo>
                      <a:pt x="84668" y="36062"/>
                    </a:lnTo>
                    <a:lnTo>
                      <a:pt x="82042" y="34830"/>
                    </a:lnTo>
                    <a:lnTo>
                      <a:pt x="79460" y="33598"/>
                    </a:lnTo>
                    <a:lnTo>
                      <a:pt x="76892" y="32351"/>
                    </a:lnTo>
                    <a:lnTo>
                      <a:pt x="74369" y="31118"/>
                    </a:lnTo>
                    <a:lnTo>
                      <a:pt x="71875" y="29886"/>
                    </a:lnTo>
                    <a:lnTo>
                      <a:pt x="69410" y="28653"/>
                    </a:lnTo>
                    <a:lnTo>
                      <a:pt x="66974" y="27421"/>
                    </a:lnTo>
                    <a:lnTo>
                      <a:pt x="64598" y="26203"/>
                    </a:lnTo>
                    <a:lnTo>
                      <a:pt x="62236" y="24986"/>
                    </a:lnTo>
                    <a:lnTo>
                      <a:pt x="59932" y="23782"/>
                    </a:lnTo>
                    <a:lnTo>
                      <a:pt x="57673" y="22579"/>
                    </a:lnTo>
                    <a:lnTo>
                      <a:pt x="55457" y="21406"/>
                    </a:lnTo>
                    <a:lnTo>
                      <a:pt x="53271" y="20232"/>
                    </a:lnTo>
                    <a:lnTo>
                      <a:pt x="51159" y="19073"/>
                    </a:lnTo>
                    <a:lnTo>
                      <a:pt x="47051" y="16828"/>
                    </a:lnTo>
                    <a:lnTo>
                      <a:pt x="43178" y="14657"/>
                    </a:lnTo>
                    <a:lnTo>
                      <a:pt x="39524" y="12588"/>
                    </a:lnTo>
                    <a:lnTo>
                      <a:pt x="36121" y="10622"/>
                    </a:lnTo>
                    <a:lnTo>
                      <a:pt x="32966" y="8788"/>
                    </a:lnTo>
                    <a:lnTo>
                      <a:pt x="30091" y="7087"/>
                    </a:lnTo>
                    <a:lnTo>
                      <a:pt x="27494" y="5531"/>
                    </a:lnTo>
                    <a:lnTo>
                      <a:pt x="25205" y="4152"/>
                    </a:lnTo>
                    <a:lnTo>
                      <a:pt x="23225" y="2935"/>
                    </a:lnTo>
                    <a:lnTo>
                      <a:pt x="21582" y="1922"/>
                    </a:lnTo>
                    <a:lnTo>
                      <a:pt x="19322" y="499"/>
                    </a:lnTo>
                    <a:lnTo>
                      <a:pt x="1854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6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2027;p26">
                <a:extLst>
                  <a:ext uri="{FF2B5EF4-FFF2-40B4-BE49-F238E27FC236}">
                    <a16:creationId xmlns:a16="http://schemas.microsoft.com/office/drawing/2014/main" id="{5726AB46-76F9-DB08-B288-D69B3718F7E4}"/>
                  </a:ext>
                </a:extLst>
              </p:cNvPr>
              <p:cNvSpPr/>
              <p:nvPr/>
            </p:nvSpPr>
            <p:spPr>
              <a:xfrm>
                <a:off x="2477825" y="1765400"/>
                <a:ext cx="222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31104" extrusionOk="0">
                    <a:moveTo>
                      <a:pt x="2187" y="0"/>
                    </a:moveTo>
                    <a:lnTo>
                      <a:pt x="2010" y="15"/>
                    </a:lnTo>
                    <a:lnTo>
                      <a:pt x="1834" y="30"/>
                    </a:lnTo>
                    <a:lnTo>
                      <a:pt x="1658" y="74"/>
                    </a:lnTo>
                    <a:lnTo>
                      <a:pt x="1482" y="132"/>
                    </a:lnTo>
                    <a:lnTo>
                      <a:pt x="1306" y="191"/>
                    </a:lnTo>
                    <a:lnTo>
                      <a:pt x="1145" y="279"/>
                    </a:lnTo>
                    <a:lnTo>
                      <a:pt x="983" y="382"/>
                    </a:lnTo>
                    <a:lnTo>
                      <a:pt x="822" y="514"/>
                    </a:lnTo>
                    <a:lnTo>
                      <a:pt x="675" y="660"/>
                    </a:lnTo>
                    <a:lnTo>
                      <a:pt x="543" y="822"/>
                    </a:lnTo>
                    <a:lnTo>
                      <a:pt x="426" y="1027"/>
                    </a:lnTo>
                    <a:lnTo>
                      <a:pt x="309" y="1247"/>
                    </a:lnTo>
                    <a:lnTo>
                      <a:pt x="206" y="1497"/>
                    </a:lnTo>
                    <a:lnTo>
                      <a:pt x="133" y="1775"/>
                    </a:lnTo>
                    <a:lnTo>
                      <a:pt x="74" y="2084"/>
                    </a:lnTo>
                    <a:lnTo>
                      <a:pt x="30" y="2421"/>
                    </a:lnTo>
                    <a:lnTo>
                      <a:pt x="0" y="2788"/>
                    </a:lnTo>
                    <a:lnTo>
                      <a:pt x="0" y="3199"/>
                    </a:lnTo>
                    <a:lnTo>
                      <a:pt x="30" y="3653"/>
                    </a:lnTo>
                    <a:lnTo>
                      <a:pt x="103" y="4768"/>
                    </a:lnTo>
                    <a:lnTo>
                      <a:pt x="206" y="6250"/>
                    </a:lnTo>
                    <a:lnTo>
                      <a:pt x="411" y="10021"/>
                    </a:lnTo>
                    <a:lnTo>
                      <a:pt x="631" y="14495"/>
                    </a:lnTo>
                    <a:lnTo>
                      <a:pt x="866" y="19205"/>
                    </a:lnTo>
                    <a:lnTo>
                      <a:pt x="1248" y="27450"/>
                    </a:lnTo>
                    <a:lnTo>
                      <a:pt x="1394" y="31045"/>
                    </a:lnTo>
                    <a:lnTo>
                      <a:pt x="8891" y="31103"/>
                    </a:lnTo>
                    <a:lnTo>
                      <a:pt x="8818" y="29856"/>
                    </a:lnTo>
                    <a:lnTo>
                      <a:pt x="8715" y="28419"/>
                    </a:lnTo>
                    <a:lnTo>
                      <a:pt x="8569" y="26555"/>
                    </a:lnTo>
                    <a:lnTo>
                      <a:pt x="8392" y="24340"/>
                    </a:lnTo>
                    <a:lnTo>
                      <a:pt x="8158" y="21860"/>
                    </a:lnTo>
                    <a:lnTo>
                      <a:pt x="7894" y="19176"/>
                    </a:lnTo>
                    <a:lnTo>
                      <a:pt x="7747" y="17797"/>
                    </a:lnTo>
                    <a:lnTo>
                      <a:pt x="7586" y="16403"/>
                    </a:lnTo>
                    <a:lnTo>
                      <a:pt x="7409" y="15009"/>
                    </a:lnTo>
                    <a:lnTo>
                      <a:pt x="7233" y="13601"/>
                    </a:lnTo>
                    <a:lnTo>
                      <a:pt x="7043" y="12221"/>
                    </a:lnTo>
                    <a:lnTo>
                      <a:pt x="6837" y="10872"/>
                    </a:lnTo>
                    <a:lnTo>
                      <a:pt x="6632" y="9537"/>
                    </a:lnTo>
                    <a:lnTo>
                      <a:pt x="6412" y="8260"/>
                    </a:lnTo>
                    <a:lnTo>
                      <a:pt x="6177" y="7042"/>
                    </a:lnTo>
                    <a:lnTo>
                      <a:pt x="5928" y="5883"/>
                    </a:lnTo>
                    <a:lnTo>
                      <a:pt x="5678" y="4798"/>
                    </a:lnTo>
                    <a:lnTo>
                      <a:pt x="5414" y="3800"/>
                    </a:lnTo>
                    <a:lnTo>
                      <a:pt x="5267" y="3345"/>
                    </a:lnTo>
                    <a:lnTo>
                      <a:pt x="5135" y="2905"/>
                    </a:lnTo>
                    <a:lnTo>
                      <a:pt x="4989" y="2494"/>
                    </a:lnTo>
                    <a:lnTo>
                      <a:pt x="4842" y="2113"/>
                    </a:lnTo>
                    <a:lnTo>
                      <a:pt x="4695" y="1761"/>
                    </a:lnTo>
                    <a:lnTo>
                      <a:pt x="4549" y="1438"/>
                    </a:lnTo>
                    <a:lnTo>
                      <a:pt x="4387" y="1145"/>
                    </a:lnTo>
                    <a:lnTo>
                      <a:pt x="4240" y="895"/>
                    </a:lnTo>
                    <a:lnTo>
                      <a:pt x="4079" y="660"/>
                    </a:lnTo>
                    <a:lnTo>
                      <a:pt x="3918" y="484"/>
                    </a:lnTo>
                    <a:lnTo>
                      <a:pt x="3756" y="323"/>
                    </a:lnTo>
                    <a:lnTo>
                      <a:pt x="3595" y="206"/>
                    </a:lnTo>
                    <a:lnTo>
                      <a:pt x="3419" y="162"/>
                    </a:lnTo>
                    <a:lnTo>
                      <a:pt x="3228" y="103"/>
                    </a:lnTo>
                    <a:lnTo>
                      <a:pt x="2979" y="59"/>
                    </a:lnTo>
                    <a:lnTo>
                      <a:pt x="2685" y="15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D67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028;p26">
                <a:extLst>
                  <a:ext uri="{FF2B5EF4-FFF2-40B4-BE49-F238E27FC236}">
                    <a16:creationId xmlns:a16="http://schemas.microsoft.com/office/drawing/2014/main" id="{0AEAB3D5-B948-D002-AB6B-B342A7CD36C0}"/>
                  </a:ext>
                </a:extLst>
              </p:cNvPr>
              <p:cNvSpPr/>
              <p:nvPr/>
            </p:nvSpPr>
            <p:spPr>
              <a:xfrm>
                <a:off x="1939750" y="1701200"/>
                <a:ext cx="594575" cy="840325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33613" extrusionOk="0">
                    <a:moveTo>
                      <a:pt x="2964" y="1"/>
                    </a:moveTo>
                    <a:lnTo>
                      <a:pt x="2759" y="30"/>
                    </a:lnTo>
                    <a:lnTo>
                      <a:pt x="2524" y="59"/>
                    </a:lnTo>
                    <a:lnTo>
                      <a:pt x="2245" y="133"/>
                    </a:lnTo>
                    <a:lnTo>
                      <a:pt x="1908" y="236"/>
                    </a:lnTo>
                    <a:lnTo>
                      <a:pt x="1732" y="294"/>
                    </a:lnTo>
                    <a:lnTo>
                      <a:pt x="1556" y="382"/>
                    </a:lnTo>
                    <a:lnTo>
                      <a:pt x="1380" y="456"/>
                    </a:lnTo>
                    <a:lnTo>
                      <a:pt x="1204" y="558"/>
                    </a:lnTo>
                    <a:lnTo>
                      <a:pt x="1028" y="676"/>
                    </a:lnTo>
                    <a:lnTo>
                      <a:pt x="866" y="808"/>
                    </a:lnTo>
                    <a:lnTo>
                      <a:pt x="705" y="940"/>
                    </a:lnTo>
                    <a:lnTo>
                      <a:pt x="558" y="1101"/>
                    </a:lnTo>
                    <a:lnTo>
                      <a:pt x="412" y="1277"/>
                    </a:lnTo>
                    <a:lnTo>
                      <a:pt x="294" y="1468"/>
                    </a:lnTo>
                    <a:lnTo>
                      <a:pt x="191" y="1673"/>
                    </a:lnTo>
                    <a:lnTo>
                      <a:pt x="118" y="1908"/>
                    </a:lnTo>
                    <a:lnTo>
                      <a:pt x="59" y="2143"/>
                    </a:lnTo>
                    <a:lnTo>
                      <a:pt x="15" y="2422"/>
                    </a:lnTo>
                    <a:lnTo>
                      <a:pt x="1" y="2700"/>
                    </a:lnTo>
                    <a:lnTo>
                      <a:pt x="30" y="3008"/>
                    </a:lnTo>
                    <a:lnTo>
                      <a:pt x="74" y="3346"/>
                    </a:lnTo>
                    <a:lnTo>
                      <a:pt x="162" y="3698"/>
                    </a:lnTo>
                    <a:lnTo>
                      <a:pt x="294" y="4079"/>
                    </a:lnTo>
                    <a:lnTo>
                      <a:pt x="456" y="4490"/>
                    </a:lnTo>
                    <a:lnTo>
                      <a:pt x="646" y="4916"/>
                    </a:lnTo>
                    <a:lnTo>
                      <a:pt x="896" y="5385"/>
                    </a:lnTo>
                    <a:lnTo>
                      <a:pt x="1541" y="6529"/>
                    </a:lnTo>
                    <a:lnTo>
                      <a:pt x="2363" y="8041"/>
                    </a:lnTo>
                    <a:lnTo>
                      <a:pt x="4431" y="11914"/>
                    </a:lnTo>
                    <a:lnTo>
                      <a:pt x="6882" y="16521"/>
                    </a:lnTo>
                    <a:lnTo>
                      <a:pt x="9434" y="21392"/>
                    </a:lnTo>
                    <a:lnTo>
                      <a:pt x="13909" y="29916"/>
                    </a:lnTo>
                    <a:lnTo>
                      <a:pt x="15831" y="33613"/>
                    </a:lnTo>
                    <a:lnTo>
                      <a:pt x="23783" y="29989"/>
                    </a:lnTo>
                    <a:lnTo>
                      <a:pt x="23079" y="28712"/>
                    </a:lnTo>
                    <a:lnTo>
                      <a:pt x="22272" y="27245"/>
                    </a:lnTo>
                    <a:lnTo>
                      <a:pt x="21201" y="25353"/>
                    </a:lnTo>
                    <a:lnTo>
                      <a:pt x="19910" y="23093"/>
                    </a:lnTo>
                    <a:lnTo>
                      <a:pt x="18443" y="20585"/>
                    </a:lnTo>
                    <a:lnTo>
                      <a:pt x="16858" y="17900"/>
                    </a:lnTo>
                    <a:lnTo>
                      <a:pt x="16022" y="16521"/>
                    </a:lnTo>
                    <a:lnTo>
                      <a:pt x="15156" y="15127"/>
                    </a:lnTo>
                    <a:lnTo>
                      <a:pt x="14291" y="13733"/>
                    </a:lnTo>
                    <a:lnTo>
                      <a:pt x="13410" y="12339"/>
                    </a:lnTo>
                    <a:lnTo>
                      <a:pt x="12530" y="10975"/>
                    </a:lnTo>
                    <a:lnTo>
                      <a:pt x="11650" y="9640"/>
                    </a:lnTo>
                    <a:lnTo>
                      <a:pt x="10769" y="8349"/>
                    </a:lnTo>
                    <a:lnTo>
                      <a:pt x="9904" y="7116"/>
                    </a:lnTo>
                    <a:lnTo>
                      <a:pt x="9053" y="5928"/>
                    </a:lnTo>
                    <a:lnTo>
                      <a:pt x="8231" y="4828"/>
                    </a:lnTo>
                    <a:lnTo>
                      <a:pt x="7424" y="3815"/>
                    </a:lnTo>
                    <a:lnTo>
                      <a:pt x="7043" y="3346"/>
                    </a:lnTo>
                    <a:lnTo>
                      <a:pt x="6662" y="2891"/>
                    </a:lnTo>
                    <a:lnTo>
                      <a:pt x="6280" y="2480"/>
                    </a:lnTo>
                    <a:lnTo>
                      <a:pt x="5928" y="2084"/>
                    </a:lnTo>
                    <a:lnTo>
                      <a:pt x="5576" y="1717"/>
                    </a:lnTo>
                    <a:lnTo>
                      <a:pt x="5224" y="1395"/>
                    </a:lnTo>
                    <a:lnTo>
                      <a:pt x="4901" y="1086"/>
                    </a:lnTo>
                    <a:lnTo>
                      <a:pt x="4578" y="822"/>
                    </a:lnTo>
                    <a:lnTo>
                      <a:pt x="4270" y="588"/>
                    </a:lnTo>
                    <a:lnTo>
                      <a:pt x="3977" y="397"/>
                    </a:lnTo>
                    <a:lnTo>
                      <a:pt x="3713" y="236"/>
                    </a:lnTo>
                    <a:lnTo>
                      <a:pt x="3449" y="118"/>
                    </a:lnTo>
                    <a:lnTo>
                      <a:pt x="3199" y="45"/>
                    </a:lnTo>
                    <a:lnTo>
                      <a:pt x="3082" y="15"/>
                    </a:lnTo>
                    <a:lnTo>
                      <a:pt x="2964" y="1"/>
                    </a:lnTo>
                    <a:close/>
                  </a:path>
                </a:pathLst>
              </a:custGeom>
              <a:solidFill>
                <a:srgbClr val="D67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029;p26">
                <a:extLst>
                  <a:ext uri="{FF2B5EF4-FFF2-40B4-BE49-F238E27FC236}">
                    <a16:creationId xmlns:a16="http://schemas.microsoft.com/office/drawing/2014/main" id="{5DE67735-88C8-364C-CF23-EDD9C0A9C927}"/>
                  </a:ext>
                </a:extLst>
              </p:cNvPr>
              <p:cNvSpPr/>
              <p:nvPr/>
            </p:nvSpPr>
            <p:spPr>
              <a:xfrm>
                <a:off x="1494125" y="1826650"/>
                <a:ext cx="828200" cy="636750"/>
              </a:xfrm>
              <a:custGeom>
                <a:avLst/>
                <a:gdLst/>
                <a:ahLst/>
                <a:cxnLst/>
                <a:rect l="l" t="t" r="r" b="b"/>
                <a:pathLst>
                  <a:path w="33128" h="25470" extrusionOk="0">
                    <a:moveTo>
                      <a:pt x="2333" y="0"/>
                    </a:moveTo>
                    <a:lnTo>
                      <a:pt x="2069" y="30"/>
                    </a:lnTo>
                    <a:lnTo>
                      <a:pt x="1951" y="59"/>
                    </a:lnTo>
                    <a:lnTo>
                      <a:pt x="1849" y="88"/>
                    </a:lnTo>
                    <a:lnTo>
                      <a:pt x="1673" y="206"/>
                    </a:lnTo>
                    <a:lnTo>
                      <a:pt x="1482" y="338"/>
                    </a:lnTo>
                    <a:lnTo>
                      <a:pt x="1233" y="514"/>
                    </a:lnTo>
                    <a:lnTo>
                      <a:pt x="983" y="734"/>
                    </a:lnTo>
                    <a:lnTo>
                      <a:pt x="851" y="866"/>
                    </a:lnTo>
                    <a:lnTo>
                      <a:pt x="719" y="1013"/>
                    </a:lnTo>
                    <a:lnTo>
                      <a:pt x="587" y="1159"/>
                    </a:lnTo>
                    <a:lnTo>
                      <a:pt x="470" y="1335"/>
                    </a:lnTo>
                    <a:lnTo>
                      <a:pt x="352" y="1497"/>
                    </a:lnTo>
                    <a:lnTo>
                      <a:pt x="250" y="1688"/>
                    </a:lnTo>
                    <a:lnTo>
                      <a:pt x="176" y="1878"/>
                    </a:lnTo>
                    <a:lnTo>
                      <a:pt x="103" y="2084"/>
                    </a:lnTo>
                    <a:lnTo>
                      <a:pt x="44" y="2304"/>
                    </a:lnTo>
                    <a:lnTo>
                      <a:pt x="15" y="2524"/>
                    </a:lnTo>
                    <a:lnTo>
                      <a:pt x="0" y="2759"/>
                    </a:lnTo>
                    <a:lnTo>
                      <a:pt x="30" y="2993"/>
                    </a:lnTo>
                    <a:lnTo>
                      <a:pt x="74" y="3243"/>
                    </a:lnTo>
                    <a:lnTo>
                      <a:pt x="147" y="3507"/>
                    </a:lnTo>
                    <a:lnTo>
                      <a:pt x="264" y="3771"/>
                    </a:lnTo>
                    <a:lnTo>
                      <a:pt x="411" y="4050"/>
                    </a:lnTo>
                    <a:lnTo>
                      <a:pt x="587" y="4328"/>
                    </a:lnTo>
                    <a:lnTo>
                      <a:pt x="807" y="4622"/>
                    </a:lnTo>
                    <a:lnTo>
                      <a:pt x="1086" y="4915"/>
                    </a:lnTo>
                    <a:lnTo>
                      <a:pt x="1394" y="5223"/>
                    </a:lnTo>
                    <a:lnTo>
                      <a:pt x="1761" y="5531"/>
                    </a:lnTo>
                    <a:lnTo>
                      <a:pt x="2172" y="5854"/>
                    </a:lnTo>
                    <a:lnTo>
                      <a:pt x="3213" y="6632"/>
                    </a:lnTo>
                    <a:lnTo>
                      <a:pt x="4592" y="7673"/>
                    </a:lnTo>
                    <a:lnTo>
                      <a:pt x="8069" y="10358"/>
                    </a:lnTo>
                    <a:lnTo>
                      <a:pt x="12192" y="13557"/>
                    </a:lnTo>
                    <a:lnTo>
                      <a:pt x="16520" y="16946"/>
                    </a:lnTo>
                    <a:lnTo>
                      <a:pt x="24090" y="22888"/>
                    </a:lnTo>
                    <a:lnTo>
                      <a:pt x="27377" y="25470"/>
                    </a:lnTo>
                    <a:lnTo>
                      <a:pt x="33128" y="18897"/>
                    </a:lnTo>
                    <a:lnTo>
                      <a:pt x="31969" y="18031"/>
                    </a:lnTo>
                    <a:lnTo>
                      <a:pt x="30619" y="17034"/>
                    </a:lnTo>
                    <a:lnTo>
                      <a:pt x="28873" y="15728"/>
                    </a:lnTo>
                    <a:lnTo>
                      <a:pt x="26775" y="14217"/>
                    </a:lnTo>
                    <a:lnTo>
                      <a:pt x="24413" y="12515"/>
                    </a:lnTo>
                    <a:lnTo>
                      <a:pt x="21860" y="10725"/>
                    </a:lnTo>
                    <a:lnTo>
                      <a:pt x="20525" y="9801"/>
                    </a:lnTo>
                    <a:lnTo>
                      <a:pt x="19176" y="8891"/>
                    </a:lnTo>
                    <a:lnTo>
                      <a:pt x="17811" y="7967"/>
                    </a:lnTo>
                    <a:lnTo>
                      <a:pt x="16432" y="7072"/>
                    </a:lnTo>
                    <a:lnTo>
                      <a:pt x="15068" y="6177"/>
                    </a:lnTo>
                    <a:lnTo>
                      <a:pt x="13718" y="5326"/>
                    </a:lnTo>
                    <a:lnTo>
                      <a:pt x="12383" y="4504"/>
                    </a:lnTo>
                    <a:lnTo>
                      <a:pt x="11092" y="3727"/>
                    </a:lnTo>
                    <a:lnTo>
                      <a:pt x="9830" y="3008"/>
                    </a:lnTo>
                    <a:lnTo>
                      <a:pt x="8627" y="2348"/>
                    </a:lnTo>
                    <a:lnTo>
                      <a:pt x="7483" y="1746"/>
                    </a:lnTo>
                    <a:lnTo>
                      <a:pt x="6940" y="1467"/>
                    </a:lnTo>
                    <a:lnTo>
                      <a:pt x="6397" y="1218"/>
                    </a:lnTo>
                    <a:lnTo>
                      <a:pt x="5883" y="998"/>
                    </a:lnTo>
                    <a:lnTo>
                      <a:pt x="5399" y="778"/>
                    </a:lnTo>
                    <a:lnTo>
                      <a:pt x="4930" y="602"/>
                    </a:lnTo>
                    <a:lnTo>
                      <a:pt x="4475" y="426"/>
                    </a:lnTo>
                    <a:lnTo>
                      <a:pt x="4049" y="294"/>
                    </a:lnTo>
                    <a:lnTo>
                      <a:pt x="3653" y="176"/>
                    </a:lnTo>
                    <a:lnTo>
                      <a:pt x="3287" y="88"/>
                    </a:lnTo>
                    <a:lnTo>
                      <a:pt x="2934" y="30"/>
                    </a:lnTo>
                    <a:lnTo>
                      <a:pt x="2626" y="0"/>
                    </a:lnTo>
                    <a:close/>
                  </a:path>
                </a:pathLst>
              </a:custGeom>
              <a:solidFill>
                <a:srgbClr val="D67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30;p26">
                <a:extLst>
                  <a:ext uri="{FF2B5EF4-FFF2-40B4-BE49-F238E27FC236}">
                    <a16:creationId xmlns:a16="http://schemas.microsoft.com/office/drawing/2014/main" id="{3D9A883A-E434-17FC-F06F-3B8F5E2C8217}"/>
                  </a:ext>
                </a:extLst>
              </p:cNvPr>
              <p:cNvSpPr/>
              <p:nvPr/>
            </p:nvSpPr>
            <p:spPr>
              <a:xfrm>
                <a:off x="1391425" y="2003800"/>
                <a:ext cx="2211700" cy="1490275"/>
              </a:xfrm>
              <a:custGeom>
                <a:avLst/>
                <a:gdLst/>
                <a:ahLst/>
                <a:cxnLst/>
                <a:rect l="l" t="t" r="r" b="b"/>
                <a:pathLst>
                  <a:path w="88468" h="59611" extrusionOk="0">
                    <a:moveTo>
                      <a:pt x="6147" y="1"/>
                    </a:moveTo>
                    <a:lnTo>
                      <a:pt x="5546" y="15"/>
                    </a:lnTo>
                    <a:lnTo>
                      <a:pt x="4974" y="45"/>
                    </a:lnTo>
                    <a:lnTo>
                      <a:pt x="4446" y="103"/>
                    </a:lnTo>
                    <a:lnTo>
                      <a:pt x="3932" y="191"/>
                    </a:lnTo>
                    <a:lnTo>
                      <a:pt x="3448" y="294"/>
                    </a:lnTo>
                    <a:lnTo>
                      <a:pt x="3008" y="411"/>
                    </a:lnTo>
                    <a:lnTo>
                      <a:pt x="2582" y="558"/>
                    </a:lnTo>
                    <a:lnTo>
                      <a:pt x="2186" y="734"/>
                    </a:lnTo>
                    <a:lnTo>
                      <a:pt x="1996" y="837"/>
                    </a:lnTo>
                    <a:lnTo>
                      <a:pt x="1805" y="954"/>
                    </a:lnTo>
                    <a:lnTo>
                      <a:pt x="1614" y="1057"/>
                    </a:lnTo>
                    <a:lnTo>
                      <a:pt x="1453" y="1189"/>
                    </a:lnTo>
                    <a:lnTo>
                      <a:pt x="1277" y="1321"/>
                    </a:lnTo>
                    <a:lnTo>
                      <a:pt x="1130" y="1453"/>
                    </a:lnTo>
                    <a:lnTo>
                      <a:pt x="983" y="1585"/>
                    </a:lnTo>
                    <a:lnTo>
                      <a:pt x="851" y="1746"/>
                    </a:lnTo>
                    <a:lnTo>
                      <a:pt x="719" y="1893"/>
                    </a:lnTo>
                    <a:lnTo>
                      <a:pt x="602" y="2055"/>
                    </a:lnTo>
                    <a:lnTo>
                      <a:pt x="484" y="2231"/>
                    </a:lnTo>
                    <a:lnTo>
                      <a:pt x="396" y="2392"/>
                    </a:lnTo>
                    <a:lnTo>
                      <a:pt x="294" y="2583"/>
                    </a:lnTo>
                    <a:lnTo>
                      <a:pt x="220" y="2759"/>
                    </a:lnTo>
                    <a:lnTo>
                      <a:pt x="147" y="2950"/>
                    </a:lnTo>
                    <a:lnTo>
                      <a:pt x="88" y="3155"/>
                    </a:lnTo>
                    <a:lnTo>
                      <a:pt x="0" y="3448"/>
                    </a:lnTo>
                    <a:lnTo>
                      <a:pt x="279" y="3566"/>
                    </a:lnTo>
                    <a:lnTo>
                      <a:pt x="2260" y="4446"/>
                    </a:lnTo>
                    <a:lnTo>
                      <a:pt x="4402" y="5414"/>
                    </a:lnTo>
                    <a:lnTo>
                      <a:pt x="7042" y="6632"/>
                    </a:lnTo>
                    <a:lnTo>
                      <a:pt x="10006" y="8011"/>
                    </a:lnTo>
                    <a:lnTo>
                      <a:pt x="11547" y="8745"/>
                    </a:lnTo>
                    <a:lnTo>
                      <a:pt x="13087" y="9508"/>
                    </a:lnTo>
                    <a:lnTo>
                      <a:pt x="14627" y="10256"/>
                    </a:lnTo>
                    <a:lnTo>
                      <a:pt x="16109" y="11019"/>
                    </a:lnTo>
                    <a:lnTo>
                      <a:pt x="17547" y="11752"/>
                    </a:lnTo>
                    <a:lnTo>
                      <a:pt x="18897" y="12471"/>
                    </a:lnTo>
                    <a:lnTo>
                      <a:pt x="20731" y="13469"/>
                    </a:lnTo>
                    <a:lnTo>
                      <a:pt x="22682" y="14496"/>
                    </a:lnTo>
                    <a:lnTo>
                      <a:pt x="24971" y="15743"/>
                    </a:lnTo>
                    <a:lnTo>
                      <a:pt x="26247" y="16447"/>
                    </a:lnTo>
                    <a:lnTo>
                      <a:pt x="27582" y="17210"/>
                    </a:lnTo>
                    <a:lnTo>
                      <a:pt x="28991" y="18017"/>
                    </a:lnTo>
                    <a:lnTo>
                      <a:pt x="30472" y="18897"/>
                    </a:lnTo>
                    <a:lnTo>
                      <a:pt x="32013" y="19821"/>
                    </a:lnTo>
                    <a:lnTo>
                      <a:pt x="33612" y="20819"/>
                    </a:lnTo>
                    <a:lnTo>
                      <a:pt x="35270" y="21861"/>
                    </a:lnTo>
                    <a:lnTo>
                      <a:pt x="36972" y="22976"/>
                    </a:lnTo>
                    <a:lnTo>
                      <a:pt x="38718" y="24150"/>
                    </a:lnTo>
                    <a:lnTo>
                      <a:pt x="40522" y="25382"/>
                    </a:lnTo>
                    <a:lnTo>
                      <a:pt x="42341" y="26688"/>
                    </a:lnTo>
                    <a:lnTo>
                      <a:pt x="44219" y="28052"/>
                    </a:lnTo>
                    <a:lnTo>
                      <a:pt x="45364" y="28903"/>
                    </a:lnTo>
                    <a:lnTo>
                      <a:pt x="46493" y="29783"/>
                    </a:lnTo>
                    <a:lnTo>
                      <a:pt x="47623" y="30649"/>
                    </a:lnTo>
                    <a:lnTo>
                      <a:pt x="48738" y="31544"/>
                    </a:lnTo>
                    <a:lnTo>
                      <a:pt x="49838" y="32439"/>
                    </a:lnTo>
                    <a:lnTo>
                      <a:pt x="50924" y="33334"/>
                    </a:lnTo>
                    <a:lnTo>
                      <a:pt x="52010" y="34243"/>
                    </a:lnTo>
                    <a:lnTo>
                      <a:pt x="53066" y="35153"/>
                    </a:lnTo>
                    <a:lnTo>
                      <a:pt x="54122" y="36077"/>
                    </a:lnTo>
                    <a:lnTo>
                      <a:pt x="55164" y="37016"/>
                    </a:lnTo>
                    <a:lnTo>
                      <a:pt x="56191" y="37941"/>
                    </a:lnTo>
                    <a:lnTo>
                      <a:pt x="57218" y="38894"/>
                    </a:lnTo>
                    <a:lnTo>
                      <a:pt x="58216" y="39848"/>
                    </a:lnTo>
                    <a:lnTo>
                      <a:pt x="59213" y="40801"/>
                    </a:lnTo>
                    <a:lnTo>
                      <a:pt x="60196" y="41770"/>
                    </a:lnTo>
                    <a:lnTo>
                      <a:pt x="61165" y="42738"/>
                    </a:lnTo>
                    <a:lnTo>
                      <a:pt x="62118" y="43721"/>
                    </a:lnTo>
                    <a:lnTo>
                      <a:pt x="63057" y="44719"/>
                    </a:lnTo>
                    <a:lnTo>
                      <a:pt x="63996" y="45716"/>
                    </a:lnTo>
                    <a:lnTo>
                      <a:pt x="64906" y="46714"/>
                    </a:lnTo>
                    <a:lnTo>
                      <a:pt x="65815" y="47726"/>
                    </a:lnTo>
                    <a:lnTo>
                      <a:pt x="66710" y="48739"/>
                    </a:lnTo>
                    <a:lnTo>
                      <a:pt x="67591" y="49766"/>
                    </a:lnTo>
                    <a:lnTo>
                      <a:pt x="68456" y="50793"/>
                    </a:lnTo>
                    <a:lnTo>
                      <a:pt x="69307" y="51820"/>
                    </a:lnTo>
                    <a:lnTo>
                      <a:pt x="70158" y="52861"/>
                    </a:lnTo>
                    <a:lnTo>
                      <a:pt x="70980" y="53918"/>
                    </a:lnTo>
                    <a:lnTo>
                      <a:pt x="71801" y="54974"/>
                    </a:lnTo>
                    <a:lnTo>
                      <a:pt x="72594" y="56030"/>
                    </a:lnTo>
                    <a:lnTo>
                      <a:pt x="73386" y="57101"/>
                    </a:lnTo>
                    <a:lnTo>
                      <a:pt x="74163" y="58172"/>
                    </a:lnTo>
                    <a:lnTo>
                      <a:pt x="74926" y="59258"/>
                    </a:lnTo>
                    <a:lnTo>
                      <a:pt x="75176" y="59610"/>
                    </a:lnTo>
                    <a:lnTo>
                      <a:pt x="75455" y="59287"/>
                    </a:lnTo>
                    <a:lnTo>
                      <a:pt x="75660" y="59097"/>
                    </a:lnTo>
                    <a:lnTo>
                      <a:pt x="76217" y="58510"/>
                    </a:lnTo>
                    <a:lnTo>
                      <a:pt x="77156" y="57571"/>
                    </a:lnTo>
                    <a:lnTo>
                      <a:pt x="78506" y="56280"/>
                    </a:lnTo>
                    <a:lnTo>
                      <a:pt x="79328" y="55502"/>
                    </a:lnTo>
                    <a:lnTo>
                      <a:pt x="80267" y="54636"/>
                    </a:lnTo>
                    <a:lnTo>
                      <a:pt x="81308" y="53697"/>
                    </a:lnTo>
                    <a:lnTo>
                      <a:pt x="82453" y="52656"/>
                    </a:lnTo>
                    <a:lnTo>
                      <a:pt x="83714" y="51541"/>
                    </a:lnTo>
                    <a:lnTo>
                      <a:pt x="85094" y="50338"/>
                    </a:lnTo>
                    <a:lnTo>
                      <a:pt x="86590" y="49061"/>
                    </a:lnTo>
                    <a:lnTo>
                      <a:pt x="88189" y="47697"/>
                    </a:lnTo>
                    <a:lnTo>
                      <a:pt x="88468" y="47477"/>
                    </a:lnTo>
                    <a:lnTo>
                      <a:pt x="88233" y="47213"/>
                    </a:lnTo>
                    <a:lnTo>
                      <a:pt x="86722" y="45570"/>
                    </a:lnTo>
                    <a:lnTo>
                      <a:pt x="85079" y="43809"/>
                    </a:lnTo>
                    <a:lnTo>
                      <a:pt x="83392" y="42019"/>
                    </a:lnTo>
                    <a:lnTo>
                      <a:pt x="81734" y="40288"/>
                    </a:lnTo>
                    <a:lnTo>
                      <a:pt x="80193" y="38689"/>
                    </a:lnTo>
                    <a:lnTo>
                      <a:pt x="78858" y="37324"/>
                    </a:lnTo>
                    <a:lnTo>
                      <a:pt x="77127" y="35564"/>
                    </a:lnTo>
                    <a:lnTo>
                      <a:pt x="77347" y="35256"/>
                    </a:lnTo>
                    <a:lnTo>
                      <a:pt x="77553" y="34918"/>
                    </a:lnTo>
                    <a:lnTo>
                      <a:pt x="77729" y="34551"/>
                    </a:lnTo>
                    <a:lnTo>
                      <a:pt x="77905" y="34155"/>
                    </a:lnTo>
                    <a:lnTo>
                      <a:pt x="78051" y="33730"/>
                    </a:lnTo>
                    <a:lnTo>
                      <a:pt x="78183" y="33290"/>
                    </a:lnTo>
                    <a:lnTo>
                      <a:pt x="78301" y="32820"/>
                    </a:lnTo>
                    <a:lnTo>
                      <a:pt x="78403" y="32336"/>
                    </a:lnTo>
                    <a:lnTo>
                      <a:pt x="78477" y="31837"/>
                    </a:lnTo>
                    <a:lnTo>
                      <a:pt x="78535" y="31309"/>
                    </a:lnTo>
                    <a:lnTo>
                      <a:pt x="78579" y="30766"/>
                    </a:lnTo>
                    <a:lnTo>
                      <a:pt x="78609" y="30209"/>
                    </a:lnTo>
                    <a:lnTo>
                      <a:pt x="78624" y="29651"/>
                    </a:lnTo>
                    <a:lnTo>
                      <a:pt x="78609" y="29064"/>
                    </a:lnTo>
                    <a:lnTo>
                      <a:pt x="78565" y="28478"/>
                    </a:lnTo>
                    <a:lnTo>
                      <a:pt x="78521" y="27891"/>
                    </a:lnTo>
                    <a:lnTo>
                      <a:pt x="78433" y="27201"/>
                    </a:lnTo>
                    <a:lnTo>
                      <a:pt x="78330" y="26526"/>
                    </a:lnTo>
                    <a:lnTo>
                      <a:pt x="78198" y="25866"/>
                    </a:lnTo>
                    <a:lnTo>
                      <a:pt x="78051" y="25206"/>
                    </a:lnTo>
                    <a:lnTo>
                      <a:pt x="77875" y="24560"/>
                    </a:lnTo>
                    <a:lnTo>
                      <a:pt x="77685" y="23929"/>
                    </a:lnTo>
                    <a:lnTo>
                      <a:pt x="77464" y="23313"/>
                    </a:lnTo>
                    <a:lnTo>
                      <a:pt x="77230" y="22697"/>
                    </a:lnTo>
                    <a:lnTo>
                      <a:pt x="76980" y="22110"/>
                    </a:lnTo>
                    <a:lnTo>
                      <a:pt x="76702" y="21523"/>
                    </a:lnTo>
                    <a:lnTo>
                      <a:pt x="76408" y="20966"/>
                    </a:lnTo>
                    <a:lnTo>
                      <a:pt x="76100" y="20438"/>
                    </a:lnTo>
                    <a:lnTo>
                      <a:pt x="75777" y="19910"/>
                    </a:lnTo>
                    <a:lnTo>
                      <a:pt x="75425" y="19411"/>
                    </a:lnTo>
                    <a:lnTo>
                      <a:pt x="75073" y="18941"/>
                    </a:lnTo>
                    <a:lnTo>
                      <a:pt x="74692" y="18486"/>
                    </a:lnTo>
                    <a:lnTo>
                      <a:pt x="74516" y="18281"/>
                    </a:lnTo>
                    <a:lnTo>
                      <a:pt x="74354" y="18046"/>
                    </a:lnTo>
                    <a:lnTo>
                      <a:pt x="74178" y="17782"/>
                    </a:lnTo>
                    <a:lnTo>
                      <a:pt x="74031" y="17503"/>
                    </a:lnTo>
                    <a:lnTo>
                      <a:pt x="73885" y="17195"/>
                    </a:lnTo>
                    <a:lnTo>
                      <a:pt x="73738" y="16843"/>
                    </a:lnTo>
                    <a:lnTo>
                      <a:pt x="73621" y="16476"/>
                    </a:lnTo>
                    <a:lnTo>
                      <a:pt x="73533" y="16066"/>
                    </a:lnTo>
                    <a:lnTo>
                      <a:pt x="73445" y="15640"/>
                    </a:lnTo>
                    <a:lnTo>
                      <a:pt x="73386" y="15171"/>
                    </a:lnTo>
                    <a:lnTo>
                      <a:pt x="73357" y="14657"/>
                    </a:lnTo>
                    <a:lnTo>
                      <a:pt x="73357" y="14129"/>
                    </a:lnTo>
                    <a:lnTo>
                      <a:pt x="73386" y="13557"/>
                    </a:lnTo>
                    <a:lnTo>
                      <a:pt x="73459" y="12941"/>
                    </a:lnTo>
                    <a:lnTo>
                      <a:pt x="73547" y="12280"/>
                    </a:lnTo>
                    <a:lnTo>
                      <a:pt x="73694" y="11591"/>
                    </a:lnTo>
                    <a:lnTo>
                      <a:pt x="73811" y="11107"/>
                    </a:lnTo>
                    <a:lnTo>
                      <a:pt x="73943" y="10623"/>
                    </a:lnTo>
                    <a:lnTo>
                      <a:pt x="74090" y="10138"/>
                    </a:lnTo>
                    <a:lnTo>
                      <a:pt x="74251" y="9640"/>
                    </a:lnTo>
                    <a:lnTo>
                      <a:pt x="74428" y="9141"/>
                    </a:lnTo>
                    <a:lnTo>
                      <a:pt x="74618" y="8657"/>
                    </a:lnTo>
                    <a:lnTo>
                      <a:pt x="74824" y="8158"/>
                    </a:lnTo>
                    <a:lnTo>
                      <a:pt x="75044" y="7674"/>
                    </a:lnTo>
                    <a:lnTo>
                      <a:pt x="75278" y="7190"/>
                    </a:lnTo>
                    <a:lnTo>
                      <a:pt x="75528" y="6705"/>
                    </a:lnTo>
                    <a:lnTo>
                      <a:pt x="75777" y="6236"/>
                    </a:lnTo>
                    <a:lnTo>
                      <a:pt x="76041" y="5781"/>
                    </a:lnTo>
                    <a:lnTo>
                      <a:pt x="76320" y="5326"/>
                    </a:lnTo>
                    <a:lnTo>
                      <a:pt x="76599" y="4886"/>
                    </a:lnTo>
                    <a:lnTo>
                      <a:pt x="76892" y="4461"/>
                    </a:lnTo>
                    <a:lnTo>
                      <a:pt x="77186" y="4035"/>
                    </a:lnTo>
                    <a:lnTo>
                      <a:pt x="77464" y="3654"/>
                    </a:lnTo>
                    <a:lnTo>
                      <a:pt x="77567" y="3478"/>
                    </a:lnTo>
                    <a:lnTo>
                      <a:pt x="77670" y="3287"/>
                    </a:lnTo>
                    <a:lnTo>
                      <a:pt x="77758" y="3111"/>
                    </a:lnTo>
                    <a:lnTo>
                      <a:pt x="77831" y="2935"/>
                    </a:lnTo>
                    <a:lnTo>
                      <a:pt x="77890" y="2773"/>
                    </a:lnTo>
                    <a:lnTo>
                      <a:pt x="77934" y="2597"/>
                    </a:lnTo>
                    <a:lnTo>
                      <a:pt x="77978" y="2451"/>
                    </a:lnTo>
                    <a:lnTo>
                      <a:pt x="77993" y="2289"/>
                    </a:lnTo>
                    <a:lnTo>
                      <a:pt x="78007" y="2128"/>
                    </a:lnTo>
                    <a:lnTo>
                      <a:pt x="78007" y="1981"/>
                    </a:lnTo>
                    <a:lnTo>
                      <a:pt x="77978" y="1849"/>
                    </a:lnTo>
                    <a:lnTo>
                      <a:pt x="77949" y="1702"/>
                    </a:lnTo>
                    <a:lnTo>
                      <a:pt x="77905" y="1570"/>
                    </a:lnTo>
                    <a:lnTo>
                      <a:pt x="77846" y="1438"/>
                    </a:lnTo>
                    <a:lnTo>
                      <a:pt x="77758" y="1277"/>
                    </a:lnTo>
                    <a:lnTo>
                      <a:pt x="77641" y="1130"/>
                    </a:lnTo>
                    <a:lnTo>
                      <a:pt x="77508" y="998"/>
                    </a:lnTo>
                    <a:lnTo>
                      <a:pt x="77347" y="866"/>
                    </a:lnTo>
                    <a:lnTo>
                      <a:pt x="77186" y="749"/>
                    </a:lnTo>
                    <a:lnTo>
                      <a:pt x="76980" y="631"/>
                    </a:lnTo>
                    <a:lnTo>
                      <a:pt x="76775" y="529"/>
                    </a:lnTo>
                    <a:lnTo>
                      <a:pt x="76526" y="441"/>
                    </a:lnTo>
                    <a:lnTo>
                      <a:pt x="76276" y="367"/>
                    </a:lnTo>
                    <a:lnTo>
                      <a:pt x="75997" y="309"/>
                    </a:lnTo>
                    <a:lnTo>
                      <a:pt x="75704" y="250"/>
                    </a:lnTo>
                    <a:lnTo>
                      <a:pt x="75381" y="191"/>
                    </a:lnTo>
                    <a:lnTo>
                      <a:pt x="75044" y="162"/>
                    </a:lnTo>
                    <a:lnTo>
                      <a:pt x="74692" y="133"/>
                    </a:lnTo>
                    <a:lnTo>
                      <a:pt x="74325" y="118"/>
                    </a:lnTo>
                    <a:lnTo>
                      <a:pt x="73929" y="118"/>
                    </a:lnTo>
                    <a:lnTo>
                      <a:pt x="73342" y="133"/>
                    </a:lnTo>
                    <a:lnTo>
                      <a:pt x="72858" y="147"/>
                    </a:lnTo>
                    <a:lnTo>
                      <a:pt x="72418" y="191"/>
                    </a:lnTo>
                    <a:lnTo>
                      <a:pt x="72344" y="191"/>
                    </a:lnTo>
                    <a:lnTo>
                      <a:pt x="72286" y="235"/>
                    </a:lnTo>
                    <a:lnTo>
                      <a:pt x="72168" y="294"/>
                    </a:lnTo>
                    <a:lnTo>
                      <a:pt x="71889" y="470"/>
                    </a:lnTo>
                    <a:lnTo>
                      <a:pt x="71479" y="734"/>
                    </a:lnTo>
                    <a:lnTo>
                      <a:pt x="70950" y="1101"/>
                    </a:lnTo>
                    <a:lnTo>
                      <a:pt x="70334" y="1570"/>
                    </a:lnTo>
                    <a:lnTo>
                      <a:pt x="69997" y="1849"/>
                    </a:lnTo>
                    <a:lnTo>
                      <a:pt x="69630" y="2157"/>
                    </a:lnTo>
                    <a:lnTo>
                      <a:pt x="69263" y="2480"/>
                    </a:lnTo>
                    <a:lnTo>
                      <a:pt x="68882" y="2832"/>
                    </a:lnTo>
                    <a:lnTo>
                      <a:pt x="68500" y="3214"/>
                    </a:lnTo>
                    <a:lnTo>
                      <a:pt x="68104" y="3624"/>
                    </a:lnTo>
                    <a:lnTo>
                      <a:pt x="67649" y="4123"/>
                    </a:lnTo>
                    <a:lnTo>
                      <a:pt x="67209" y="4637"/>
                    </a:lnTo>
                    <a:lnTo>
                      <a:pt x="66798" y="5150"/>
                    </a:lnTo>
                    <a:lnTo>
                      <a:pt x="66402" y="5678"/>
                    </a:lnTo>
                    <a:lnTo>
                      <a:pt x="66036" y="6221"/>
                    </a:lnTo>
                    <a:lnTo>
                      <a:pt x="65698" y="6764"/>
                    </a:lnTo>
                    <a:lnTo>
                      <a:pt x="65361" y="7322"/>
                    </a:lnTo>
                    <a:lnTo>
                      <a:pt x="65067" y="7894"/>
                    </a:lnTo>
                    <a:lnTo>
                      <a:pt x="64891" y="8246"/>
                    </a:lnTo>
                    <a:lnTo>
                      <a:pt x="64715" y="8598"/>
                    </a:lnTo>
                    <a:lnTo>
                      <a:pt x="64554" y="8965"/>
                    </a:lnTo>
                    <a:lnTo>
                      <a:pt x="64407" y="9332"/>
                    </a:lnTo>
                    <a:lnTo>
                      <a:pt x="64275" y="9698"/>
                    </a:lnTo>
                    <a:lnTo>
                      <a:pt x="64143" y="10065"/>
                    </a:lnTo>
                    <a:lnTo>
                      <a:pt x="64011" y="10447"/>
                    </a:lnTo>
                    <a:lnTo>
                      <a:pt x="63908" y="10813"/>
                    </a:lnTo>
                    <a:lnTo>
                      <a:pt x="63806" y="11195"/>
                    </a:lnTo>
                    <a:lnTo>
                      <a:pt x="63703" y="11576"/>
                    </a:lnTo>
                    <a:lnTo>
                      <a:pt x="63615" y="11958"/>
                    </a:lnTo>
                    <a:lnTo>
                      <a:pt x="63541" y="12339"/>
                    </a:lnTo>
                    <a:lnTo>
                      <a:pt x="63483" y="12735"/>
                    </a:lnTo>
                    <a:lnTo>
                      <a:pt x="63424" y="13117"/>
                    </a:lnTo>
                    <a:lnTo>
                      <a:pt x="63380" y="13513"/>
                    </a:lnTo>
                    <a:lnTo>
                      <a:pt x="63336" y="13894"/>
                    </a:lnTo>
                    <a:lnTo>
                      <a:pt x="63307" y="14217"/>
                    </a:lnTo>
                    <a:lnTo>
                      <a:pt x="63248" y="14525"/>
                    </a:lnTo>
                    <a:lnTo>
                      <a:pt x="63189" y="14833"/>
                    </a:lnTo>
                    <a:lnTo>
                      <a:pt x="63101" y="15127"/>
                    </a:lnTo>
                    <a:lnTo>
                      <a:pt x="62999" y="15435"/>
                    </a:lnTo>
                    <a:lnTo>
                      <a:pt x="62896" y="15728"/>
                    </a:lnTo>
                    <a:lnTo>
                      <a:pt x="62764" y="16007"/>
                    </a:lnTo>
                    <a:lnTo>
                      <a:pt x="62617" y="16300"/>
                    </a:lnTo>
                    <a:lnTo>
                      <a:pt x="62456" y="16579"/>
                    </a:lnTo>
                    <a:lnTo>
                      <a:pt x="62294" y="16843"/>
                    </a:lnTo>
                    <a:lnTo>
                      <a:pt x="62104" y="17107"/>
                    </a:lnTo>
                    <a:lnTo>
                      <a:pt x="61913" y="17371"/>
                    </a:lnTo>
                    <a:lnTo>
                      <a:pt x="61693" y="17621"/>
                    </a:lnTo>
                    <a:lnTo>
                      <a:pt x="61473" y="17856"/>
                    </a:lnTo>
                    <a:lnTo>
                      <a:pt x="61223" y="18090"/>
                    </a:lnTo>
                    <a:lnTo>
                      <a:pt x="60974" y="18325"/>
                    </a:lnTo>
                    <a:lnTo>
                      <a:pt x="60681" y="18560"/>
                    </a:lnTo>
                    <a:lnTo>
                      <a:pt x="60387" y="18780"/>
                    </a:lnTo>
                    <a:lnTo>
                      <a:pt x="60079" y="18985"/>
                    </a:lnTo>
                    <a:lnTo>
                      <a:pt x="59756" y="19176"/>
                    </a:lnTo>
                    <a:lnTo>
                      <a:pt x="59419" y="19352"/>
                    </a:lnTo>
                    <a:lnTo>
                      <a:pt x="59081" y="19513"/>
                    </a:lnTo>
                    <a:lnTo>
                      <a:pt x="58729" y="19660"/>
                    </a:lnTo>
                    <a:lnTo>
                      <a:pt x="58377" y="19792"/>
                    </a:lnTo>
                    <a:lnTo>
                      <a:pt x="58010" y="19910"/>
                    </a:lnTo>
                    <a:lnTo>
                      <a:pt x="57629" y="20012"/>
                    </a:lnTo>
                    <a:lnTo>
                      <a:pt x="57247" y="20100"/>
                    </a:lnTo>
                    <a:lnTo>
                      <a:pt x="56851" y="20174"/>
                    </a:lnTo>
                    <a:lnTo>
                      <a:pt x="56455" y="20218"/>
                    </a:lnTo>
                    <a:lnTo>
                      <a:pt x="56059" y="20262"/>
                    </a:lnTo>
                    <a:lnTo>
                      <a:pt x="55634" y="20291"/>
                    </a:lnTo>
                    <a:lnTo>
                      <a:pt x="55223" y="20291"/>
                    </a:lnTo>
                    <a:lnTo>
                      <a:pt x="54651" y="20276"/>
                    </a:lnTo>
                    <a:lnTo>
                      <a:pt x="54078" y="20232"/>
                    </a:lnTo>
                    <a:lnTo>
                      <a:pt x="53506" y="20159"/>
                    </a:lnTo>
                    <a:lnTo>
                      <a:pt x="52905" y="20056"/>
                    </a:lnTo>
                    <a:lnTo>
                      <a:pt x="52318" y="19939"/>
                    </a:lnTo>
                    <a:lnTo>
                      <a:pt x="51716" y="19777"/>
                    </a:lnTo>
                    <a:lnTo>
                      <a:pt x="51115" y="19587"/>
                    </a:lnTo>
                    <a:lnTo>
                      <a:pt x="50513" y="19381"/>
                    </a:lnTo>
                    <a:lnTo>
                      <a:pt x="49897" y="19147"/>
                    </a:lnTo>
                    <a:lnTo>
                      <a:pt x="49281" y="18868"/>
                    </a:lnTo>
                    <a:lnTo>
                      <a:pt x="48665" y="18574"/>
                    </a:lnTo>
                    <a:lnTo>
                      <a:pt x="48034" y="18252"/>
                    </a:lnTo>
                    <a:lnTo>
                      <a:pt x="47418" y="17914"/>
                    </a:lnTo>
                    <a:lnTo>
                      <a:pt x="46787" y="17533"/>
                    </a:lnTo>
                    <a:lnTo>
                      <a:pt x="46171" y="17137"/>
                    </a:lnTo>
                    <a:lnTo>
                      <a:pt x="45540" y="16711"/>
                    </a:lnTo>
                    <a:lnTo>
                      <a:pt x="44337" y="15875"/>
                    </a:lnTo>
                    <a:lnTo>
                      <a:pt x="43104" y="15039"/>
                    </a:lnTo>
                    <a:lnTo>
                      <a:pt x="41857" y="14217"/>
                    </a:lnTo>
                    <a:lnTo>
                      <a:pt x="40581" y="13410"/>
                    </a:lnTo>
                    <a:lnTo>
                      <a:pt x="39290" y="12618"/>
                    </a:lnTo>
                    <a:lnTo>
                      <a:pt x="37969" y="11840"/>
                    </a:lnTo>
                    <a:lnTo>
                      <a:pt x="36649" y="11063"/>
                    </a:lnTo>
                    <a:lnTo>
                      <a:pt x="35314" y="10314"/>
                    </a:lnTo>
                    <a:lnTo>
                      <a:pt x="33964" y="9566"/>
                    </a:lnTo>
                    <a:lnTo>
                      <a:pt x="32600" y="8847"/>
                    </a:lnTo>
                    <a:lnTo>
                      <a:pt x="31235" y="8143"/>
                    </a:lnTo>
                    <a:lnTo>
                      <a:pt x="29856" y="7454"/>
                    </a:lnTo>
                    <a:lnTo>
                      <a:pt x="28492" y="6793"/>
                    </a:lnTo>
                    <a:lnTo>
                      <a:pt x="27113" y="6148"/>
                    </a:lnTo>
                    <a:lnTo>
                      <a:pt x="25734" y="5532"/>
                    </a:lnTo>
                    <a:lnTo>
                      <a:pt x="24369" y="4930"/>
                    </a:lnTo>
                    <a:lnTo>
                      <a:pt x="22990" y="4343"/>
                    </a:lnTo>
                    <a:lnTo>
                      <a:pt x="21626" y="3800"/>
                    </a:lnTo>
                    <a:lnTo>
                      <a:pt x="20291" y="3302"/>
                    </a:lnTo>
                    <a:lnTo>
                      <a:pt x="19000" y="2817"/>
                    </a:lnTo>
                    <a:lnTo>
                      <a:pt x="17723" y="2377"/>
                    </a:lnTo>
                    <a:lnTo>
                      <a:pt x="16476" y="1981"/>
                    </a:lnTo>
                    <a:lnTo>
                      <a:pt x="15258" y="1614"/>
                    </a:lnTo>
                    <a:lnTo>
                      <a:pt x="14085" y="1277"/>
                    </a:lnTo>
                    <a:lnTo>
                      <a:pt x="12955" y="984"/>
                    </a:lnTo>
                    <a:lnTo>
                      <a:pt x="11855" y="719"/>
                    </a:lnTo>
                    <a:lnTo>
                      <a:pt x="10784" y="514"/>
                    </a:lnTo>
                    <a:lnTo>
                      <a:pt x="9771" y="323"/>
                    </a:lnTo>
                    <a:lnTo>
                      <a:pt x="8788" y="191"/>
                    </a:lnTo>
                    <a:lnTo>
                      <a:pt x="7864" y="89"/>
                    </a:lnTo>
                    <a:lnTo>
                      <a:pt x="7409" y="45"/>
                    </a:lnTo>
                    <a:lnTo>
                      <a:pt x="6984" y="30"/>
                    </a:lnTo>
                    <a:lnTo>
                      <a:pt x="6558" y="15"/>
                    </a:lnTo>
                    <a:lnTo>
                      <a:pt x="6147" y="1"/>
                    </a:lnTo>
                    <a:close/>
                  </a:path>
                </a:pathLst>
              </a:custGeom>
              <a:solidFill>
                <a:srgbClr val="DB9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2031;p26">
                <a:extLst>
                  <a:ext uri="{FF2B5EF4-FFF2-40B4-BE49-F238E27FC236}">
                    <a16:creationId xmlns:a16="http://schemas.microsoft.com/office/drawing/2014/main" id="{74989C60-9986-CA18-EAF2-A64A3D9CA5FD}"/>
                  </a:ext>
                </a:extLst>
              </p:cNvPr>
              <p:cNvSpPr/>
              <p:nvPr/>
            </p:nvSpPr>
            <p:spPr>
              <a:xfrm>
                <a:off x="1381150" y="1995375"/>
                <a:ext cx="2234100" cy="1512250"/>
              </a:xfrm>
              <a:custGeom>
                <a:avLst/>
                <a:gdLst/>
                <a:ahLst/>
                <a:cxnLst/>
                <a:rect l="l" t="t" r="r" b="b"/>
                <a:pathLst>
                  <a:path w="89364" h="60490" extrusionOk="0">
                    <a:moveTo>
                      <a:pt x="6984" y="690"/>
                    </a:moveTo>
                    <a:lnTo>
                      <a:pt x="7409" y="704"/>
                    </a:lnTo>
                    <a:lnTo>
                      <a:pt x="7864" y="734"/>
                    </a:lnTo>
                    <a:lnTo>
                      <a:pt x="8319" y="763"/>
                    </a:lnTo>
                    <a:lnTo>
                      <a:pt x="8789" y="822"/>
                    </a:lnTo>
                    <a:lnTo>
                      <a:pt x="9273" y="880"/>
                    </a:lnTo>
                    <a:lnTo>
                      <a:pt x="10270" y="1027"/>
                    </a:lnTo>
                    <a:lnTo>
                      <a:pt x="11312" y="1218"/>
                    </a:lnTo>
                    <a:lnTo>
                      <a:pt x="12383" y="1438"/>
                    </a:lnTo>
                    <a:lnTo>
                      <a:pt x="13483" y="1702"/>
                    </a:lnTo>
                    <a:lnTo>
                      <a:pt x="14628" y="1995"/>
                    </a:lnTo>
                    <a:lnTo>
                      <a:pt x="15801" y="2333"/>
                    </a:lnTo>
                    <a:lnTo>
                      <a:pt x="16990" y="2700"/>
                    </a:lnTo>
                    <a:lnTo>
                      <a:pt x="18222" y="3110"/>
                    </a:lnTo>
                    <a:lnTo>
                      <a:pt x="19469" y="3536"/>
                    </a:lnTo>
                    <a:lnTo>
                      <a:pt x="20731" y="4005"/>
                    </a:lnTo>
                    <a:lnTo>
                      <a:pt x="22022" y="4504"/>
                    </a:lnTo>
                    <a:lnTo>
                      <a:pt x="23328" y="5032"/>
                    </a:lnTo>
                    <a:lnTo>
                      <a:pt x="24648" y="5575"/>
                    </a:lnTo>
                    <a:lnTo>
                      <a:pt x="25969" y="6162"/>
                    </a:lnTo>
                    <a:lnTo>
                      <a:pt x="27318" y="6764"/>
                    </a:lnTo>
                    <a:lnTo>
                      <a:pt x="28653" y="7394"/>
                    </a:lnTo>
                    <a:lnTo>
                      <a:pt x="30003" y="8040"/>
                    </a:lnTo>
                    <a:lnTo>
                      <a:pt x="31368" y="8715"/>
                    </a:lnTo>
                    <a:lnTo>
                      <a:pt x="32717" y="9419"/>
                    </a:lnTo>
                    <a:lnTo>
                      <a:pt x="34067" y="10138"/>
                    </a:lnTo>
                    <a:lnTo>
                      <a:pt x="35417" y="10872"/>
                    </a:lnTo>
                    <a:lnTo>
                      <a:pt x="36752" y="11620"/>
                    </a:lnTo>
                    <a:lnTo>
                      <a:pt x="38087" y="12397"/>
                    </a:lnTo>
                    <a:lnTo>
                      <a:pt x="39407" y="13190"/>
                    </a:lnTo>
                    <a:lnTo>
                      <a:pt x="40713" y="13982"/>
                    </a:lnTo>
                    <a:lnTo>
                      <a:pt x="42004" y="14803"/>
                    </a:lnTo>
                    <a:lnTo>
                      <a:pt x="43281" y="15625"/>
                    </a:lnTo>
                    <a:lnTo>
                      <a:pt x="44528" y="16476"/>
                    </a:lnTo>
                    <a:lnTo>
                      <a:pt x="45760" y="17327"/>
                    </a:lnTo>
                    <a:lnTo>
                      <a:pt x="46450" y="17796"/>
                    </a:lnTo>
                    <a:lnTo>
                      <a:pt x="47139" y="18237"/>
                    </a:lnTo>
                    <a:lnTo>
                      <a:pt x="47799" y="18633"/>
                    </a:lnTo>
                    <a:lnTo>
                      <a:pt x="48474" y="18999"/>
                    </a:lnTo>
                    <a:lnTo>
                      <a:pt x="49134" y="19322"/>
                    </a:lnTo>
                    <a:lnTo>
                      <a:pt x="49780" y="19630"/>
                    </a:lnTo>
                    <a:lnTo>
                      <a:pt x="50411" y="19894"/>
                    </a:lnTo>
                    <a:lnTo>
                      <a:pt x="51042" y="20129"/>
                    </a:lnTo>
                    <a:lnTo>
                      <a:pt x="51658" y="20335"/>
                    </a:lnTo>
                    <a:lnTo>
                      <a:pt x="52259" y="20511"/>
                    </a:lnTo>
                    <a:lnTo>
                      <a:pt x="52846" y="20657"/>
                    </a:lnTo>
                    <a:lnTo>
                      <a:pt x="53433" y="20775"/>
                    </a:lnTo>
                    <a:lnTo>
                      <a:pt x="54005" y="20863"/>
                    </a:lnTo>
                    <a:lnTo>
                      <a:pt x="54548" y="20921"/>
                    </a:lnTo>
                    <a:lnTo>
                      <a:pt x="55106" y="20965"/>
                    </a:lnTo>
                    <a:lnTo>
                      <a:pt x="56089" y="20965"/>
                    </a:lnTo>
                    <a:lnTo>
                      <a:pt x="56543" y="20936"/>
                    </a:lnTo>
                    <a:lnTo>
                      <a:pt x="56984" y="20892"/>
                    </a:lnTo>
                    <a:lnTo>
                      <a:pt x="57409" y="20819"/>
                    </a:lnTo>
                    <a:lnTo>
                      <a:pt x="57820" y="20745"/>
                    </a:lnTo>
                    <a:lnTo>
                      <a:pt x="58231" y="20643"/>
                    </a:lnTo>
                    <a:lnTo>
                      <a:pt x="58627" y="20540"/>
                    </a:lnTo>
                    <a:lnTo>
                      <a:pt x="59008" y="20408"/>
                    </a:lnTo>
                    <a:lnTo>
                      <a:pt x="59375" y="20276"/>
                    </a:lnTo>
                    <a:lnTo>
                      <a:pt x="59727" y="20114"/>
                    </a:lnTo>
                    <a:lnTo>
                      <a:pt x="60079" y="19938"/>
                    </a:lnTo>
                    <a:lnTo>
                      <a:pt x="60402" y="19762"/>
                    </a:lnTo>
                    <a:lnTo>
                      <a:pt x="60725" y="19572"/>
                    </a:lnTo>
                    <a:lnTo>
                      <a:pt x="61033" y="19366"/>
                    </a:lnTo>
                    <a:lnTo>
                      <a:pt x="61326" y="19146"/>
                    </a:lnTo>
                    <a:lnTo>
                      <a:pt x="61605" y="18911"/>
                    </a:lnTo>
                    <a:lnTo>
                      <a:pt x="61869" y="18677"/>
                    </a:lnTo>
                    <a:lnTo>
                      <a:pt x="62133" y="18427"/>
                    </a:lnTo>
                    <a:lnTo>
                      <a:pt x="62368" y="18178"/>
                    </a:lnTo>
                    <a:lnTo>
                      <a:pt x="62588" y="17914"/>
                    </a:lnTo>
                    <a:lnTo>
                      <a:pt x="62793" y="17635"/>
                    </a:lnTo>
                    <a:lnTo>
                      <a:pt x="62999" y="17356"/>
                    </a:lnTo>
                    <a:lnTo>
                      <a:pt x="63175" y="17063"/>
                    </a:lnTo>
                    <a:lnTo>
                      <a:pt x="63336" y="16769"/>
                    </a:lnTo>
                    <a:lnTo>
                      <a:pt x="63483" y="16476"/>
                    </a:lnTo>
                    <a:lnTo>
                      <a:pt x="63615" y="16168"/>
                    </a:lnTo>
                    <a:lnTo>
                      <a:pt x="63732" y="15860"/>
                    </a:lnTo>
                    <a:lnTo>
                      <a:pt x="63835" y="15552"/>
                    </a:lnTo>
                    <a:lnTo>
                      <a:pt x="63923" y="15229"/>
                    </a:lnTo>
                    <a:lnTo>
                      <a:pt x="63996" y="14906"/>
                    </a:lnTo>
                    <a:lnTo>
                      <a:pt x="64055" y="14583"/>
                    </a:lnTo>
                    <a:lnTo>
                      <a:pt x="64084" y="14261"/>
                    </a:lnTo>
                    <a:lnTo>
                      <a:pt x="64129" y="13850"/>
                    </a:lnTo>
                    <a:lnTo>
                      <a:pt x="64173" y="13439"/>
                    </a:lnTo>
                    <a:lnTo>
                      <a:pt x="64246" y="13028"/>
                    </a:lnTo>
                    <a:lnTo>
                      <a:pt x="64305" y="12632"/>
                    </a:lnTo>
                    <a:lnTo>
                      <a:pt x="64393" y="12236"/>
                    </a:lnTo>
                    <a:lnTo>
                      <a:pt x="64481" y="11855"/>
                    </a:lnTo>
                    <a:lnTo>
                      <a:pt x="64583" y="11473"/>
                    </a:lnTo>
                    <a:lnTo>
                      <a:pt x="64686" y="11106"/>
                    </a:lnTo>
                    <a:lnTo>
                      <a:pt x="64789" y="10740"/>
                    </a:lnTo>
                    <a:lnTo>
                      <a:pt x="64921" y="10387"/>
                    </a:lnTo>
                    <a:lnTo>
                      <a:pt x="65185" y="9698"/>
                    </a:lnTo>
                    <a:lnTo>
                      <a:pt x="65464" y="9023"/>
                    </a:lnTo>
                    <a:lnTo>
                      <a:pt x="65786" y="8377"/>
                    </a:lnTo>
                    <a:lnTo>
                      <a:pt x="66109" y="7761"/>
                    </a:lnTo>
                    <a:lnTo>
                      <a:pt x="66461" y="7174"/>
                    </a:lnTo>
                    <a:lnTo>
                      <a:pt x="66828" y="6617"/>
                    </a:lnTo>
                    <a:lnTo>
                      <a:pt x="67195" y="6074"/>
                    </a:lnTo>
                    <a:lnTo>
                      <a:pt x="67576" y="5561"/>
                    </a:lnTo>
                    <a:lnTo>
                      <a:pt x="67972" y="5076"/>
                    </a:lnTo>
                    <a:lnTo>
                      <a:pt x="68368" y="4622"/>
                    </a:lnTo>
                    <a:lnTo>
                      <a:pt x="68765" y="4196"/>
                    </a:lnTo>
                    <a:lnTo>
                      <a:pt x="69146" y="3785"/>
                    </a:lnTo>
                    <a:lnTo>
                      <a:pt x="69542" y="3419"/>
                    </a:lnTo>
                    <a:lnTo>
                      <a:pt x="69924" y="3066"/>
                    </a:lnTo>
                    <a:lnTo>
                      <a:pt x="70290" y="2729"/>
                    </a:lnTo>
                    <a:lnTo>
                      <a:pt x="70643" y="2436"/>
                    </a:lnTo>
                    <a:lnTo>
                      <a:pt x="70980" y="2157"/>
                    </a:lnTo>
                    <a:lnTo>
                      <a:pt x="71596" y="1687"/>
                    </a:lnTo>
                    <a:lnTo>
                      <a:pt x="72124" y="1335"/>
                    </a:lnTo>
                    <a:lnTo>
                      <a:pt x="72520" y="1071"/>
                    </a:lnTo>
                    <a:lnTo>
                      <a:pt x="72858" y="866"/>
                    </a:lnTo>
                    <a:lnTo>
                      <a:pt x="73283" y="822"/>
                    </a:lnTo>
                    <a:lnTo>
                      <a:pt x="73753" y="807"/>
                    </a:lnTo>
                    <a:lnTo>
                      <a:pt x="74340" y="792"/>
                    </a:lnTo>
                    <a:lnTo>
                      <a:pt x="74721" y="792"/>
                    </a:lnTo>
                    <a:lnTo>
                      <a:pt x="75132" y="822"/>
                    </a:lnTo>
                    <a:lnTo>
                      <a:pt x="75557" y="851"/>
                    </a:lnTo>
                    <a:lnTo>
                      <a:pt x="75968" y="910"/>
                    </a:lnTo>
                    <a:lnTo>
                      <a:pt x="76364" y="983"/>
                    </a:lnTo>
                    <a:lnTo>
                      <a:pt x="76746" y="1086"/>
                    </a:lnTo>
                    <a:lnTo>
                      <a:pt x="76937" y="1145"/>
                    </a:lnTo>
                    <a:lnTo>
                      <a:pt x="77098" y="1218"/>
                    </a:lnTo>
                    <a:lnTo>
                      <a:pt x="77259" y="1291"/>
                    </a:lnTo>
                    <a:lnTo>
                      <a:pt x="77421" y="1379"/>
                    </a:lnTo>
                    <a:lnTo>
                      <a:pt x="77553" y="1467"/>
                    </a:lnTo>
                    <a:lnTo>
                      <a:pt x="77685" y="1570"/>
                    </a:lnTo>
                    <a:lnTo>
                      <a:pt x="77787" y="1687"/>
                    </a:lnTo>
                    <a:lnTo>
                      <a:pt x="77890" y="1805"/>
                    </a:lnTo>
                    <a:lnTo>
                      <a:pt x="77964" y="1937"/>
                    </a:lnTo>
                    <a:lnTo>
                      <a:pt x="78022" y="2083"/>
                    </a:lnTo>
                    <a:lnTo>
                      <a:pt x="78052" y="2230"/>
                    </a:lnTo>
                    <a:lnTo>
                      <a:pt x="78081" y="2406"/>
                    </a:lnTo>
                    <a:lnTo>
                      <a:pt x="78066" y="2582"/>
                    </a:lnTo>
                    <a:lnTo>
                      <a:pt x="78037" y="2758"/>
                    </a:lnTo>
                    <a:lnTo>
                      <a:pt x="77993" y="2964"/>
                    </a:lnTo>
                    <a:lnTo>
                      <a:pt x="77919" y="3184"/>
                    </a:lnTo>
                    <a:lnTo>
                      <a:pt x="77817" y="3404"/>
                    </a:lnTo>
                    <a:lnTo>
                      <a:pt x="77685" y="3653"/>
                    </a:lnTo>
                    <a:lnTo>
                      <a:pt x="77523" y="3903"/>
                    </a:lnTo>
                    <a:lnTo>
                      <a:pt x="77333" y="4167"/>
                    </a:lnTo>
                    <a:lnTo>
                      <a:pt x="77039" y="4578"/>
                    </a:lnTo>
                    <a:lnTo>
                      <a:pt x="76760" y="4988"/>
                    </a:lnTo>
                    <a:lnTo>
                      <a:pt x="76482" y="5414"/>
                    </a:lnTo>
                    <a:lnTo>
                      <a:pt x="76203" y="5869"/>
                    </a:lnTo>
                    <a:lnTo>
                      <a:pt x="75939" y="6323"/>
                    </a:lnTo>
                    <a:lnTo>
                      <a:pt x="75689" y="6793"/>
                    </a:lnTo>
                    <a:lnTo>
                      <a:pt x="75440" y="7277"/>
                    </a:lnTo>
                    <a:lnTo>
                      <a:pt x="75205" y="7761"/>
                    </a:lnTo>
                    <a:lnTo>
                      <a:pt x="74971" y="8260"/>
                    </a:lnTo>
                    <a:lnTo>
                      <a:pt x="74765" y="8759"/>
                    </a:lnTo>
                    <a:lnTo>
                      <a:pt x="74560" y="9272"/>
                    </a:lnTo>
                    <a:lnTo>
                      <a:pt x="74369" y="9786"/>
                    </a:lnTo>
                    <a:lnTo>
                      <a:pt x="74193" y="10299"/>
                    </a:lnTo>
                    <a:lnTo>
                      <a:pt x="74032" y="10828"/>
                    </a:lnTo>
                    <a:lnTo>
                      <a:pt x="73900" y="11341"/>
                    </a:lnTo>
                    <a:lnTo>
                      <a:pt x="73768" y="11855"/>
                    </a:lnTo>
                    <a:lnTo>
                      <a:pt x="73665" y="12383"/>
                    </a:lnTo>
                    <a:lnTo>
                      <a:pt x="73577" y="12896"/>
                    </a:lnTo>
                    <a:lnTo>
                      <a:pt x="73503" y="13395"/>
                    </a:lnTo>
                    <a:lnTo>
                      <a:pt x="73459" y="13909"/>
                    </a:lnTo>
                    <a:lnTo>
                      <a:pt x="73430" y="14393"/>
                    </a:lnTo>
                    <a:lnTo>
                      <a:pt x="73430" y="14891"/>
                    </a:lnTo>
                    <a:lnTo>
                      <a:pt x="73459" y="15361"/>
                    </a:lnTo>
                    <a:lnTo>
                      <a:pt x="73503" y="15830"/>
                    </a:lnTo>
                    <a:lnTo>
                      <a:pt x="73562" y="16285"/>
                    </a:lnTo>
                    <a:lnTo>
                      <a:pt x="73665" y="16740"/>
                    </a:lnTo>
                    <a:lnTo>
                      <a:pt x="73782" y="17166"/>
                    </a:lnTo>
                    <a:lnTo>
                      <a:pt x="73944" y="17576"/>
                    </a:lnTo>
                    <a:lnTo>
                      <a:pt x="74120" y="17972"/>
                    </a:lnTo>
                    <a:lnTo>
                      <a:pt x="74222" y="18163"/>
                    </a:lnTo>
                    <a:lnTo>
                      <a:pt x="74340" y="18354"/>
                    </a:lnTo>
                    <a:lnTo>
                      <a:pt x="74442" y="18530"/>
                    </a:lnTo>
                    <a:lnTo>
                      <a:pt x="74574" y="18706"/>
                    </a:lnTo>
                    <a:lnTo>
                      <a:pt x="74706" y="18882"/>
                    </a:lnTo>
                    <a:lnTo>
                      <a:pt x="74853" y="19058"/>
                    </a:lnTo>
                    <a:lnTo>
                      <a:pt x="75249" y="19528"/>
                    </a:lnTo>
                    <a:lnTo>
                      <a:pt x="75631" y="20026"/>
                    </a:lnTo>
                    <a:lnTo>
                      <a:pt x="75983" y="20555"/>
                    </a:lnTo>
                    <a:lnTo>
                      <a:pt x="76306" y="21097"/>
                    </a:lnTo>
                    <a:lnTo>
                      <a:pt x="76614" y="21640"/>
                    </a:lnTo>
                    <a:lnTo>
                      <a:pt x="76907" y="22212"/>
                    </a:lnTo>
                    <a:lnTo>
                      <a:pt x="77171" y="22785"/>
                    </a:lnTo>
                    <a:lnTo>
                      <a:pt x="77421" y="23386"/>
                    </a:lnTo>
                    <a:lnTo>
                      <a:pt x="77641" y="23973"/>
                    </a:lnTo>
                    <a:lnTo>
                      <a:pt x="77831" y="24589"/>
                    </a:lnTo>
                    <a:lnTo>
                      <a:pt x="78022" y="25191"/>
                    </a:lnTo>
                    <a:lnTo>
                      <a:pt x="78169" y="25807"/>
                    </a:lnTo>
                    <a:lnTo>
                      <a:pt x="78316" y="26423"/>
                    </a:lnTo>
                    <a:lnTo>
                      <a:pt x="78418" y="27039"/>
                    </a:lnTo>
                    <a:lnTo>
                      <a:pt x="78521" y="27656"/>
                    </a:lnTo>
                    <a:lnTo>
                      <a:pt x="78594" y="28257"/>
                    </a:lnTo>
                    <a:lnTo>
                      <a:pt x="78638" y="28859"/>
                    </a:lnTo>
                    <a:lnTo>
                      <a:pt x="78682" y="29445"/>
                    </a:lnTo>
                    <a:lnTo>
                      <a:pt x="78682" y="30032"/>
                    </a:lnTo>
                    <a:lnTo>
                      <a:pt x="78682" y="30604"/>
                    </a:lnTo>
                    <a:lnTo>
                      <a:pt x="78653" y="31162"/>
                    </a:lnTo>
                    <a:lnTo>
                      <a:pt x="78609" y="31719"/>
                    </a:lnTo>
                    <a:lnTo>
                      <a:pt x="78536" y="32233"/>
                    </a:lnTo>
                    <a:lnTo>
                      <a:pt x="78448" y="32746"/>
                    </a:lnTo>
                    <a:lnTo>
                      <a:pt x="78345" y="33231"/>
                    </a:lnTo>
                    <a:lnTo>
                      <a:pt x="78228" y="33700"/>
                    </a:lnTo>
                    <a:lnTo>
                      <a:pt x="78081" y="34140"/>
                    </a:lnTo>
                    <a:lnTo>
                      <a:pt x="77919" y="34566"/>
                    </a:lnTo>
                    <a:lnTo>
                      <a:pt x="77743" y="34947"/>
                    </a:lnTo>
                    <a:lnTo>
                      <a:pt x="77538" y="35314"/>
                    </a:lnTo>
                    <a:lnTo>
                      <a:pt x="77318" y="35637"/>
                    </a:lnTo>
                    <a:lnTo>
                      <a:pt x="77201" y="35783"/>
                    </a:lnTo>
                    <a:lnTo>
                      <a:pt x="77083" y="35930"/>
                    </a:lnTo>
                    <a:lnTo>
                      <a:pt x="78257" y="37119"/>
                    </a:lnTo>
                    <a:lnTo>
                      <a:pt x="79548" y="38439"/>
                    </a:lnTo>
                    <a:lnTo>
                      <a:pt x="81162" y="40097"/>
                    </a:lnTo>
                    <a:lnTo>
                      <a:pt x="82966" y="41975"/>
                    </a:lnTo>
                    <a:lnTo>
                      <a:pt x="84844" y="43955"/>
                    </a:lnTo>
                    <a:lnTo>
                      <a:pt x="86693" y="45921"/>
                    </a:lnTo>
                    <a:lnTo>
                      <a:pt x="87573" y="46875"/>
                    </a:lnTo>
                    <a:lnTo>
                      <a:pt x="88380" y="47785"/>
                    </a:lnTo>
                    <a:lnTo>
                      <a:pt x="86752" y="49164"/>
                    </a:lnTo>
                    <a:lnTo>
                      <a:pt x="85240" y="50455"/>
                    </a:lnTo>
                    <a:lnTo>
                      <a:pt x="83861" y="51658"/>
                    </a:lnTo>
                    <a:lnTo>
                      <a:pt x="82585" y="52787"/>
                    </a:lnTo>
                    <a:lnTo>
                      <a:pt x="81426" y="53829"/>
                    </a:lnTo>
                    <a:lnTo>
                      <a:pt x="80384" y="54783"/>
                    </a:lnTo>
                    <a:lnTo>
                      <a:pt x="79445" y="55648"/>
                    </a:lnTo>
                    <a:lnTo>
                      <a:pt x="78624" y="56426"/>
                    </a:lnTo>
                    <a:lnTo>
                      <a:pt x="77274" y="57717"/>
                    </a:lnTo>
                    <a:lnTo>
                      <a:pt x="76350" y="58641"/>
                    </a:lnTo>
                    <a:lnTo>
                      <a:pt x="75792" y="59213"/>
                    </a:lnTo>
                    <a:lnTo>
                      <a:pt x="75616" y="59404"/>
                    </a:lnTo>
                    <a:lnTo>
                      <a:pt x="74662" y="58040"/>
                    </a:lnTo>
                    <a:lnTo>
                      <a:pt x="73679" y="56705"/>
                    </a:lnTo>
                    <a:lnTo>
                      <a:pt x="72697" y="55384"/>
                    </a:lnTo>
                    <a:lnTo>
                      <a:pt x="71699" y="54093"/>
                    </a:lnTo>
                    <a:lnTo>
                      <a:pt x="70701" y="52831"/>
                    </a:lnTo>
                    <a:lnTo>
                      <a:pt x="69689" y="51570"/>
                    </a:lnTo>
                    <a:lnTo>
                      <a:pt x="68662" y="50352"/>
                    </a:lnTo>
                    <a:lnTo>
                      <a:pt x="67635" y="49149"/>
                    </a:lnTo>
                    <a:lnTo>
                      <a:pt x="66593" y="47961"/>
                    </a:lnTo>
                    <a:lnTo>
                      <a:pt x="65552" y="46802"/>
                    </a:lnTo>
                    <a:lnTo>
                      <a:pt x="64510" y="45657"/>
                    </a:lnTo>
                    <a:lnTo>
                      <a:pt x="63454" y="44542"/>
                    </a:lnTo>
                    <a:lnTo>
                      <a:pt x="62397" y="43442"/>
                    </a:lnTo>
                    <a:lnTo>
                      <a:pt x="61341" y="42371"/>
                    </a:lnTo>
                    <a:lnTo>
                      <a:pt x="60285" y="41314"/>
                    </a:lnTo>
                    <a:lnTo>
                      <a:pt x="59214" y="40273"/>
                    </a:lnTo>
                    <a:lnTo>
                      <a:pt x="58157" y="39261"/>
                    </a:lnTo>
                    <a:lnTo>
                      <a:pt x="57086" y="38263"/>
                    </a:lnTo>
                    <a:lnTo>
                      <a:pt x="56030" y="37295"/>
                    </a:lnTo>
                    <a:lnTo>
                      <a:pt x="54959" y="36341"/>
                    </a:lnTo>
                    <a:lnTo>
                      <a:pt x="53903" y="35402"/>
                    </a:lnTo>
                    <a:lnTo>
                      <a:pt x="52832" y="34492"/>
                    </a:lnTo>
                    <a:lnTo>
                      <a:pt x="51775" y="33597"/>
                    </a:lnTo>
                    <a:lnTo>
                      <a:pt x="50734" y="32717"/>
                    </a:lnTo>
                    <a:lnTo>
                      <a:pt x="49677" y="31866"/>
                    </a:lnTo>
                    <a:lnTo>
                      <a:pt x="48636" y="31030"/>
                    </a:lnTo>
                    <a:lnTo>
                      <a:pt x="47594" y="30208"/>
                    </a:lnTo>
                    <a:lnTo>
                      <a:pt x="46567" y="29416"/>
                    </a:lnTo>
                    <a:lnTo>
                      <a:pt x="45540" y="28638"/>
                    </a:lnTo>
                    <a:lnTo>
                      <a:pt x="44513" y="27876"/>
                    </a:lnTo>
                    <a:lnTo>
                      <a:pt x="43515" y="27142"/>
                    </a:lnTo>
                    <a:lnTo>
                      <a:pt x="42518" y="26423"/>
                    </a:lnTo>
                    <a:lnTo>
                      <a:pt x="41520" y="25719"/>
                    </a:lnTo>
                    <a:lnTo>
                      <a:pt x="40537" y="25044"/>
                    </a:lnTo>
                    <a:lnTo>
                      <a:pt x="38615" y="23724"/>
                    </a:lnTo>
                    <a:lnTo>
                      <a:pt x="36737" y="22491"/>
                    </a:lnTo>
                    <a:lnTo>
                      <a:pt x="34933" y="21318"/>
                    </a:lnTo>
                    <a:lnTo>
                      <a:pt x="33172" y="20217"/>
                    </a:lnTo>
                    <a:lnTo>
                      <a:pt x="31485" y="19190"/>
                    </a:lnTo>
                    <a:lnTo>
                      <a:pt x="29856" y="18237"/>
                    </a:lnTo>
                    <a:lnTo>
                      <a:pt x="28316" y="17342"/>
                    </a:lnTo>
                    <a:lnTo>
                      <a:pt x="26864" y="16520"/>
                    </a:lnTo>
                    <a:lnTo>
                      <a:pt x="25499" y="15757"/>
                    </a:lnTo>
                    <a:lnTo>
                      <a:pt x="24223" y="15053"/>
                    </a:lnTo>
                    <a:lnTo>
                      <a:pt x="23049" y="14422"/>
                    </a:lnTo>
                    <a:lnTo>
                      <a:pt x="21024" y="13351"/>
                    </a:lnTo>
                    <a:lnTo>
                      <a:pt x="19469" y="12515"/>
                    </a:lnTo>
                    <a:lnTo>
                      <a:pt x="18105" y="11781"/>
                    </a:lnTo>
                    <a:lnTo>
                      <a:pt x="16652" y="11033"/>
                    </a:lnTo>
                    <a:lnTo>
                      <a:pt x="15156" y="10270"/>
                    </a:lnTo>
                    <a:lnTo>
                      <a:pt x="13601" y="9507"/>
                    </a:lnTo>
                    <a:lnTo>
                      <a:pt x="12046" y="8759"/>
                    </a:lnTo>
                    <a:lnTo>
                      <a:pt x="10490" y="8011"/>
                    </a:lnTo>
                    <a:lnTo>
                      <a:pt x="7527" y="6617"/>
                    </a:lnTo>
                    <a:lnTo>
                      <a:pt x="4871" y="5399"/>
                    </a:lnTo>
                    <a:lnTo>
                      <a:pt x="2759" y="4446"/>
                    </a:lnTo>
                    <a:lnTo>
                      <a:pt x="822" y="3580"/>
                    </a:lnTo>
                    <a:lnTo>
                      <a:pt x="881" y="3404"/>
                    </a:lnTo>
                    <a:lnTo>
                      <a:pt x="954" y="3228"/>
                    </a:lnTo>
                    <a:lnTo>
                      <a:pt x="1027" y="3052"/>
                    </a:lnTo>
                    <a:lnTo>
                      <a:pt x="1101" y="2876"/>
                    </a:lnTo>
                    <a:lnTo>
                      <a:pt x="1203" y="2729"/>
                    </a:lnTo>
                    <a:lnTo>
                      <a:pt x="1306" y="2568"/>
                    </a:lnTo>
                    <a:lnTo>
                      <a:pt x="1409" y="2421"/>
                    </a:lnTo>
                    <a:lnTo>
                      <a:pt x="1526" y="2289"/>
                    </a:lnTo>
                    <a:lnTo>
                      <a:pt x="1658" y="2142"/>
                    </a:lnTo>
                    <a:lnTo>
                      <a:pt x="1790" y="2025"/>
                    </a:lnTo>
                    <a:lnTo>
                      <a:pt x="1922" y="1893"/>
                    </a:lnTo>
                    <a:lnTo>
                      <a:pt x="2084" y="1775"/>
                    </a:lnTo>
                    <a:lnTo>
                      <a:pt x="2230" y="1673"/>
                    </a:lnTo>
                    <a:lnTo>
                      <a:pt x="2407" y="1570"/>
                    </a:lnTo>
                    <a:lnTo>
                      <a:pt x="2759" y="1379"/>
                    </a:lnTo>
                    <a:lnTo>
                      <a:pt x="3125" y="1218"/>
                    </a:lnTo>
                    <a:lnTo>
                      <a:pt x="3536" y="1071"/>
                    </a:lnTo>
                    <a:lnTo>
                      <a:pt x="3976" y="954"/>
                    </a:lnTo>
                    <a:lnTo>
                      <a:pt x="4446" y="851"/>
                    </a:lnTo>
                    <a:lnTo>
                      <a:pt x="4930" y="778"/>
                    </a:lnTo>
                    <a:lnTo>
                      <a:pt x="5443" y="719"/>
                    </a:lnTo>
                    <a:lnTo>
                      <a:pt x="5986" y="690"/>
                    </a:lnTo>
                    <a:close/>
                    <a:moveTo>
                      <a:pt x="6558" y="0"/>
                    </a:moveTo>
                    <a:lnTo>
                      <a:pt x="5942" y="15"/>
                    </a:lnTo>
                    <a:lnTo>
                      <a:pt x="5355" y="44"/>
                    </a:lnTo>
                    <a:lnTo>
                      <a:pt x="4798" y="103"/>
                    </a:lnTo>
                    <a:lnTo>
                      <a:pt x="4270" y="191"/>
                    </a:lnTo>
                    <a:lnTo>
                      <a:pt x="3771" y="294"/>
                    </a:lnTo>
                    <a:lnTo>
                      <a:pt x="3301" y="426"/>
                    </a:lnTo>
                    <a:lnTo>
                      <a:pt x="2861" y="587"/>
                    </a:lnTo>
                    <a:lnTo>
                      <a:pt x="2451" y="763"/>
                    </a:lnTo>
                    <a:lnTo>
                      <a:pt x="2230" y="880"/>
                    </a:lnTo>
                    <a:lnTo>
                      <a:pt x="2025" y="998"/>
                    </a:lnTo>
                    <a:lnTo>
                      <a:pt x="1834" y="1115"/>
                    </a:lnTo>
                    <a:lnTo>
                      <a:pt x="1644" y="1247"/>
                    </a:lnTo>
                    <a:lnTo>
                      <a:pt x="1468" y="1394"/>
                    </a:lnTo>
                    <a:lnTo>
                      <a:pt x="1306" y="1541"/>
                    </a:lnTo>
                    <a:lnTo>
                      <a:pt x="1145" y="1702"/>
                    </a:lnTo>
                    <a:lnTo>
                      <a:pt x="998" y="1863"/>
                    </a:lnTo>
                    <a:lnTo>
                      <a:pt x="851" y="2025"/>
                    </a:lnTo>
                    <a:lnTo>
                      <a:pt x="719" y="2201"/>
                    </a:lnTo>
                    <a:lnTo>
                      <a:pt x="602" y="2377"/>
                    </a:lnTo>
                    <a:lnTo>
                      <a:pt x="499" y="2568"/>
                    </a:lnTo>
                    <a:lnTo>
                      <a:pt x="397" y="2773"/>
                    </a:lnTo>
                    <a:lnTo>
                      <a:pt x="309" y="2978"/>
                    </a:lnTo>
                    <a:lnTo>
                      <a:pt x="235" y="3184"/>
                    </a:lnTo>
                    <a:lnTo>
                      <a:pt x="162" y="3404"/>
                    </a:lnTo>
                    <a:lnTo>
                      <a:pt x="0" y="3976"/>
                    </a:lnTo>
                    <a:lnTo>
                      <a:pt x="543" y="4211"/>
                    </a:lnTo>
                    <a:lnTo>
                      <a:pt x="2539" y="5091"/>
                    </a:lnTo>
                    <a:lnTo>
                      <a:pt x="4666" y="6059"/>
                    </a:lnTo>
                    <a:lnTo>
                      <a:pt x="7307" y="7277"/>
                    </a:lnTo>
                    <a:lnTo>
                      <a:pt x="10256" y="8656"/>
                    </a:lnTo>
                    <a:lnTo>
                      <a:pt x="11796" y="9390"/>
                    </a:lnTo>
                    <a:lnTo>
                      <a:pt x="13351" y="10138"/>
                    </a:lnTo>
                    <a:lnTo>
                      <a:pt x="14877" y="10901"/>
                    </a:lnTo>
                    <a:lnTo>
                      <a:pt x="16374" y="11649"/>
                    </a:lnTo>
                    <a:lnTo>
                      <a:pt x="17797" y="12397"/>
                    </a:lnTo>
                    <a:lnTo>
                      <a:pt x="19146" y="13116"/>
                    </a:lnTo>
                    <a:lnTo>
                      <a:pt x="20980" y="14099"/>
                    </a:lnTo>
                    <a:lnTo>
                      <a:pt x="22932" y="15141"/>
                    </a:lnTo>
                    <a:lnTo>
                      <a:pt x="25220" y="16373"/>
                    </a:lnTo>
                    <a:lnTo>
                      <a:pt x="26482" y="17078"/>
                    </a:lnTo>
                    <a:lnTo>
                      <a:pt x="27817" y="17840"/>
                    </a:lnTo>
                    <a:lnTo>
                      <a:pt x="29226" y="18647"/>
                    </a:lnTo>
                    <a:lnTo>
                      <a:pt x="30707" y="19528"/>
                    </a:lnTo>
                    <a:lnTo>
                      <a:pt x="32248" y="20452"/>
                    </a:lnTo>
                    <a:lnTo>
                      <a:pt x="33847" y="21435"/>
                    </a:lnTo>
                    <a:lnTo>
                      <a:pt x="35490" y="22491"/>
                    </a:lnTo>
                    <a:lnTo>
                      <a:pt x="37192" y="23592"/>
                    </a:lnTo>
                    <a:lnTo>
                      <a:pt x="38938" y="24765"/>
                    </a:lnTo>
                    <a:lnTo>
                      <a:pt x="40728" y="25998"/>
                    </a:lnTo>
                    <a:lnTo>
                      <a:pt x="42562" y="27303"/>
                    </a:lnTo>
                    <a:lnTo>
                      <a:pt x="44425" y="28653"/>
                    </a:lnTo>
                    <a:lnTo>
                      <a:pt x="45569" y="29519"/>
                    </a:lnTo>
                    <a:lnTo>
                      <a:pt x="46699" y="30384"/>
                    </a:lnTo>
                    <a:lnTo>
                      <a:pt x="47829" y="31265"/>
                    </a:lnTo>
                    <a:lnTo>
                      <a:pt x="48929" y="32145"/>
                    </a:lnTo>
                    <a:lnTo>
                      <a:pt x="50029" y="33040"/>
                    </a:lnTo>
                    <a:lnTo>
                      <a:pt x="51115" y="33935"/>
                    </a:lnTo>
                    <a:lnTo>
                      <a:pt x="52201" y="34830"/>
                    </a:lnTo>
                    <a:lnTo>
                      <a:pt x="53257" y="35754"/>
                    </a:lnTo>
                    <a:lnTo>
                      <a:pt x="54313" y="36664"/>
                    </a:lnTo>
                    <a:lnTo>
                      <a:pt x="55355" y="37603"/>
                    </a:lnTo>
                    <a:lnTo>
                      <a:pt x="56382" y="38527"/>
                    </a:lnTo>
                    <a:lnTo>
                      <a:pt x="57394" y="39481"/>
                    </a:lnTo>
                    <a:lnTo>
                      <a:pt x="58392" y="40420"/>
                    </a:lnTo>
                    <a:lnTo>
                      <a:pt x="59390" y="41388"/>
                    </a:lnTo>
                    <a:lnTo>
                      <a:pt x="60358" y="42341"/>
                    </a:lnTo>
                    <a:lnTo>
                      <a:pt x="61326" y="43324"/>
                    </a:lnTo>
                    <a:lnTo>
                      <a:pt x="62280" y="44293"/>
                    </a:lnTo>
                    <a:lnTo>
                      <a:pt x="63219" y="45290"/>
                    </a:lnTo>
                    <a:lnTo>
                      <a:pt x="64158" y="46273"/>
                    </a:lnTo>
                    <a:lnTo>
                      <a:pt x="65067" y="47271"/>
                    </a:lnTo>
                    <a:lnTo>
                      <a:pt x="65977" y="48283"/>
                    </a:lnTo>
                    <a:lnTo>
                      <a:pt x="66857" y="49296"/>
                    </a:lnTo>
                    <a:lnTo>
                      <a:pt x="67738" y="50323"/>
                    </a:lnTo>
                    <a:lnTo>
                      <a:pt x="68603" y="51335"/>
                    </a:lnTo>
                    <a:lnTo>
                      <a:pt x="69454" y="52377"/>
                    </a:lnTo>
                    <a:lnTo>
                      <a:pt x="70290" y="53418"/>
                    </a:lnTo>
                    <a:lnTo>
                      <a:pt x="71127" y="54460"/>
                    </a:lnTo>
                    <a:lnTo>
                      <a:pt x="71934" y="55516"/>
                    </a:lnTo>
                    <a:lnTo>
                      <a:pt x="72741" y="56573"/>
                    </a:lnTo>
                    <a:lnTo>
                      <a:pt x="73533" y="57644"/>
                    </a:lnTo>
                    <a:lnTo>
                      <a:pt x="74296" y="58715"/>
                    </a:lnTo>
                    <a:lnTo>
                      <a:pt x="75059" y="59786"/>
                    </a:lnTo>
                    <a:lnTo>
                      <a:pt x="75543" y="60490"/>
                    </a:lnTo>
                    <a:lnTo>
                      <a:pt x="76115" y="59859"/>
                    </a:lnTo>
                    <a:lnTo>
                      <a:pt x="76320" y="59654"/>
                    </a:lnTo>
                    <a:lnTo>
                      <a:pt x="76878" y="59081"/>
                    </a:lnTo>
                    <a:lnTo>
                      <a:pt x="77817" y="58157"/>
                    </a:lnTo>
                    <a:lnTo>
                      <a:pt x="79152" y="56866"/>
                    </a:lnTo>
                    <a:lnTo>
                      <a:pt x="79988" y="56088"/>
                    </a:lnTo>
                    <a:lnTo>
                      <a:pt x="80912" y="55223"/>
                    </a:lnTo>
                    <a:lnTo>
                      <a:pt x="81954" y="54269"/>
                    </a:lnTo>
                    <a:lnTo>
                      <a:pt x="83098" y="53242"/>
                    </a:lnTo>
                    <a:lnTo>
                      <a:pt x="84360" y="52127"/>
                    </a:lnTo>
                    <a:lnTo>
                      <a:pt x="85725" y="50939"/>
                    </a:lnTo>
                    <a:lnTo>
                      <a:pt x="87221" y="49662"/>
                    </a:lnTo>
                    <a:lnTo>
                      <a:pt x="88820" y="48298"/>
                    </a:lnTo>
                    <a:lnTo>
                      <a:pt x="89363" y="47843"/>
                    </a:lnTo>
                    <a:lnTo>
                      <a:pt x="88894" y="47330"/>
                    </a:lnTo>
                    <a:lnTo>
                      <a:pt x="87456" y="45745"/>
                    </a:lnTo>
                    <a:lnTo>
                      <a:pt x="85901" y="44073"/>
                    </a:lnTo>
                    <a:lnTo>
                      <a:pt x="84287" y="42371"/>
                    </a:lnTo>
                    <a:lnTo>
                      <a:pt x="82688" y="40698"/>
                    </a:lnTo>
                    <a:lnTo>
                      <a:pt x="79856" y="37779"/>
                    </a:lnTo>
                    <a:lnTo>
                      <a:pt x="77993" y="35871"/>
                    </a:lnTo>
                    <a:lnTo>
                      <a:pt x="78169" y="35563"/>
                    </a:lnTo>
                    <a:lnTo>
                      <a:pt x="78345" y="35241"/>
                    </a:lnTo>
                    <a:lnTo>
                      <a:pt x="78506" y="34903"/>
                    </a:lnTo>
                    <a:lnTo>
                      <a:pt x="78668" y="34536"/>
                    </a:lnTo>
                    <a:lnTo>
                      <a:pt x="78800" y="34140"/>
                    </a:lnTo>
                    <a:lnTo>
                      <a:pt x="78917" y="33744"/>
                    </a:lnTo>
                    <a:lnTo>
                      <a:pt x="79035" y="33319"/>
                    </a:lnTo>
                    <a:lnTo>
                      <a:pt x="79123" y="32878"/>
                    </a:lnTo>
                    <a:lnTo>
                      <a:pt x="79211" y="32336"/>
                    </a:lnTo>
                    <a:lnTo>
                      <a:pt x="79284" y="31793"/>
                    </a:lnTo>
                    <a:lnTo>
                      <a:pt x="79328" y="31221"/>
                    </a:lnTo>
                    <a:lnTo>
                      <a:pt x="79357" y="30634"/>
                    </a:lnTo>
                    <a:lnTo>
                      <a:pt x="79372" y="30032"/>
                    </a:lnTo>
                    <a:lnTo>
                      <a:pt x="79357" y="29431"/>
                    </a:lnTo>
                    <a:lnTo>
                      <a:pt x="79328" y="28815"/>
                    </a:lnTo>
                    <a:lnTo>
                      <a:pt x="79269" y="28184"/>
                    </a:lnTo>
                    <a:lnTo>
                      <a:pt x="79196" y="27538"/>
                    </a:lnTo>
                    <a:lnTo>
                      <a:pt x="79093" y="26893"/>
                    </a:lnTo>
                    <a:lnTo>
                      <a:pt x="78961" y="26247"/>
                    </a:lnTo>
                    <a:lnTo>
                      <a:pt x="78829" y="25602"/>
                    </a:lnTo>
                    <a:lnTo>
                      <a:pt x="78653" y="24971"/>
                    </a:lnTo>
                    <a:lnTo>
                      <a:pt x="78477" y="24340"/>
                    </a:lnTo>
                    <a:lnTo>
                      <a:pt x="78272" y="23738"/>
                    </a:lnTo>
                    <a:lnTo>
                      <a:pt x="78052" y="23137"/>
                    </a:lnTo>
                    <a:lnTo>
                      <a:pt x="77787" y="22491"/>
                    </a:lnTo>
                    <a:lnTo>
                      <a:pt x="77494" y="21860"/>
                    </a:lnTo>
                    <a:lnTo>
                      <a:pt x="77186" y="21259"/>
                    </a:lnTo>
                    <a:lnTo>
                      <a:pt x="76863" y="20687"/>
                    </a:lnTo>
                    <a:lnTo>
                      <a:pt x="76511" y="20129"/>
                    </a:lnTo>
                    <a:lnTo>
                      <a:pt x="76144" y="19586"/>
                    </a:lnTo>
                    <a:lnTo>
                      <a:pt x="75763" y="19087"/>
                    </a:lnTo>
                    <a:lnTo>
                      <a:pt x="75352" y="18603"/>
                    </a:lnTo>
                    <a:lnTo>
                      <a:pt x="75132" y="18325"/>
                    </a:lnTo>
                    <a:lnTo>
                      <a:pt x="74927" y="18016"/>
                    </a:lnTo>
                    <a:lnTo>
                      <a:pt x="74736" y="17694"/>
                    </a:lnTo>
                    <a:lnTo>
                      <a:pt x="74574" y="17342"/>
                    </a:lnTo>
                    <a:lnTo>
                      <a:pt x="74442" y="16975"/>
                    </a:lnTo>
                    <a:lnTo>
                      <a:pt x="74325" y="16579"/>
                    </a:lnTo>
                    <a:lnTo>
                      <a:pt x="74237" y="16183"/>
                    </a:lnTo>
                    <a:lnTo>
                      <a:pt x="74178" y="15757"/>
                    </a:lnTo>
                    <a:lnTo>
                      <a:pt x="74134" y="15332"/>
                    </a:lnTo>
                    <a:lnTo>
                      <a:pt x="74120" y="14891"/>
                    </a:lnTo>
                    <a:lnTo>
                      <a:pt x="74120" y="14451"/>
                    </a:lnTo>
                    <a:lnTo>
                      <a:pt x="74134" y="13982"/>
                    </a:lnTo>
                    <a:lnTo>
                      <a:pt x="74178" y="13512"/>
                    </a:lnTo>
                    <a:lnTo>
                      <a:pt x="74237" y="13028"/>
                    </a:lnTo>
                    <a:lnTo>
                      <a:pt x="74325" y="12515"/>
                    </a:lnTo>
                    <a:lnTo>
                      <a:pt x="74428" y="12001"/>
                    </a:lnTo>
                    <a:lnTo>
                      <a:pt x="74545" y="11532"/>
                    </a:lnTo>
                    <a:lnTo>
                      <a:pt x="74677" y="11048"/>
                    </a:lnTo>
                    <a:lnTo>
                      <a:pt x="74824" y="10578"/>
                    </a:lnTo>
                    <a:lnTo>
                      <a:pt x="74985" y="10079"/>
                    </a:lnTo>
                    <a:lnTo>
                      <a:pt x="75161" y="9595"/>
                    </a:lnTo>
                    <a:lnTo>
                      <a:pt x="75352" y="9111"/>
                    </a:lnTo>
                    <a:lnTo>
                      <a:pt x="75557" y="8627"/>
                    </a:lnTo>
                    <a:lnTo>
                      <a:pt x="75763" y="8157"/>
                    </a:lnTo>
                    <a:lnTo>
                      <a:pt x="75998" y="7673"/>
                    </a:lnTo>
                    <a:lnTo>
                      <a:pt x="76232" y="7204"/>
                    </a:lnTo>
                    <a:lnTo>
                      <a:pt x="76482" y="6749"/>
                    </a:lnTo>
                    <a:lnTo>
                      <a:pt x="76746" y="6294"/>
                    </a:lnTo>
                    <a:lnTo>
                      <a:pt x="77010" y="5839"/>
                    </a:lnTo>
                    <a:lnTo>
                      <a:pt x="77289" y="5414"/>
                    </a:lnTo>
                    <a:lnTo>
                      <a:pt x="77582" y="4988"/>
                    </a:lnTo>
                    <a:lnTo>
                      <a:pt x="77875" y="4578"/>
                    </a:lnTo>
                    <a:lnTo>
                      <a:pt x="78037" y="4372"/>
                    </a:lnTo>
                    <a:lnTo>
                      <a:pt x="78169" y="4152"/>
                    </a:lnTo>
                    <a:lnTo>
                      <a:pt x="78301" y="3947"/>
                    </a:lnTo>
                    <a:lnTo>
                      <a:pt x="78404" y="3741"/>
                    </a:lnTo>
                    <a:lnTo>
                      <a:pt x="78506" y="3551"/>
                    </a:lnTo>
                    <a:lnTo>
                      <a:pt x="78580" y="3345"/>
                    </a:lnTo>
                    <a:lnTo>
                      <a:pt x="78638" y="3154"/>
                    </a:lnTo>
                    <a:lnTo>
                      <a:pt x="78697" y="2978"/>
                    </a:lnTo>
                    <a:lnTo>
                      <a:pt x="78726" y="2788"/>
                    </a:lnTo>
                    <a:lnTo>
                      <a:pt x="78756" y="2612"/>
                    </a:lnTo>
                    <a:lnTo>
                      <a:pt x="78756" y="2436"/>
                    </a:lnTo>
                    <a:lnTo>
                      <a:pt x="78756" y="2260"/>
                    </a:lnTo>
                    <a:lnTo>
                      <a:pt x="78726" y="2098"/>
                    </a:lnTo>
                    <a:lnTo>
                      <a:pt x="78682" y="1937"/>
                    </a:lnTo>
                    <a:lnTo>
                      <a:pt x="78638" y="1775"/>
                    </a:lnTo>
                    <a:lnTo>
                      <a:pt x="78565" y="1629"/>
                    </a:lnTo>
                    <a:lnTo>
                      <a:pt x="78462" y="1438"/>
                    </a:lnTo>
                    <a:lnTo>
                      <a:pt x="78330" y="1277"/>
                    </a:lnTo>
                    <a:lnTo>
                      <a:pt x="78184" y="1115"/>
                    </a:lnTo>
                    <a:lnTo>
                      <a:pt x="78022" y="968"/>
                    </a:lnTo>
                    <a:lnTo>
                      <a:pt x="77831" y="822"/>
                    </a:lnTo>
                    <a:lnTo>
                      <a:pt x="77611" y="704"/>
                    </a:lnTo>
                    <a:lnTo>
                      <a:pt x="77377" y="587"/>
                    </a:lnTo>
                    <a:lnTo>
                      <a:pt x="77127" y="484"/>
                    </a:lnTo>
                    <a:lnTo>
                      <a:pt x="76848" y="396"/>
                    </a:lnTo>
                    <a:lnTo>
                      <a:pt x="76555" y="323"/>
                    </a:lnTo>
                    <a:lnTo>
                      <a:pt x="76232" y="264"/>
                    </a:lnTo>
                    <a:lnTo>
                      <a:pt x="75895" y="206"/>
                    </a:lnTo>
                    <a:lnTo>
                      <a:pt x="75543" y="162"/>
                    </a:lnTo>
                    <a:lnTo>
                      <a:pt x="75161" y="132"/>
                    </a:lnTo>
                    <a:lnTo>
                      <a:pt x="74750" y="118"/>
                    </a:lnTo>
                    <a:lnTo>
                      <a:pt x="73738" y="118"/>
                    </a:lnTo>
                    <a:lnTo>
                      <a:pt x="73254" y="147"/>
                    </a:lnTo>
                    <a:lnTo>
                      <a:pt x="72785" y="191"/>
                    </a:lnTo>
                    <a:lnTo>
                      <a:pt x="72653" y="206"/>
                    </a:lnTo>
                    <a:lnTo>
                      <a:pt x="72535" y="264"/>
                    </a:lnTo>
                    <a:lnTo>
                      <a:pt x="72418" y="338"/>
                    </a:lnTo>
                    <a:lnTo>
                      <a:pt x="72139" y="514"/>
                    </a:lnTo>
                    <a:lnTo>
                      <a:pt x="71714" y="778"/>
                    </a:lnTo>
                    <a:lnTo>
                      <a:pt x="71171" y="1159"/>
                    </a:lnTo>
                    <a:lnTo>
                      <a:pt x="70540" y="1643"/>
                    </a:lnTo>
                    <a:lnTo>
                      <a:pt x="70188" y="1922"/>
                    </a:lnTo>
                    <a:lnTo>
                      <a:pt x="69821" y="2230"/>
                    </a:lnTo>
                    <a:lnTo>
                      <a:pt x="69454" y="2568"/>
                    </a:lnTo>
                    <a:lnTo>
                      <a:pt x="69058" y="2920"/>
                    </a:lnTo>
                    <a:lnTo>
                      <a:pt x="68662" y="3316"/>
                    </a:lnTo>
                    <a:lnTo>
                      <a:pt x="68266" y="3727"/>
                    </a:lnTo>
                    <a:lnTo>
                      <a:pt x="67796" y="4240"/>
                    </a:lnTo>
                    <a:lnTo>
                      <a:pt x="67356" y="4754"/>
                    </a:lnTo>
                    <a:lnTo>
                      <a:pt x="66945" y="5282"/>
                    </a:lnTo>
                    <a:lnTo>
                      <a:pt x="66535" y="5825"/>
                    </a:lnTo>
                    <a:lnTo>
                      <a:pt x="66168" y="6367"/>
                    </a:lnTo>
                    <a:lnTo>
                      <a:pt x="65816" y="6925"/>
                    </a:lnTo>
                    <a:lnTo>
                      <a:pt x="65478" y="7497"/>
                    </a:lnTo>
                    <a:lnTo>
                      <a:pt x="65170" y="8069"/>
                    </a:lnTo>
                    <a:lnTo>
                      <a:pt x="64994" y="8436"/>
                    </a:lnTo>
                    <a:lnTo>
                      <a:pt x="64818" y="8803"/>
                    </a:lnTo>
                    <a:lnTo>
                      <a:pt x="64657" y="9170"/>
                    </a:lnTo>
                    <a:lnTo>
                      <a:pt x="64510" y="9536"/>
                    </a:lnTo>
                    <a:lnTo>
                      <a:pt x="64363" y="9918"/>
                    </a:lnTo>
                    <a:lnTo>
                      <a:pt x="64231" y="10299"/>
                    </a:lnTo>
                    <a:lnTo>
                      <a:pt x="64099" y="10681"/>
                    </a:lnTo>
                    <a:lnTo>
                      <a:pt x="63982" y="11062"/>
                    </a:lnTo>
                    <a:lnTo>
                      <a:pt x="63879" y="11444"/>
                    </a:lnTo>
                    <a:lnTo>
                      <a:pt x="63791" y="11840"/>
                    </a:lnTo>
                    <a:lnTo>
                      <a:pt x="63703" y="12221"/>
                    </a:lnTo>
                    <a:lnTo>
                      <a:pt x="63615" y="12617"/>
                    </a:lnTo>
                    <a:lnTo>
                      <a:pt x="63556" y="13014"/>
                    </a:lnTo>
                    <a:lnTo>
                      <a:pt x="63498" y="13410"/>
                    </a:lnTo>
                    <a:lnTo>
                      <a:pt x="63439" y="13806"/>
                    </a:lnTo>
                    <a:lnTo>
                      <a:pt x="63410" y="14202"/>
                    </a:lnTo>
                    <a:lnTo>
                      <a:pt x="63380" y="14495"/>
                    </a:lnTo>
                    <a:lnTo>
                      <a:pt x="63322" y="14789"/>
                    </a:lnTo>
                    <a:lnTo>
                      <a:pt x="63263" y="15082"/>
                    </a:lnTo>
                    <a:lnTo>
                      <a:pt x="63190" y="15376"/>
                    </a:lnTo>
                    <a:lnTo>
                      <a:pt x="63087" y="15654"/>
                    </a:lnTo>
                    <a:lnTo>
                      <a:pt x="62984" y="15933"/>
                    </a:lnTo>
                    <a:lnTo>
                      <a:pt x="62867" y="16212"/>
                    </a:lnTo>
                    <a:lnTo>
                      <a:pt x="62720" y="16476"/>
                    </a:lnTo>
                    <a:lnTo>
                      <a:pt x="62573" y="16740"/>
                    </a:lnTo>
                    <a:lnTo>
                      <a:pt x="62412" y="17004"/>
                    </a:lnTo>
                    <a:lnTo>
                      <a:pt x="62236" y="17254"/>
                    </a:lnTo>
                    <a:lnTo>
                      <a:pt x="62045" y="17488"/>
                    </a:lnTo>
                    <a:lnTo>
                      <a:pt x="61840" y="17738"/>
                    </a:lnTo>
                    <a:lnTo>
                      <a:pt x="61634" y="17958"/>
                    </a:lnTo>
                    <a:lnTo>
                      <a:pt x="61400" y="18178"/>
                    </a:lnTo>
                    <a:lnTo>
                      <a:pt x="61165" y="18398"/>
                    </a:lnTo>
                    <a:lnTo>
                      <a:pt x="60886" y="18618"/>
                    </a:lnTo>
                    <a:lnTo>
                      <a:pt x="60593" y="18838"/>
                    </a:lnTo>
                    <a:lnTo>
                      <a:pt x="60299" y="19029"/>
                    </a:lnTo>
                    <a:lnTo>
                      <a:pt x="59991" y="19220"/>
                    </a:lnTo>
                    <a:lnTo>
                      <a:pt x="59683" y="19381"/>
                    </a:lnTo>
                    <a:lnTo>
                      <a:pt x="59346" y="19542"/>
                    </a:lnTo>
                    <a:lnTo>
                      <a:pt x="59008" y="19674"/>
                    </a:lnTo>
                    <a:lnTo>
                      <a:pt x="58671" y="19806"/>
                    </a:lnTo>
                    <a:lnTo>
                      <a:pt x="58319" y="19924"/>
                    </a:lnTo>
                    <a:lnTo>
                      <a:pt x="57952" y="20012"/>
                    </a:lnTo>
                    <a:lnTo>
                      <a:pt x="57585" y="20100"/>
                    </a:lnTo>
                    <a:lnTo>
                      <a:pt x="57204" y="20173"/>
                    </a:lnTo>
                    <a:lnTo>
                      <a:pt x="56822" y="20217"/>
                    </a:lnTo>
                    <a:lnTo>
                      <a:pt x="56426" y="20261"/>
                    </a:lnTo>
                    <a:lnTo>
                      <a:pt x="56030" y="20276"/>
                    </a:lnTo>
                    <a:lnTo>
                      <a:pt x="55634" y="20291"/>
                    </a:lnTo>
                    <a:lnTo>
                      <a:pt x="55106" y="20276"/>
                    </a:lnTo>
                    <a:lnTo>
                      <a:pt x="54578" y="20247"/>
                    </a:lnTo>
                    <a:lnTo>
                      <a:pt x="54035" y="20173"/>
                    </a:lnTo>
                    <a:lnTo>
                      <a:pt x="53492" y="20085"/>
                    </a:lnTo>
                    <a:lnTo>
                      <a:pt x="52949" y="19968"/>
                    </a:lnTo>
                    <a:lnTo>
                      <a:pt x="52391" y="19836"/>
                    </a:lnTo>
                    <a:lnTo>
                      <a:pt x="51834" y="19674"/>
                    </a:lnTo>
                    <a:lnTo>
                      <a:pt x="51262" y="19484"/>
                    </a:lnTo>
                    <a:lnTo>
                      <a:pt x="50631" y="19249"/>
                    </a:lnTo>
                    <a:lnTo>
                      <a:pt x="50000" y="18985"/>
                    </a:lnTo>
                    <a:lnTo>
                      <a:pt x="49369" y="18691"/>
                    </a:lnTo>
                    <a:lnTo>
                      <a:pt x="48724" y="18354"/>
                    </a:lnTo>
                    <a:lnTo>
                      <a:pt x="48078" y="18002"/>
                    </a:lnTo>
                    <a:lnTo>
                      <a:pt x="47447" y="17620"/>
                    </a:lnTo>
                    <a:lnTo>
                      <a:pt x="46802" y="17210"/>
                    </a:lnTo>
                    <a:lnTo>
                      <a:pt x="46156" y="16769"/>
                    </a:lnTo>
                    <a:lnTo>
                      <a:pt x="44938" y="15933"/>
                    </a:lnTo>
                    <a:lnTo>
                      <a:pt x="43706" y="15097"/>
                    </a:lnTo>
                    <a:lnTo>
                      <a:pt x="42444" y="14275"/>
                    </a:lnTo>
                    <a:lnTo>
                      <a:pt x="41168" y="13468"/>
                    </a:lnTo>
                    <a:lnTo>
                      <a:pt x="39877" y="12661"/>
                    </a:lnTo>
                    <a:lnTo>
                      <a:pt x="38556" y="11884"/>
                    </a:lnTo>
                    <a:lnTo>
                      <a:pt x="37221" y="11106"/>
                    </a:lnTo>
                    <a:lnTo>
                      <a:pt x="35886" y="10343"/>
                    </a:lnTo>
                    <a:lnTo>
                      <a:pt x="34537" y="9610"/>
                    </a:lnTo>
                    <a:lnTo>
                      <a:pt x="33172" y="8876"/>
                    </a:lnTo>
                    <a:lnTo>
                      <a:pt x="31793" y="8172"/>
                    </a:lnTo>
                    <a:lnTo>
                      <a:pt x="30429" y="7482"/>
                    </a:lnTo>
                    <a:lnTo>
                      <a:pt x="29050" y="6822"/>
                    </a:lnTo>
                    <a:lnTo>
                      <a:pt x="27670" y="6177"/>
                    </a:lnTo>
                    <a:lnTo>
                      <a:pt x="26291" y="5546"/>
                    </a:lnTo>
                    <a:lnTo>
                      <a:pt x="24912" y="4959"/>
                    </a:lnTo>
                    <a:lnTo>
                      <a:pt x="23518" y="4372"/>
                    </a:lnTo>
                    <a:lnTo>
                      <a:pt x="22154" y="3829"/>
                    </a:lnTo>
                    <a:lnTo>
                      <a:pt x="20819" y="3316"/>
                    </a:lnTo>
                    <a:lnTo>
                      <a:pt x="19499" y="2832"/>
                    </a:lnTo>
                    <a:lnTo>
                      <a:pt x="18222" y="2392"/>
                    </a:lnTo>
                    <a:lnTo>
                      <a:pt x="16975" y="1981"/>
                    </a:lnTo>
                    <a:lnTo>
                      <a:pt x="15757" y="1614"/>
                    </a:lnTo>
                    <a:lnTo>
                      <a:pt x="14569" y="1277"/>
                    </a:lnTo>
                    <a:lnTo>
                      <a:pt x="13425" y="983"/>
                    </a:lnTo>
                    <a:lnTo>
                      <a:pt x="12310" y="719"/>
                    </a:lnTo>
                    <a:lnTo>
                      <a:pt x="11239" y="514"/>
                    </a:lnTo>
                    <a:lnTo>
                      <a:pt x="10212" y="323"/>
                    </a:lnTo>
                    <a:lnTo>
                      <a:pt x="9229" y="191"/>
                    </a:lnTo>
                    <a:lnTo>
                      <a:pt x="8290" y="88"/>
                    </a:lnTo>
                    <a:lnTo>
                      <a:pt x="7835" y="44"/>
                    </a:lnTo>
                    <a:lnTo>
                      <a:pt x="7395" y="15"/>
                    </a:lnTo>
                    <a:lnTo>
                      <a:pt x="6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32;p26">
                <a:extLst>
                  <a:ext uri="{FF2B5EF4-FFF2-40B4-BE49-F238E27FC236}">
                    <a16:creationId xmlns:a16="http://schemas.microsoft.com/office/drawing/2014/main" id="{D21DCF8B-97C2-764F-BAF5-5A6F273E5268}"/>
                  </a:ext>
                </a:extLst>
              </p:cNvPr>
              <p:cNvSpPr/>
              <p:nvPr/>
            </p:nvSpPr>
            <p:spPr>
              <a:xfrm>
                <a:off x="1401700" y="2012600"/>
                <a:ext cx="2188975" cy="1467900"/>
              </a:xfrm>
              <a:custGeom>
                <a:avLst/>
                <a:gdLst/>
                <a:ahLst/>
                <a:cxnLst/>
                <a:rect l="l" t="t" r="r" b="b"/>
                <a:pathLst>
                  <a:path w="87559" h="58716" fill="none" extrusionOk="0">
                    <a:moveTo>
                      <a:pt x="5736" y="1"/>
                    </a:moveTo>
                    <a:lnTo>
                      <a:pt x="5736" y="1"/>
                    </a:lnTo>
                    <a:lnTo>
                      <a:pt x="6162" y="1"/>
                    </a:lnTo>
                    <a:lnTo>
                      <a:pt x="6587" y="15"/>
                    </a:lnTo>
                    <a:lnTo>
                      <a:pt x="7042" y="45"/>
                    </a:lnTo>
                    <a:lnTo>
                      <a:pt x="7497" y="74"/>
                    </a:lnTo>
                    <a:lnTo>
                      <a:pt x="7967" y="133"/>
                    </a:lnTo>
                    <a:lnTo>
                      <a:pt x="8451" y="191"/>
                    </a:lnTo>
                    <a:lnTo>
                      <a:pt x="9448" y="338"/>
                    </a:lnTo>
                    <a:lnTo>
                      <a:pt x="10490" y="529"/>
                    </a:lnTo>
                    <a:lnTo>
                      <a:pt x="11561" y="749"/>
                    </a:lnTo>
                    <a:lnTo>
                      <a:pt x="12661" y="1013"/>
                    </a:lnTo>
                    <a:lnTo>
                      <a:pt x="13806" y="1306"/>
                    </a:lnTo>
                    <a:lnTo>
                      <a:pt x="14979" y="1644"/>
                    </a:lnTo>
                    <a:lnTo>
                      <a:pt x="16168" y="2011"/>
                    </a:lnTo>
                    <a:lnTo>
                      <a:pt x="17400" y="2421"/>
                    </a:lnTo>
                    <a:lnTo>
                      <a:pt x="18647" y="2847"/>
                    </a:lnTo>
                    <a:lnTo>
                      <a:pt x="19909" y="3316"/>
                    </a:lnTo>
                    <a:lnTo>
                      <a:pt x="21200" y="3815"/>
                    </a:lnTo>
                    <a:lnTo>
                      <a:pt x="22506" y="4343"/>
                    </a:lnTo>
                    <a:lnTo>
                      <a:pt x="23826" y="4886"/>
                    </a:lnTo>
                    <a:lnTo>
                      <a:pt x="25147" y="5473"/>
                    </a:lnTo>
                    <a:lnTo>
                      <a:pt x="26496" y="6075"/>
                    </a:lnTo>
                    <a:lnTo>
                      <a:pt x="27831" y="6705"/>
                    </a:lnTo>
                    <a:lnTo>
                      <a:pt x="29181" y="7351"/>
                    </a:lnTo>
                    <a:lnTo>
                      <a:pt x="30546" y="8026"/>
                    </a:lnTo>
                    <a:lnTo>
                      <a:pt x="31895" y="8730"/>
                    </a:lnTo>
                    <a:lnTo>
                      <a:pt x="33245" y="9449"/>
                    </a:lnTo>
                    <a:lnTo>
                      <a:pt x="34595" y="10183"/>
                    </a:lnTo>
                    <a:lnTo>
                      <a:pt x="35930" y="10931"/>
                    </a:lnTo>
                    <a:lnTo>
                      <a:pt x="37265" y="11708"/>
                    </a:lnTo>
                    <a:lnTo>
                      <a:pt x="38585" y="12501"/>
                    </a:lnTo>
                    <a:lnTo>
                      <a:pt x="39891" y="13293"/>
                    </a:lnTo>
                    <a:lnTo>
                      <a:pt x="41182" y="14114"/>
                    </a:lnTo>
                    <a:lnTo>
                      <a:pt x="42459" y="14936"/>
                    </a:lnTo>
                    <a:lnTo>
                      <a:pt x="43706" y="15787"/>
                    </a:lnTo>
                    <a:lnTo>
                      <a:pt x="44938" y="16638"/>
                    </a:lnTo>
                    <a:lnTo>
                      <a:pt x="44938" y="16638"/>
                    </a:lnTo>
                    <a:lnTo>
                      <a:pt x="45628" y="17107"/>
                    </a:lnTo>
                    <a:lnTo>
                      <a:pt x="46317" y="17548"/>
                    </a:lnTo>
                    <a:lnTo>
                      <a:pt x="46977" y="17944"/>
                    </a:lnTo>
                    <a:lnTo>
                      <a:pt x="47652" y="18310"/>
                    </a:lnTo>
                    <a:lnTo>
                      <a:pt x="48312" y="18633"/>
                    </a:lnTo>
                    <a:lnTo>
                      <a:pt x="48958" y="18941"/>
                    </a:lnTo>
                    <a:lnTo>
                      <a:pt x="49589" y="19205"/>
                    </a:lnTo>
                    <a:lnTo>
                      <a:pt x="50220" y="19440"/>
                    </a:lnTo>
                    <a:lnTo>
                      <a:pt x="50836" y="19646"/>
                    </a:lnTo>
                    <a:lnTo>
                      <a:pt x="51437" y="19822"/>
                    </a:lnTo>
                    <a:lnTo>
                      <a:pt x="52024" y="19968"/>
                    </a:lnTo>
                    <a:lnTo>
                      <a:pt x="52611" y="20086"/>
                    </a:lnTo>
                    <a:lnTo>
                      <a:pt x="53183" y="20174"/>
                    </a:lnTo>
                    <a:lnTo>
                      <a:pt x="53726" y="20232"/>
                    </a:lnTo>
                    <a:lnTo>
                      <a:pt x="54284" y="20276"/>
                    </a:lnTo>
                    <a:lnTo>
                      <a:pt x="54812" y="20276"/>
                    </a:lnTo>
                    <a:lnTo>
                      <a:pt x="54812" y="20276"/>
                    </a:lnTo>
                    <a:lnTo>
                      <a:pt x="55267" y="20276"/>
                    </a:lnTo>
                    <a:lnTo>
                      <a:pt x="55721" y="20247"/>
                    </a:lnTo>
                    <a:lnTo>
                      <a:pt x="56162" y="20203"/>
                    </a:lnTo>
                    <a:lnTo>
                      <a:pt x="56587" y="20130"/>
                    </a:lnTo>
                    <a:lnTo>
                      <a:pt x="56998" y="20056"/>
                    </a:lnTo>
                    <a:lnTo>
                      <a:pt x="57409" y="19954"/>
                    </a:lnTo>
                    <a:lnTo>
                      <a:pt x="57805" y="19851"/>
                    </a:lnTo>
                    <a:lnTo>
                      <a:pt x="58186" y="19719"/>
                    </a:lnTo>
                    <a:lnTo>
                      <a:pt x="58553" y="19587"/>
                    </a:lnTo>
                    <a:lnTo>
                      <a:pt x="58905" y="19425"/>
                    </a:lnTo>
                    <a:lnTo>
                      <a:pt x="59257" y="19249"/>
                    </a:lnTo>
                    <a:lnTo>
                      <a:pt x="59580" y="19073"/>
                    </a:lnTo>
                    <a:lnTo>
                      <a:pt x="59903" y="18883"/>
                    </a:lnTo>
                    <a:lnTo>
                      <a:pt x="60211" y="18677"/>
                    </a:lnTo>
                    <a:lnTo>
                      <a:pt x="60504" y="18457"/>
                    </a:lnTo>
                    <a:lnTo>
                      <a:pt x="60783" y="18222"/>
                    </a:lnTo>
                    <a:lnTo>
                      <a:pt x="61047" y="17988"/>
                    </a:lnTo>
                    <a:lnTo>
                      <a:pt x="61311" y="17738"/>
                    </a:lnTo>
                    <a:lnTo>
                      <a:pt x="61546" y="17489"/>
                    </a:lnTo>
                    <a:lnTo>
                      <a:pt x="61766" y="17225"/>
                    </a:lnTo>
                    <a:lnTo>
                      <a:pt x="61971" y="16946"/>
                    </a:lnTo>
                    <a:lnTo>
                      <a:pt x="62177" y="16667"/>
                    </a:lnTo>
                    <a:lnTo>
                      <a:pt x="62353" y="16374"/>
                    </a:lnTo>
                    <a:lnTo>
                      <a:pt x="62514" y="16080"/>
                    </a:lnTo>
                    <a:lnTo>
                      <a:pt x="62661" y="15787"/>
                    </a:lnTo>
                    <a:lnTo>
                      <a:pt x="62793" y="15479"/>
                    </a:lnTo>
                    <a:lnTo>
                      <a:pt x="62910" y="15171"/>
                    </a:lnTo>
                    <a:lnTo>
                      <a:pt x="63013" y="14863"/>
                    </a:lnTo>
                    <a:lnTo>
                      <a:pt x="63101" y="14540"/>
                    </a:lnTo>
                    <a:lnTo>
                      <a:pt x="63174" y="14217"/>
                    </a:lnTo>
                    <a:lnTo>
                      <a:pt x="63233" y="13894"/>
                    </a:lnTo>
                    <a:lnTo>
                      <a:pt x="63262" y="13572"/>
                    </a:lnTo>
                    <a:lnTo>
                      <a:pt x="63262" y="13572"/>
                    </a:lnTo>
                    <a:lnTo>
                      <a:pt x="63307" y="13161"/>
                    </a:lnTo>
                    <a:lnTo>
                      <a:pt x="63351" y="12750"/>
                    </a:lnTo>
                    <a:lnTo>
                      <a:pt x="63424" y="12339"/>
                    </a:lnTo>
                    <a:lnTo>
                      <a:pt x="63483" y="11943"/>
                    </a:lnTo>
                    <a:lnTo>
                      <a:pt x="63571" y="11547"/>
                    </a:lnTo>
                    <a:lnTo>
                      <a:pt x="63659" y="11166"/>
                    </a:lnTo>
                    <a:lnTo>
                      <a:pt x="63761" y="10784"/>
                    </a:lnTo>
                    <a:lnTo>
                      <a:pt x="63864" y="10417"/>
                    </a:lnTo>
                    <a:lnTo>
                      <a:pt x="63967" y="10051"/>
                    </a:lnTo>
                    <a:lnTo>
                      <a:pt x="64099" y="9698"/>
                    </a:lnTo>
                    <a:lnTo>
                      <a:pt x="64363" y="9009"/>
                    </a:lnTo>
                    <a:lnTo>
                      <a:pt x="64642" y="8334"/>
                    </a:lnTo>
                    <a:lnTo>
                      <a:pt x="64964" y="7688"/>
                    </a:lnTo>
                    <a:lnTo>
                      <a:pt x="65287" y="7072"/>
                    </a:lnTo>
                    <a:lnTo>
                      <a:pt x="65639" y="6485"/>
                    </a:lnTo>
                    <a:lnTo>
                      <a:pt x="66006" y="5928"/>
                    </a:lnTo>
                    <a:lnTo>
                      <a:pt x="66373" y="5385"/>
                    </a:lnTo>
                    <a:lnTo>
                      <a:pt x="66754" y="4872"/>
                    </a:lnTo>
                    <a:lnTo>
                      <a:pt x="67150" y="4387"/>
                    </a:lnTo>
                    <a:lnTo>
                      <a:pt x="67546" y="3933"/>
                    </a:lnTo>
                    <a:lnTo>
                      <a:pt x="67943" y="3507"/>
                    </a:lnTo>
                    <a:lnTo>
                      <a:pt x="68324" y="3096"/>
                    </a:lnTo>
                    <a:lnTo>
                      <a:pt x="68720" y="2730"/>
                    </a:lnTo>
                    <a:lnTo>
                      <a:pt x="69102" y="2377"/>
                    </a:lnTo>
                    <a:lnTo>
                      <a:pt x="69468" y="2040"/>
                    </a:lnTo>
                    <a:lnTo>
                      <a:pt x="69821" y="1747"/>
                    </a:lnTo>
                    <a:lnTo>
                      <a:pt x="70158" y="1468"/>
                    </a:lnTo>
                    <a:lnTo>
                      <a:pt x="70774" y="998"/>
                    </a:lnTo>
                    <a:lnTo>
                      <a:pt x="71302" y="646"/>
                    </a:lnTo>
                    <a:lnTo>
                      <a:pt x="71698" y="382"/>
                    </a:lnTo>
                    <a:lnTo>
                      <a:pt x="72036" y="177"/>
                    </a:lnTo>
                    <a:lnTo>
                      <a:pt x="72036" y="177"/>
                    </a:lnTo>
                    <a:lnTo>
                      <a:pt x="72461" y="133"/>
                    </a:lnTo>
                    <a:lnTo>
                      <a:pt x="72931" y="118"/>
                    </a:lnTo>
                    <a:lnTo>
                      <a:pt x="73518" y="103"/>
                    </a:lnTo>
                    <a:lnTo>
                      <a:pt x="73518" y="103"/>
                    </a:lnTo>
                    <a:lnTo>
                      <a:pt x="73899" y="103"/>
                    </a:lnTo>
                    <a:lnTo>
                      <a:pt x="74310" y="133"/>
                    </a:lnTo>
                    <a:lnTo>
                      <a:pt x="74735" y="162"/>
                    </a:lnTo>
                    <a:lnTo>
                      <a:pt x="75146" y="221"/>
                    </a:lnTo>
                    <a:lnTo>
                      <a:pt x="75542" y="294"/>
                    </a:lnTo>
                    <a:lnTo>
                      <a:pt x="75924" y="397"/>
                    </a:lnTo>
                    <a:lnTo>
                      <a:pt x="76115" y="456"/>
                    </a:lnTo>
                    <a:lnTo>
                      <a:pt x="76276" y="529"/>
                    </a:lnTo>
                    <a:lnTo>
                      <a:pt x="76437" y="602"/>
                    </a:lnTo>
                    <a:lnTo>
                      <a:pt x="76599" y="690"/>
                    </a:lnTo>
                    <a:lnTo>
                      <a:pt x="76731" y="778"/>
                    </a:lnTo>
                    <a:lnTo>
                      <a:pt x="76863" y="881"/>
                    </a:lnTo>
                    <a:lnTo>
                      <a:pt x="76965" y="998"/>
                    </a:lnTo>
                    <a:lnTo>
                      <a:pt x="77068" y="1116"/>
                    </a:lnTo>
                    <a:lnTo>
                      <a:pt x="77142" y="1248"/>
                    </a:lnTo>
                    <a:lnTo>
                      <a:pt x="77200" y="1394"/>
                    </a:lnTo>
                    <a:lnTo>
                      <a:pt x="77230" y="1541"/>
                    </a:lnTo>
                    <a:lnTo>
                      <a:pt x="77259" y="1717"/>
                    </a:lnTo>
                    <a:lnTo>
                      <a:pt x="77244" y="1893"/>
                    </a:lnTo>
                    <a:lnTo>
                      <a:pt x="77215" y="2069"/>
                    </a:lnTo>
                    <a:lnTo>
                      <a:pt x="77171" y="2275"/>
                    </a:lnTo>
                    <a:lnTo>
                      <a:pt x="77097" y="2495"/>
                    </a:lnTo>
                    <a:lnTo>
                      <a:pt x="76995" y="2715"/>
                    </a:lnTo>
                    <a:lnTo>
                      <a:pt x="76863" y="2964"/>
                    </a:lnTo>
                    <a:lnTo>
                      <a:pt x="76701" y="3214"/>
                    </a:lnTo>
                    <a:lnTo>
                      <a:pt x="76511" y="3478"/>
                    </a:lnTo>
                    <a:lnTo>
                      <a:pt x="76511" y="3478"/>
                    </a:lnTo>
                    <a:lnTo>
                      <a:pt x="76217" y="3889"/>
                    </a:lnTo>
                    <a:lnTo>
                      <a:pt x="75938" y="4299"/>
                    </a:lnTo>
                    <a:lnTo>
                      <a:pt x="75660" y="4725"/>
                    </a:lnTo>
                    <a:lnTo>
                      <a:pt x="75381" y="5180"/>
                    </a:lnTo>
                    <a:lnTo>
                      <a:pt x="75117" y="5634"/>
                    </a:lnTo>
                    <a:lnTo>
                      <a:pt x="74867" y="6104"/>
                    </a:lnTo>
                    <a:lnTo>
                      <a:pt x="74618" y="6588"/>
                    </a:lnTo>
                    <a:lnTo>
                      <a:pt x="74383" y="7072"/>
                    </a:lnTo>
                    <a:lnTo>
                      <a:pt x="74149" y="7571"/>
                    </a:lnTo>
                    <a:lnTo>
                      <a:pt x="73943" y="8070"/>
                    </a:lnTo>
                    <a:lnTo>
                      <a:pt x="73738" y="8583"/>
                    </a:lnTo>
                    <a:lnTo>
                      <a:pt x="73547" y="9097"/>
                    </a:lnTo>
                    <a:lnTo>
                      <a:pt x="73371" y="9610"/>
                    </a:lnTo>
                    <a:lnTo>
                      <a:pt x="73210" y="10139"/>
                    </a:lnTo>
                    <a:lnTo>
                      <a:pt x="73078" y="10652"/>
                    </a:lnTo>
                    <a:lnTo>
                      <a:pt x="72946" y="11166"/>
                    </a:lnTo>
                    <a:lnTo>
                      <a:pt x="72843" y="11694"/>
                    </a:lnTo>
                    <a:lnTo>
                      <a:pt x="72755" y="12207"/>
                    </a:lnTo>
                    <a:lnTo>
                      <a:pt x="72681" y="12706"/>
                    </a:lnTo>
                    <a:lnTo>
                      <a:pt x="72637" y="13220"/>
                    </a:lnTo>
                    <a:lnTo>
                      <a:pt x="72608" y="13704"/>
                    </a:lnTo>
                    <a:lnTo>
                      <a:pt x="72608" y="14202"/>
                    </a:lnTo>
                    <a:lnTo>
                      <a:pt x="72637" y="14672"/>
                    </a:lnTo>
                    <a:lnTo>
                      <a:pt x="72681" y="15141"/>
                    </a:lnTo>
                    <a:lnTo>
                      <a:pt x="72740" y="15596"/>
                    </a:lnTo>
                    <a:lnTo>
                      <a:pt x="72843" y="16051"/>
                    </a:lnTo>
                    <a:lnTo>
                      <a:pt x="72960" y="16477"/>
                    </a:lnTo>
                    <a:lnTo>
                      <a:pt x="73122" y="16887"/>
                    </a:lnTo>
                    <a:lnTo>
                      <a:pt x="73298" y="17283"/>
                    </a:lnTo>
                    <a:lnTo>
                      <a:pt x="73400" y="17474"/>
                    </a:lnTo>
                    <a:lnTo>
                      <a:pt x="73518" y="17665"/>
                    </a:lnTo>
                    <a:lnTo>
                      <a:pt x="73620" y="17841"/>
                    </a:lnTo>
                    <a:lnTo>
                      <a:pt x="73752" y="18017"/>
                    </a:lnTo>
                    <a:lnTo>
                      <a:pt x="73884" y="18193"/>
                    </a:lnTo>
                    <a:lnTo>
                      <a:pt x="74031" y="18369"/>
                    </a:lnTo>
                    <a:lnTo>
                      <a:pt x="74031" y="18369"/>
                    </a:lnTo>
                    <a:lnTo>
                      <a:pt x="74427" y="18839"/>
                    </a:lnTo>
                    <a:lnTo>
                      <a:pt x="74809" y="19337"/>
                    </a:lnTo>
                    <a:lnTo>
                      <a:pt x="75161" y="19866"/>
                    </a:lnTo>
                    <a:lnTo>
                      <a:pt x="75484" y="20408"/>
                    </a:lnTo>
                    <a:lnTo>
                      <a:pt x="75792" y="20951"/>
                    </a:lnTo>
                    <a:lnTo>
                      <a:pt x="76085" y="21523"/>
                    </a:lnTo>
                    <a:lnTo>
                      <a:pt x="76349" y="22096"/>
                    </a:lnTo>
                    <a:lnTo>
                      <a:pt x="76599" y="22697"/>
                    </a:lnTo>
                    <a:lnTo>
                      <a:pt x="76819" y="23284"/>
                    </a:lnTo>
                    <a:lnTo>
                      <a:pt x="77009" y="23900"/>
                    </a:lnTo>
                    <a:lnTo>
                      <a:pt x="77200" y="24502"/>
                    </a:lnTo>
                    <a:lnTo>
                      <a:pt x="77347" y="25118"/>
                    </a:lnTo>
                    <a:lnTo>
                      <a:pt x="77494" y="25734"/>
                    </a:lnTo>
                    <a:lnTo>
                      <a:pt x="77596" y="26350"/>
                    </a:lnTo>
                    <a:lnTo>
                      <a:pt x="77699" y="26967"/>
                    </a:lnTo>
                    <a:lnTo>
                      <a:pt x="77772" y="27568"/>
                    </a:lnTo>
                    <a:lnTo>
                      <a:pt x="77816" y="28170"/>
                    </a:lnTo>
                    <a:lnTo>
                      <a:pt x="77860" y="28756"/>
                    </a:lnTo>
                    <a:lnTo>
                      <a:pt x="77860" y="29343"/>
                    </a:lnTo>
                    <a:lnTo>
                      <a:pt x="77860" y="29915"/>
                    </a:lnTo>
                    <a:lnTo>
                      <a:pt x="77831" y="30473"/>
                    </a:lnTo>
                    <a:lnTo>
                      <a:pt x="77787" y="31030"/>
                    </a:lnTo>
                    <a:lnTo>
                      <a:pt x="77714" y="31544"/>
                    </a:lnTo>
                    <a:lnTo>
                      <a:pt x="77626" y="32057"/>
                    </a:lnTo>
                    <a:lnTo>
                      <a:pt x="77523" y="32542"/>
                    </a:lnTo>
                    <a:lnTo>
                      <a:pt x="77406" y="33011"/>
                    </a:lnTo>
                    <a:lnTo>
                      <a:pt x="77259" y="33451"/>
                    </a:lnTo>
                    <a:lnTo>
                      <a:pt x="77097" y="33877"/>
                    </a:lnTo>
                    <a:lnTo>
                      <a:pt x="76921" y="34258"/>
                    </a:lnTo>
                    <a:lnTo>
                      <a:pt x="76716" y="34625"/>
                    </a:lnTo>
                    <a:lnTo>
                      <a:pt x="76496" y="34948"/>
                    </a:lnTo>
                    <a:lnTo>
                      <a:pt x="76379" y="35094"/>
                    </a:lnTo>
                    <a:lnTo>
                      <a:pt x="76261" y="35241"/>
                    </a:lnTo>
                    <a:lnTo>
                      <a:pt x="76261" y="35241"/>
                    </a:lnTo>
                    <a:lnTo>
                      <a:pt x="77435" y="36430"/>
                    </a:lnTo>
                    <a:lnTo>
                      <a:pt x="78726" y="37750"/>
                    </a:lnTo>
                    <a:lnTo>
                      <a:pt x="80340" y="39408"/>
                    </a:lnTo>
                    <a:lnTo>
                      <a:pt x="82144" y="41286"/>
                    </a:lnTo>
                    <a:lnTo>
                      <a:pt x="84022" y="43266"/>
                    </a:lnTo>
                    <a:lnTo>
                      <a:pt x="85871" y="45232"/>
                    </a:lnTo>
                    <a:lnTo>
                      <a:pt x="86751" y="46186"/>
                    </a:lnTo>
                    <a:lnTo>
                      <a:pt x="87558" y="47096"/>
                    </a:lnTo>
                    <a:lnTo>
                      <a:pt x="87558" y="47096"/>
                    </a:lnTo>
                    <a:lnTo>
                      <a:pt x="85930" y="48475"/>
                    </a:lnTo>
                    <a:lnTo>
                      <a:pt x="84418" y="49766"/>
                    </a:lnTo>
                    <a:lnTo>
                      <a:pt x="83039" y="50969"/>
                    </a:lnTo>
                    <a:lnTo>
                      <a:pt x="81763" y="52098"/>
                    </a:lnTo>
                    <a:lnTo>
                      <a:pt x="80604" y="53140"/>
                    </a:lnTo>
                    <a:lnTo>
                      <a:pt x="79562" y="54094"/>
                    </a:lnTo>
                    <a:lnTo>
                      <a:pt x="78623" y="54959"/>
                    </a:lnTo>
                    <a:lnTo>
                      <a:pt x="77802" y="55737"/>
                    </a:lnTo>
                    <a:lnTo>
                      <a:pt x="76452" y="57028"/>
                    </a:lnTo>
                    <a:lnTo>
                      <a:pt x="75528" y="57952"/>
                    </a:lnTo>
                    <a:lnTo>
                      <a:pt x="74970" y="58524"/>
                    </a:lnTo>
                    <a:lnTo>
                      <a:pt x="74794" y="58715"/>
                    </a:lnTo>
                    <a:lnTo>
                      <a:pt x="74794" y="58715"/>
                    </a:lnTo>
                    <a:lnTo>
                      <a:pt x="73840" y="57351"/>
                    </a:lnTo>
                    <a:lnTo>
                      <a:pt x="72857" y="56016"/>
                    </a:lnTo>
                    <a:lnTo>
                      <a:pt x="71875" y="54695"/>
                    </a:lnTo>
                    <a:lnTo>
                      <a:pt x="70877" y="53404"/>
                    </a:lnTo>
                    <a:lnTo>
                      <a:pt x="69879" y="52142"/>
                    </a:lnTo>
                    <a:lnTo>
                      <a:pt x="68867" y="50881"/>
                    </a:lnTo>
                    <a:lnTo>
                      <a:pt x="67840" y="49663"/>
                    </a:lnTo>
                    <a:lnTo>
                      <a:pt x="66813" y="48460"/>
                    </a:lnTo>
                    <a:lnTo>
                      <a:pt x="65771" y="47272"/>
                    </a:lnTo>
                    <a:lnTo>
                      <a:pt x="64730" y="46113"/>
                    </a:lnTo>
                    <a:lnTo>
                      <a:pt x="63688" y="44968"/>
                    </a:lnTo>
                    <a:lnTo>
                      <a:pt x="62632" y="43853"/>
                    </a:lnTo>
                    <a:lnTo>
                      <a:pt x="61575" y="42753"/>
                    </a:lnTo>
                    <a:lnTo>
                      <a:pt x="60519" y="41682"/>
                    </a:lnTo>
                    <a:lnTo>
                      <a:pt x="59463" y="40625"/>
                    </a:lnTo>
                    <a:lnTo>
                      <a:pt x="58392" y="39584"/>
                    </a:lnTo>
                    <a:lnTo>
                      <a:pt x="57335" y="38572"/>
                    </a:lnTo>
                    <a:lnTo>
                      <a:pt x="56264" y="37574"/>
                    </a:lnTo>
                    <a:lnTo>
                      <a:pt x="55208" y="36606"/>
                    </a:lnTo>
                    <a:lnTo>
                      <a:pt x="54137" y="35652"/>
                    </a:lnTo>
                    <a:lnTo>
                      <a:pt x="53081" y="34713"/>
                    </a:lnTo>
                    <a:lnTo>
                      <a:pt x="52010" y="33803"/>
                    </a:lnTo>
                    <a:lnTo>
                      <a:pt x="50953" y="32908"/>
                    </a:lnTo>
                    <a:lnTo>
                      <a:pt x="49912" y="32028"/>
                    </a:lnTo>
                    <a:lnTo>
                      <a:pt x="48855" y="31177"/>
                    </a:lnTo>
                    <a:lnTo>
                      <a:pt x="47814" y="30341"/>
                    </a:lnTo>
                    <a:lnTo>
                      <a:pt x="46772" y="29519"/>
                    </a:lnTo>
                    <a:lnTo>
                      <a:pt x="45745" y="28727"/>
                    </a:lnTo>
                    <a:lnTo>
                      <a:pt x="44718" y="27949"/>
                    </a:lnTo>
                    <a:lnTo>
                      <a:pt x="43691" y="27187"/>
                    </a:lnTo>
                    <a:lnTo>
                      <a:pt x="42693" y="26453"/>
                    </a:lnTo>
                    <a:lnTo>
                      <a:pt x="41696" y="25734"/>
                    </a:lnTo>
                    <a:lnTo>
                      <a:pt x="40698" y="25030"/>
                    </a:lnTo>
                    <a:lnTo>
                      <a:pt x="39715" y="24355"/>
                    </a:lnTo>
                    <a:lnTo>
                      <a:pt x="37793" y="23035"/>
                    </a:lnTo>
                    <a:lnTo>
                      <a:pt x="35915" y="21802"/>
                    </a:lnTo>
                    <a:lnTo>
                      <a:pt x="34111" y="20629"/>
                    </a:lnTo>
                    <a:lnTo>
                      <a:pt x="32350" y="19528"/>
                    </a:lnTo>
                    <a:lnTo>
                      <a:pt x="30663" y="18501"/>
                    </a:lnTo>
                    <a:lnTo>
                      <a:pt x="29034" y="17548"/>
                    </a:lnTo>
                    <a:lnTo>
                      <a:pt x="27494" y="16653"/>
                    </a:lnTo>
                    <a:lnTo>
                      <a:pt x="26042" y="15831"/>
                    </a:lnTo>
                    <a:lnTo>
                      <a:pt x="24677" y="15068"/>
                    </a:lnTo>
                    <a:lnTo>
                      <a:pt x="23401" y="14364"/>
                    </a:lnTo>
                    <a:lnTo>
                      <a:pt x="22227" y="13733"/>
                    </a:lnTo>
                    <a:lnTo>
                      <a:pt x="20202" y="12662"/>
                    </a:lnTo>
                    <a:lnTo>
                      <a:pt x="18647" y="11826"/>
                    </a:lnTo>
                    <a:lnTo>
                      <a:pt x="18647" y="11826"/>
                    </a:lnTo>
                    <a:lnTo>
                      <a:pt x="17283" y="11092"/>
                    </a:lnTo>
                    <a:lnTo>
                      <a:pt x="15830" y="10344"/>
                    </a:lnTo>
                    <a:lnTo>
                      <a:pt x="14334" y="9581"/>
                    </a:lnTo>
                    <a:lnTo>
                      <a:pt x="12779" y="8818"/>
                    </a:lnTo>
                    <a:lnTo>
                      <a:pt x="11224" y="8070"/>
                    </a:lnTo>
                    <a:lnTo>
                      <a:pt x="9668" y="7322"/>
                    </a:lnTo>
                    <a:lnTo>
                      <a:pt x="6705" y="5928"/>
                    </a:lnTo>
                    <a:lnTo>
                      <a:pt x="4049" y="4710"/>
                    </a:lnTo>
                    <a:lnTo>
                      <a:pt x="1937" y="3757"/>
                    </a:lnTo>
                    <a:lnTo>
                      <a:pt x="0" y="2891"/>
                    </a:lnTo>
                    <a:lnTo>
                      <a:pt x="0" y="2891"/>
                    </a:lnTo>
                    <a:lnTo>
                      <a:pt x="59" y="2715"/>
                    </a:lnTo>
                    <a:lnTo>
                      <a:pt x="132" y="2539"/>
                    </a:lnTo>
                    <a:lnTo>
                      <a:pt x="205" y="2363"/>
                    </a:lnTo>
                    <a:lnTo>
                      <a:pt x="279" y="2187"/>
                    </a:lnTo>
                    <a:lnTo>
                      <a:pt x="381" y="2040"/>
                    </a:lnTo>
                    <a:lnTo>
                      <a:pt x="484" y="1879"/>
                    </a:lnTo>
                    <a:lnTo>
                      <a:pt x="587" y="1732"/>
                    </a:lnTo>
                    <a:lnTo>
                      <a:pt x="704" y="1600"/>
                    </a:lnTo>
                    <a:lnTo>
                      <a:pt x="836" y="1453"/>
                    </a:lnTo>
                    <a:lnTo>
                      <a:pt x="968" y="1336"/>
                    </a:lnTo>
                    <a:lnTo>
                      <a:pt x="1100" y="1204"/>
                    </a:lnTo>
                    <a:lnTo>
                      <a:pt x="1262" y="1086"/>
                    </a:lnTo>
                    <a:lnTo>
                      <a:pt x="1408" y="984"/>
                    </a:lnTo>
                    <a:lnTo>
                      <a:pt x="1585" y="881"/>
                    </a:lnTo>
                    <a:lnTo>
                      <a:pt x="1937" y="690"/>
                    </a:lnTo>
                    <a:lnTo>
                      <a:pt x="2303" y="529"/>
                    </a:lnTo>
                    <a:lnTo>
                      <a:pt x="2714" y="382"/>
                    </a:lnTo>
                    <a:lnTo>
                      <a:pt x="3154" y="265"/>
                    </a:lnTo>
                    <a:lnTo>
                      <a:pt x="3624" y="162"/>
                    </a:lnTo>
                    <a:lnTo>
                      <a:pt x="4108" y="89"/>
                    </a:lnTo>
                    <a:lnTo>
                      <a:pt x="4621" y="30"/>
                    </a:lnTo>
                    <a:lnTo>
                      <a:pt x="5164" y="1"/>
                    </a:lnTo>
                    <a:lnTo>
                      <a:pt x="573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033;p26">
                <a:extLst>
                  <a:ext uri="{FF2B5EF4-FFF2-40B4-BE49-F238E27FC236}">
                    <a16:creationId xmlns:a16="http://schemas.microsoft.com/office/drawing/2014/main" id="{AA503982-DF31-49A3-BFA3-564403A6FC3F}"/>
                  </a:ext>
                </a:extLst>
              </p:cNvPr>
              <p:cNvSpPr/>
              <p:nvPr/>
            </p:nvSpPr>
            <p:spPr>
              <a:xfrm>
                <a:off x="1381150" y="1995375"/>
                <a:ext cx="2234100" cy="1512250"/>
              </a:xfrm>
              <a:custGeom>
                <a:avLst/>
                <a:gdLst/>
                <a:ahLst/>
                <a:cxnLst/>
                <a:rect l="l" t="t" r="r" b="b"/>
                <a:pathLst>
                  <a:path w="89364" h="60490" fill="none" extrusionOk="0">
                    <a:moveTo>
                      <a:pt x="6558" y="0"/>
                    </a:moveTo>
                    <a:lnTo>
                      <a:pt x="6558" y="0"/>
                    </a:lnTo>
                    <a:lnTo>
                      <a:pt x="5942" y="15"/>
                    </a:lnTo>
                    <a:lnTo>
                      <a:pt x="5355" y="44"/>
                    </a:lnTo>
                    <a:lnTo>
                      <a:pt x="4798" y="103"/>
                    </a:lnTo>
                    <a:lnTo>
                      <a:pt x="4270" y="191"/>
                    </a:lnTo>
                    <a:lnTo>
                      <a:pt x="3771" y="294"/>
                    </a:lnTo>
                    <a:lnTo>
                      <a:pt x="3301" y="426"/>
                    </a:lnTo>
                    <a:lnTo>
                      <a:pt x="2861" y="587"/>
                    </a:lnTo>
                    <a:lnTo>
                      <a:pt x="2451" y="763"/>
                    </a:lnTo>
                    <a:lnTo>
                      <a:pt x="2451" y="763"/>
                    </a:lnTo>
                    <a:lnTo>
                      <a:pt x="2230" y="880"/>
                    </a:lnTo>
                    <a:lnTo>
                      <a:pt x="2025" y="998"/>
                    </a:lnTo>
                    <a:lnTo>
                      <a:pt x="1834" y="1115"/>
                    </a:lnTo>
                    <a:lnTo>
                      <a:pt x="1644" y="1247"/>
                    </a:lnTo>
                    <a:lnTo>
                      <a:pt x="1468" y="1394"/>
                    </a:lnTo>
                    <a:lnTo>
                      <a:pt x="1306" y="1541"/>
                    </a:lnTo>
                    <a:lnTo>
                      <a:pt x="1145" y="1702"/>
                    </a:lnTo>
                    <a:lnTo>
                      <a:pt x="998" y="1863"/>
                    </a:lnTo>
                    <a:lnTo>
                      <a:pt x="851" y="2025"/>
                    </a:lnTo>
                    <a:lnTo>
                      <a:pt x="719" y="2201"/>
                    </a:lnTo>
                    <a:lnTo>
                      <a:pt x="602" y="2377"/>
                    </a:lnTo>
                    <a:lnTo>
                      <a:pt x="499" y="2568"/>
                    </a:lnTo>
                    <a:lnTo>
                      <a:pt x="397" y="2773"/>
                    </a:lnTo>
                    <a:lnTo>
                      <a:pt x="309" y="2978"/>
                    </a:lnTo>
                    <a:lnTo>
                      <a:pt x="235" y="3184"/>
                    </a:lnTo>
                    <a:lnTo>
                      <a:pt x="162" y="3404"/>
                    </a:lnTo>
                    <a:lnTo>
                      <a:pt x="0" y="3976"/>
                    </a:lnTo>
                    <a:lnTo>
                      <a:pt x="543" y="4211"/>
                    </a:lnTo>
                    <a:lnTo>
                      <a:pt x="543" y="4211"/>
                    </a:lnTo>
                    <a:lnTo>
                      <a:pt x="2539" y="5091"/>
                    </a:lnTo>
                    <a:lnTo>
                      <a:pt x="4666" y="6059"/>
                    </a:lnTo>
                    <a:lnTo>
                      <a:pt x="7307" y="7277"/>
                    </a:lnTo>
                    <a:lnTo>
                      <a:pt x="10256" y="8656"/>
                    </a:lnTo>
                    <a:lnTo>
                      <a:pt x="11796" y="9390"/>
                    </a:lnTo>
                    <a:lnTo>
                      <a:pt x="13351" y="10138"/>
                    </a:lnTo>
                    <a:lnTo>
                      <a:pt x="14877" y="10901"/>
                    </a:lnTo>
                    <a:lnTo>
                      <a:pt x="16374" y="11649"/>
                    </a:lnTo>
                    <a:lnTo>
                      <a:pt x="17797" y="12397"/>
                    </a:lnTo>
                    <a:lnTo>
                      <a:pt x="19146" y="13116"/>
                    </a:lnTo>
                    <a:lnTo>
                      <a:pt x="19146" y="13116"/>
                    </a:lnTo>
                    <a:lnTo>
                      <a:pt x="20980" y="14099"/>
                    </a:lnTo>
                    <a:lnTo>
                      <a:pt x="20980" y="14099"/>
                    </a:lnTo>
                    <a:lnTo>
                      <a:pt x="22932" y="15141"/>
                    </a:lnTo>
                    <a:lnTo>
                      <a:pt x="25220" y="16373"/>
                    </a:lnTo>
                    <a:lnTo>
                      <a:pt x="26482" y="17078"/>
                    </a:lnTo>
                    <a:lnTo>
                      <a:pt x="27817" y="17840"/>
                    </a:lnTo>
                    <a:lnTo>
                      <a:pt x="29226" y="18647"/>
                    </a:lnTo>
                    <a:lnTo>
                      <a:pt x="30707" y="19528"/>
                    </a:lnTo>
                    <a:lnTo>
                      <a:pt x="32248" y="20452"/>
                    </a:lnTo>
                    <a:lnTo>
                      <a:pt x="33847" y="21435"/>
                    </a:lnTo>
                    <a:lnTo>
                      <a:pt x="35490" y="22491"/>
                    </a:lnTo>
                    <a:lnTo>
                      <a:pt x="37192" y="23592"/>
                    </a:lnTo>
                    <a:lnTo>
                      <a:pt x="38938" y="24765"/>
                    </a:lnTo>
                    <a:lnTo>
                      <a:pt x="40728" y="25998"/>
                    </a:lnTo>
                    <a:lnTo>
                      <a:pt x="42562" y="27303"/>
                    </a:lnTo>
                    <a:lnTo>
                      <a:pt x="44425" y="28653"/>
                    </a:lnTo>
                    <a:lnTo>
                      <a:pt x="44425" y="28653"/>
                    </a:lnTo>
                    <a:lnTo>
                      <a:pt x="45569" y="29519"/>
                    </a:lnTo>
                    <a:lnTo>
                      <a:pt x="46699" y="30384"/>
                    </a:lnTo>
                    <a:lnTo>
                      <a:pt x="47829" y="31265"/>
                    </a:lnTo>
                    <a:lnTo>
                      <a:pt x="48929" y="32145"/>
                    </a:lnTo>
                    <a:lnTo>
                      <a:pt x="50029" y="33040"/>
                    </a:lnTo>
                    <a:lnTo>
                      <a:pt x="51115" y="33935"/>
                    </a:lnTo>
                    <a:lnTo>
                      <a:pt x="52201" y="34830"/>
                    </a:lnTo>
                    <a:lnTo>
                      <a:pt x="53257" y="35754"/>
                    </a:lnTo>
                    <a:lnTo>
                      <a:pt x="54313" y="36664"/>
                    </a:lnTo>
                    <a:lnTo>
                      <a:pt x="55355" y="37603"/>
                    </a:lnTo>
                    <a:lnTo>
                      <a:pt x="56382" y="38527"/>
                    </a:lnTo>
                    <a:lnTo>
                      <a:pt x="57394" y="39481"/>
                    </a:lnTo>
                    <a:lnTo>
                      <a:pt x="58392" y="40420"/>
                    </a:lnTo>
                    <a:lnTo>
                      <a:pt x="59390" y="41388"/>
                    </a:lnTo>
                    <a:lnTo>
                      <a:pt x="60358" y="42341"/>
                    </a:lnTo>
                    <a:lnTo>
                      <a:pt x="61326" y="43324"/>
                    </a:lnTo>
                    <a:lnTo>
                      <a:pt x="62280" y="44293"/>
                    </a:lnTo>
                    <a:lnTo>
                      <a:pt x="63219" y="45290"/>
                    </a:lnTo>
                    <a:lnTo>
                      <a:pt x="64158" y="46273"/>
                    </a:lnTo>
                    <a:lnTo>
                      <a:pt x="65067" y="47271"/>
                    </a:lnTo>
                    <a:lnTo>
                      <a:pt x="65977" y="48283"/>
                    </a:lnTo>
                    <a:lnTo>
                      <a:pt x="66857" y="49296"/>
                    </a:lnTo>
                    <a:lnTo>
                      <a:pt x="67738" y="50323"/>
                    </a:lnTo>
                    <a:lnTo>
                      <a:pt x="68603" y="51335"/>
                    </a:lnTo>
                    <a:lnTo>
                      <a:pt x="69454" y="52377"/>
                    </a:lnTo>
                    <a:lnTo>
                      <a:pt x="70290" y="53418"/>
                    </a:lnTo>
                    <a:lnTo>
                      <a:pt x="71127" y="54460"/>
                    </a:lnTo>
                    <a:lnTo>
                      <a:pt x="71934" y="55516"/>
                    </a:lnTo>
                    <a:lnTo>
                      <a:pt x="72741" y="56573"/>
                    </a:lnTo>
                    <a:lnTo>
                      <a:pt x="73533" y="57644"/>
                    </a:lnTo>
                    <a:lnTo>
                      <a:pt x="74296" y="58715"/>
                    </a:lnTo>
                    <a:lnTo>
                      <a:pt x="75059" y="59786"/>
                    </a:lnTo>
                    <a:lnTo>
                      <a:pt x="75543" y="60490"/>
                    </a:lnTo>
                    <a:lnTo>
                      <a:pt x="76115" y="59859"/>
                    </a:lnTo>
                    <a:lnTo>
                      <a:pt x="76115" y="59859"/>
                    </a:lnTo>
                    <a:lnTo>
                      <a:pt x="76320" y="59654"/>
                    </a:lnTo>
                    <a:lnTo>
                      <a:pt x="76878" y="59081"/>
                    </a:lnTo>
                    <a:lnTo>
                      <a:pt x="77817" y="58157"/>
                    </a:lnTo>
                    <a:lnTo>
                      <a:pt x="79152" y="56866"/>
                    </a:lnTo>
                    <a:lnTo>
                      <a:pt x="79988" y="56088"/>
                    </a:lnTo>
                    <a:lnTo>
                      <a:pt x="80912" y="55223"/>
                    </a:lnTo>
                    <a:lnTo>
                      <a:pt x="81954" y="54269"/>
                    </a:lnTo>
                    <a:lnTo>
                      <a:pt x="83098" y="53242"/>
                    </a:lnTo>
                    <a:lnTo>
                      <a:pt x="84360" y="52127"/>
                    </a:lnTo>
                    <a:lnTo>
                      <a:pt x="85725" y="50939"/>
                    </a:lnTo>
                    <a:lnTo>
                      <a:pt x="87221" y="49662"/>
                    </a:lnTo>
                    <a:lnTo>
                      <a:pt x="88820" y="48298"/>
                    </a:lnTo>
                    <a:lnTo>
                      <a:pt x="89363" y="47843"/>
                    </a:lnTo>
                    <a:lnTo>
                      <a:pt x="88894" y="47330"/>
                    </a:lnTo>
                    <a:lnTo>
                      <a:pt x="88894" y="47330"/>
                    </a:lnTo>
                    <a:lnTo>
                      <a:pt x="87456" y="45745"/>
                    </a:lnTo>
                    <a:lnTo>
                      <a:pt x="85901" y="44073"/>
                    </a:lnTo>
                    <a:lnTo>
                      <a:pt x="84287" y="42371"/>
                    </a:lnTo>
                    <a:lnTo>
                      <a:pt x="82688" y="40698"/>
                    </a:lnTo>
                    <a:lnTo>
                      <a:pt x="79856" y="37779"/>
                    </a:lnTo>
                    <a:lnTo>
                      <a:pt x="77993" y="35871"/>
                    </a:lnTo>
                    <a:lnTo>
                      <a:pt x="77993" y="35871"/>
                    </a:lnTo>
                    <a:lnTo>
                      <a:pt x="78169" y="35563"/>
                    </a:lnTo>
                    <a:lnTo>
                      <a:pt x="78345" y="35241"/>
                    </a:lnTo>
                    <a:lnTo>
                      <a:pt x="78506" y="34903"/>
                    </a:lnTo>
                    <a:lnTo>
                      <a:pt x="78668" y="34536"/>
                    </a:lnTo>
                    <a:lnTo>
                      <a:pt x="78800" y="34140"/>
                    </a:lnTo>
                    <a:lnTo>
                      <a:pt x="78917" y="33744"/>
                    </a:lnTo>
                    <a:lnTo>
                      <a:pt x="79035" y="33319"/>
                    </a:lnTo>
                    <a:lnTo>
                      <a:pt x="79123" y="32878"/>
                    </a:lnTo>
                    <a:lnTo>
                      <a:pt x="79123" y="32878"/>
                    </a:lnTo>
                    <a:lnTo>
                      <a:pt x="79211" y="32336"/>
                    </a:lnTo>
                    <a:lnTo>
                      <a:pt x="79284" y="31793"/>
                    </a:lnTo>
                    <a:lnTo>
                      <a:pt x="79328" y="31221"/>
                    </a:lnTo>
                    <a:lnTo>
                      <a:pt x="79357" y="30634"/>
                    </a:lnTo>
                    <a:lnTo>
                      <a:pt x="79372" y="30032"/>
                    </a:lnTo>
                    <a:lnTo>
                      <a:pt x="79357" y="29431"/>
                    </a:lnTo>
                    <a:lnTo>
                      <a:pt x="79328" y="28815"/>
                    </a:lnTo>
                    <a:lnTo>
                      <a:pt x="79269" y="28184"/>
                    </a:lnTo>
                    <a:lnTo>
                      <a:pt x="79269" y="28184"/>
                    </a:lnTo>
                    <a:lnTo>
                      <a:pt x="79196" y="27538"/>
                    </a:lnTo>
                    <a:lnTo>
                      <a:pt x="79093" y="26893"/>
                    </a:lnTo>
                    <a:lnTo>
                      <a:pt x="78961" y="26247"/>
                    </a:lnTo>
                    <a:lnTo>
                      <a:pt x="78829" y="25602"/>
                    </a:lnTo>
                    <a:lnTo>
                      <a:pt x="78653" y="24971"/>
                    </a:lnTo>
                    <a:lnTo>
                      <a:pt x="78477" y="24340"/>
                    </a:lnTo>
                    <a:lnTo>
                      <a:pt x="78272" y="23738"/>
                    </a:lnTo>
                    <a:lnTo>
                      <a:pt x="78052" y="23137"/>
                    </a:lnTo>
                    <a:lnTo>
                      <a:pt x="78052" y="23137"/>
                    </a:lnTo>
                    <a:lnTo>
                      <a:pt x="77787" y="22491"/>
                    </a:lnTo>
                    <a:lnTo>
                      <a:pt x="77494" y="21860"/>
                    </a:lnTo>
                    <a:lnTo>
                      <a:pt x="77186" y="21259"/>
                    </a:lnTo>
                    <a:lnTo>
                      <a:pt x="76863" y="20687"/>
                    </a:lnTo>
                    <a:lnTo>
                      <a:pt x="76511" y="20129"/>
                    </a:lnTo>
                    <a:lnTo>
                      <a:pt x="76144" y="19586"/>
                    </a:lnTo>
                    <a:lnTo>
                      <a:pt x="75763" y="19087"/>
                    </a:lnTo>
                    <a:lnTo>
                      <a:pt x="75352" y="18603"/>
                    </a:lnTo>
                    <a:lnTo>
                      <a:pt x="75352" y="18603"/>
                    </a:lnTo>
                    <a:lnTo>
                      <a:pt x="75132" y="18325"/>
                    </a:lnTo>
                    <a:lnTo>
                      <a:pt x="74927" y="18016"/>
                    </a:lnTo>
                    <a:lnTo>
                      <a:pt x="74736" y="17694"/>
                    </a:lnTo>
                    <a:lnTo>
                      <a:pt x="74574" y="17342"/>
                    </a:lnTo>
                    <a:lnTo>
                      <a:pt x="74442" y="16975"/>
                    </a:lnTo>
                    <a:lnTo>
                      <a:pt x="74325" y="16579"/>
                    </a:lnTo>
                    <a:lnTo>
                      <a:pt x="74237" y="16183"/>
                    </a:lnTo>
                    <a:lnTo>
                      <a:pt x="74178" y="15757"/>
                    </a:lnTo>
                    <a:lnTo>
                      <a:pt x="74178" y="15757"/>
                    </a:lnTo>
                    <a:lnTo>
                      <a:pt x="74134" y="15332"/>
                    </a:lnTo>
                    <a:lnTo>
                      <a:pt x="74120" y="14891"/>
                    </a:lnTo>
                    <a:lnTo>
                      <a:pt x="74120" y="14451"/>
                    </a:lnTo>
                    <a:lnTo>
                      <a:pt x="74134" y="13982"/>
                    </a:lnTo>
                    <a:lnTo>
                      <a:pt x="74178" y="13512"/>
                    </a:lnTo>
                    <a:lnTo>
                      <a:pt x="74237" y="13028"/>
                    </a:lnTo>
                    <a:lnTo>
                      <a:pt x="74325" y="12515"/>
                    </a:lnTo>
                    <a:lnTo>
                      <a:pt x="74428" y="12001"/>
                    </a:lnTo>
                    <a:lnTo>
                      <a:pt x="74428" y="12001"/>
                    </a:lnTo>
                    <a:lnTo>
                      <a:pt x="74545" y="11532"/>
                    </a:lnTo>
                    <a:lnTo>
                      <a:pt x="74677" y="11048"/>
                    </a:lnTo>
                    <a:lnTo>
                      <a:pt x="74824" y="10578"/>
                    </a:lnTo>
                    <a:lnTo>
                      <a:pt x="74985" y="10079"/>
                    </a:lnTo>
                    <a:lnTo>
                      <a:pt x="75161" y="9595"/>
                    </a:lnTo>
                    <a:lnTo>
                      <a:pt x="75352" y="9111"/>
                    </a:lnTo>
                    <a:lnTo>
                      <a:pt x="75557" y="8627"/>
                    </a:lnTo>
                    <a:lnTo>
                      <a:pt x="75763" y="8157"/>
                    </a:lnTo>
                    <a:lnTo>
                      <a:pt x="75998" y="7673"/>
                    </a:lnTo>
                    <a:lnTo>
                      <a:pt x="76232" y="7204"/>
                    </a:lnTo>
                    <a:lnTo>
                      <a:pt x="76482" y="6749"/>
                    </a:lnTo>
                    <a:lnTo>
                      <a:pt x="76746" y="6294"/>
                    </a:lnTo>
                    <a:lnTo>
                      <a:pt x="77010" y="5839"/>
                    </a:lnTo>
                    <a:lnTo>
                      <a:pt x="77289" y="5414"/>
                    </a:lnTo>
                    <a:lnTo>
                      <a:pt x="77582" y="4988"/>
                    </a:lnTo>
                    <a:lnTo>
                      <a:pt x="77875" y="4578"/>
                    </a:lnTo>
                    <a:lnTo>
                      <a:pt x="77875" y="4578"/>
                    </a:lnTo>
                    <a:lnTo>
                      <a:pt x="78037" y="4372"/>
                    </a:lnTo>
                    <a:lnTo>
                      <a:pt x="78169" y="4152"/>
                    </a:lnTo>
                    <a:lnTo>
                      <a:pt x="78301" y="3947"/>
                    </a:lnTo>
                    <a:lnTo>
                      <a:pt x="78404" y="3741"/>
                    </a:lnTo>
                    <a:lnTo>
                      <a:pt x="78506" y="3551"/>
                    </a:lnTo>
                    <a:lnTo>
                      <a:pt x="78580" y="3345"/>
                    </a:lnTo>
                    <a:lnTo>
                      <a:pt x="78638" y="3154"/>
                    </a:lnTo>
                    <a:lnTo>
                      <a:pt x="78697" y="2978"/>
                    </a:lnTo>
                    <a:lnTo>
                      <a:pt x="78726" y="2788"/>
                    </a:lnTo>
                    <a:lnTo>
                      <a:pt x="78756" y="2612"/>
                    </a:lnTo>
                    <a:lnTo>
                      <a:pt x="78756" y="2436"/>
                    </a:lnTo>
                    <a:lnTo>
                      <a:pt x="78756" y="2260"/>
                    </a:lnTo>
                    <a:lnTo>
                      <a:pt x="78726" y="2098"/>
                    </a:lnTo>
                    <a:lnTo>
                      <a:pt x="78682" y="1937"/>
                    </a:lnTo>
                    <a:lnTo>
                      <a:pt x="78638" y="1775"/>
                    </a:lnTo>
                    <a:lnTo>
                      <a:pt x="78565" y="1629"/>
                    </a:lnTo>
                    <a:lnTo>
                      <a:pt x="78565" y="1629"/>
                    </a:lnTo>
                    <a:lnTo>
                      <a:pt x="78462" y="1438"/>
                    </a:lnTo>
                    <a:lnTo>
                      <a:pt x="78330" y="1277"/>
                    </a:lnTo>
                    <a:lnTo>
                      <a:pt x="78184" y="1115"/>
                    </a:lnTo>
                    <a:lnTo>
                      <a:pt x="78022" y="968"/>
                    </a:lnTo>
                    <a:lnTo>
                      <a:pt x="77831" y="822"/>
                    </a:lnTo>
                    <a:lnTo>
                      <a:pt x="77611" y="704"/>
                    </a:lnTo>
                    <a:lnTo>
                      <a:pt x="77377" y="587"/>
                    </a:lnTo>
                    <a:lnTo>
                      <a:pt x="77127" y="484"/>
                    </a:lnTo>
                    <a:lnTo>
                      <a:pt x="76848" y="396"/>
                    </a:lnTo>
                    <a:lnTo>
                      <a:pt x="76555" y="323"/>
                    </a:lnTo>
                    <a:lnTo>
                      <a:pt x="76232" y="264"/>
                    </a:lnTo>
                    <a:lnTo>
                      <a:pt x="75895" y="206"/>
                    </a:lnTo>
                    <a:lnTo>
                      <a:pt x="75543" y="162"/>
                    </a:lnTo>
                    <a:lnTo>
                      <a:pt x="75161" y="132"/>
                    </a:lnTo>
                    <a:lnTo>
                      <a:pt x="74750" y="118"/>
                    </a:lnTo>
                    <a:lnTo>
                      <a:pt x="74340" y="118"/>
                    </a:lnTo>
                    <a:lnTo>
                      <a:pt x="74340" y="118"/>
                    </a:lnTo>
                    <a:lnTo>
                      <a:pt x="73738" y="118"/>
                    </a:lnTo>
                    <a:lnTo>
                      <a:pt x="73254" y="147"/>
                    </a:lnTo>
                    <a:lnTo>
                      <a:pt x="72785" y="191"/>
                    </a:lnTo>
                    <a:lnTo>
                      <a:pt x="72653" y="206"/>
                    </a:lnTo>
                    <a:lnTo>
                      <a:pt x="72535" y="264"/>
                    </a:lnTo>
                    <a:lnTo>
                      <a:pt x="72535" y="264"/>
                    </a:lnTo>
                    <a:lnTo>
                      <a:pt x="72418" y="338"/>
                    </a:lnTo>
                    <a:lnTo>
                      <a:pt x="72139" y="514"/>
                    </a:lnTo>
                    <a:lnTo>
                      <a:pt x="71714" y="778"/>
                    </a:lnTo>
                    <a:lnTo>
                      <a:pt x="71171" y="1159"/>
                    </a:lnTo>
                    <a:lnTo>
                      <a:pt x="70540" y="1643"/>
                    </a:lnTo>
                    <a:lnTo>
                      <a:pt x="70188" y="1922"/>
                    </a:lnTo>
                    <a:lnTo>
                      <a:pt x="69821" y="2230"/>
                    </a:lnTo>
                    <a:lnTo>
                      <a:pt x="69454" y="2568"/>
                    </a:lnTo>
                    <a:lnTo>
                      <a:pt x="69058" y="2920"/>
                    </a:lnTo>
                    <a:lnTo>
                      <a:pt x="68662" y="3316"/>
                    </a:lnTo>
                    <a:lnTo>
                      <a:pt x="68266" y="3727"/>
                    </a:lnTo>
                    <a:lnTo>
                      <a:pt x="68266" y="3727"/>
                    </a:lnTo>
                    <a:lnTo>
                      <a:pt x="67796" y="4240"/>
                    </a:lnTo>
                    <a:lnTo>
                      <a:pt x="67356" y="4754"/>
                    </a:lnTo>
                    <a:lnTo>
                      <a:pt x="66945" y="5282"/>
                    </a:lnTo>
                    <a:lnTo>
                      <a:pt x="66535" y="5825"/>
                    </a:lnTo>
                    <a:lnTo>
                      <a:pt x="66168" y="6367"/>
                    </a:lnTo>
                    <a:lnTo>
                      <a:pt x="65816" y="6925"/>
                    </a:lnTo>
                    <a:lnTo>
                      <a:pt x="65478" y="7497"/>
                    </a:lnTo>
                    <a:lnTo>
                      <a:pt x="65170" y="8069"/>
                    </a:lnTo>
                    <a:lnTo>
                      <a:pt x="65170" y="8069"/>
                    </a:lnTo>
                    <a:lnTo>
                      <a:pt x="64994" y="8436"/>
                    </a:lnTo>
                    <a:lnTo>
                      <a:pt x="64818" y="8803"/>
                    </a:lnTo>
                    <a:lnTo>
                      <a:pt x="64657" y="9170"/>
                    </a:lnTo>
                    <a:lnTo>
                      <a:pt x="64510" y="9536"/>
                    </a:lnTo>
                    <a:lnTo>
                      <a:pt x="64363" y="9918"/>
                    </a:lnTo>
                    <a:lnTo>
                      <a:pt x="64231" y="10299"/>
                    </a:lnTo>
                    <a:lnTo>
                      <a:pt x="64099" y="10681"/>
                    </a:lnTo>
                    <a:lnTo>
                      <a:pt x="63982" y="11062"/>
                    </a:lnTo>
                    <a:lnTo>
                      <a:pt x="63879" y="11444"/>
                    </a:lnTo>
                    <a:lnTo>
                      <a:pt x="63791" y="11840"/>
                    </a:lnTo>
                    <a:lnTo>
                      <a:pt x="63703" y="12221"/>
                    </a:lnTo>
                    <a:lnTo>
                      <a:pt x="63615" y="12617"/>
                    </a:lnTo>
                    <a:lnTo>
                      <a:pt x="63556" y="13014"/>
                    </a:lnTo>
                    <a:lnTo>
                      <a:pt x="63498" y="13410"/>
                    </a:lnTo>
                    <a:lnTo>
                      <a:pt x="63439" y="13806"/>
                    </a:lnTo>
                    <a:lnTo>
                      <a:pt x="63410" y="14202"/>
                    </a:lnTo>
                    <a:lnTo>
                      <a:pt x="63410" y="14202"/>
                    </a:lnTo>
                    <a:lnTo>
                      <a:pt x="63380" y="14495"/>
                    </a:lnTo>
                    <a:lnTo>
                      <a:pt x="63322" y="14789"/>
                    </a:lnTo>
                    <a:lnTo>
                      <a:pt x="63263" y="15082"/>
                    </a:lnTo>
                    <a:lnTo>
                      <a:pt x="63190" y="15376"/>
                    </a:lnTo>
                    <a:lnTo>
                      <a:pt x="63087" y="15654"/>
                    </a:lnTo>
                    <a:lnTo>
                      <a:pt x="62984" y="15933"/>
                    </a:lnTo>
                    <a:lnTo>
                      <a:pt x="62867" y="16212"/>
                    </a:lnTo>
                    <a:lnTo>
                      <a:pt x="62720" y="16476"/>
                    </a:lnTo>
                    <a:lnTo>
                      <a:pt x="62573" y="16740"/>
                    </a:lnTo>
                    <a:lnTo>
                      <a:pt x="62412" y="17004"/>
                    </a:lnTo>
                    <a:lnTo>
                      <a:pt x="62236" y="17254"/>
                    </a:lnTo>
                    <a:lnTo>
                      <a:pt x="62045" y="17488"/>
                    </a:lnTo>
                    <a:lnTo>
                      <a:pt x="61840" y="17738"/>
                    </a:lnTo>
                    <a:lnTo>
                      <a:pt x="61634" y="17958"/>
                    </a:lnTo>
                    <a:lnTo>
                      <a:pt x="61400" y="18178"/>
                    </a:lnTo>
                    <a:lnTo>
                      <a:pt x="61165" y="18398"/>
                    </a:lnTo>
                    <a:lnTo>
                      <a:pt x="61165" y="18398"/>
                    </a:lnTo>
                    <a:lnTo>
                      <a:pt x="60886" y="18618"/>
                    </a:lnTo>
                    <a:lnTo>
                      <a:pt x="60593" y="18838"/>
                    </a:lnTo>
                    <a:lnTo>
                      <a:pt x="60299" y="19029"/>
                    </a:lnTo>
                    <a:lnTo>
                      <a:pt x="59991" y="19220"/>
                    </a:lnTo>
                    <a:lnTo>
                      <a:pt x="59683" y="19381"/>
                    </a:lnTo>
                    <a:lnTo>
                      <a:pt x="59346" y="19542"/>
                    </a:lnTo>
                    <a:lnTo>
                      <a:pt x="59008" y="19674"/>
                    </a:lnTo>
                    <a:lnTo>
                      <a:pt x="58671" y="19806"/>
                    </a:lnTo>
                    <a:lnTo>
                      <a:pt x="58319" y="19924"/>
                    </a:lnTo>
                    <a:lnTo>
                      <a:pt x="57952" y="20012"/>
                    </a:lnTo>
                    <a:lnTo>
                      <a:pt x="57585" y="20100"/>
                    </a:lnTo>
                    <a:lnTo>
                      <a:pt x="57204" y="20173"/>
                    </a:lnTo>
                    <a:lnTo>
                      <a:pt x="56822" y="20217"/>
                    </a:lnTo>
                    <a:lnTo>
                      <a:pt x="56426" y="20261"/>
                    </a:lnTo>
                    <a:lnTo>
                      <a:pt x="56030" y="20276"/>
                    </a:lnTo>
                    <a:lnTo>
                      <a:pt x="55634" y="20291"/>
                    </a:lnTo>
                    <a:lnTo>
                      <a:pt x="55634" y="20291"/>
                    </a:lnTo>
                    <a:lnTo>
                      <a:pt x="55106" y="20276"/>
                    </a:lnTo>
                    <a:lnTo>
                      <a:pt x="54578" y="20247"/>
                    </a:lnTo>
                    <a:lnTo>
                      <a:pt x="54035" y="20173"/>
                    </a:lnTo>
                    <a:lnTo>
                      <a:pt x="53492" y="20085"/>
                    </a:lnTo>
                    <a:lnTo>
                      <a:pt x="52949" y="19968"/>
                    </a:lnTo>
                    <a:lnTo>
                      <a:pt x="52391" y="19836"/>
                    </a:lnTo>
                    <a:lnTo>
                      <a:pt x="51834" y="19674"/>
                    </a:lnTo>
                    <a:lnTo>
                      <a:pt x="51262" y="19484"/>
                    </a:lnTo>
                    <a:lnTo>
                      <a:pt x="51262" y="19484"/>
                    </a:lnTo>
                    <a:lnTo>
                      <a:pt x="50631" y="19249"/>
                    </a:lnTo>
                    <a:lnTo>
                      <a:pt x="50000" y="18985"/>
                    </a:lnTo>
                    <a:lnTo>
                      <a:pt x="49369" y="18691"/>
                    </a:lnTo>
                    <a:lnTo>
                      <a:pt x="48724" y="18354"/>
                    </a:lnTo>
                    <a:lnTo>
                      <a:pt x="48078" y="18002"/>
                    </a:lnTo>
                    <a:lnTo>
                      <a:pt x="47447" y="17620"/>
                    </a:lnTo>
                    <a:lnTo>
                      <a:pt x="46802" y="17210"/>
                    </a:lnTo>
                    <a:lnTo>
                      <a:pt x="46156" y="16769"/>
                    </a:lnTo>
                    <a:lnTo>
                      <a:pt x="46156" y="16769"/>
                    </a:lnTo>
                    <a:lnTo>
                      <a:pt x="44938" y="15933"/>
                    </a:lnTo>
                    <a:lnTo>
                      <a:pt x="43706" y="15097"/>
                    </a:lnTo>
                    <a:lnTo>
                      <a:pt x="42444" y="14275"/>
                    </a:lnTo>
                    <a:lnTo>
                      <a:pt x="41168" y="13468"/>
                    </a:lnTo>
                    <a:lnTo>
                      <a:pt x="39877" y="12661"/>
                    </a:lnTo>
                    <a:lnTo>
                      <a:pt x="38556" y="11884"/>
                    </a:lnTo>
                    <a:lnTo>
                      <a:pt x="37221" y="11106"/>
                    </a:lnTo>
                    <a:lnTo>
                      <a:pt x="35886" y="10343"/>
                    </a:lnTo>
                    <a:lnTo>
                      <a:pt x="34537" y="9610"/>
                    </a:lnTo>
                    <a:lnTo>
                      <a:pt x="33172" y="8876"/>
                    </a:lnTo>
                    <a:lnTo>
                      <a:pt x="31793" y="8172"/>
                    </a:lnTo>
                    <a:lnTo>
                      <a:pt x="30429" y="7482"/>
                    </a:lnTo>
                    <a:lnTo>
                      <a:pt x="29050" y="6822"/>
                    </a:lnTo>
                    <a:lnTo>
                      <a:pt x="27670" y="6177"/>
                    </a:lnTo>
                    <a:lnTo>
                      <a:pt x="26291" y="5546"/>
                    </a:lnTo>
                    <a:lnTo>
                      <a:pt x="24912" y="4959"/>
                    </a:lnTo>
                    <a:lnTo>
                      <a:pt x="24912" y="4959"/>
                    </a:lnTo>
                    <a:lnTo>
                      <a:pt x="23518" y="4372"/>
                    </a:lnTo>
                    <a:lnTo>
                      <a:pt x="22154" y="3829"/>
                    </a:lnTo>
                    <a:lnTo>
                      <a:pt x="20819" y="3316"/>
                    </a:lnTo>
                    <a:lnTo>
                      <a:pt x="19499" y="2832"/>
                    </a:lnTo>
                    <a:lnTo>
                      <a:pt x="18222" y="2392"/>
                    </a:lnTo>
                    <a:lnTo>
                      <a:pt x="16975" y="1981"/>
                    </a:lnTo>
                    <a:lnTo>
                      <a:pt x="15757" y="1614"/>
                    </a:lnTo>
                    <a:lnTo>
                      <a:pt x="14569" y="1277"/>
                    </a:lnTo>
                    <a:lnTo>
                      <a:pt x="13425" y="983"/>
                    </a:lnTo>
                    <a:lnTo>
                      <a:pt x="12310" y="719"/>
                    </a:lnTo>
                    <a:lnTo>
                      <a:pt x="11239" y="514"/>
                    </a:lnTo>
                    <a:lnTo>
                      <a:pt x="10212" y="323"/>
                    </a:lnTo>
                    <a:lnTo>
                      <a:pt x="9229" y="191"/>
                    </a:lnTo>
                    <a:lnTo>
                      <a:pt x="8290" y="88"/>
                    </a:lnTo>
                    <a:lnTo>
                      <a:pt x="7835" y="44"/>
                    </a:lnTo>
                    <a:lnTo>
                      <a:pt x="7395" y="15"/>
                    </a:lnTo>
                    <a:lnTo>
                      <a:pt x="6969" y="0"/>
                    </a:lnTo>
                    <a:lnTo>
                      <a:pt x="6558" y="0"/>
                    </a:lnTo>
                    <a:lnTo>
                      <a:pt x="6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034;p26">
                <a:extLst>
                  <a:ext uri="{FF2B5EF4-FFF2-40B4-BE49-F238E27FC236}">
                    <a16:creationId xmlns:a16="http://schemas.microsoft.com/office/drawing/2014/main" id="{E22A8105-A75F-6593-D31E-C9BD16271773}"/>
                  </a:ext>
                </a:extLst>
              </p:cNvPr>
              <p:cNvSpPr/>
              <p:nvPr/>
            </p:nvSpPr>
            <p:spPr>
              <a:xfrm>
                <a:off x="3301975" y="3622050"/>
                <a:ext cx="95400" cy="95375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3815" extrusionOk="0">
                    <a:moveTo>
                      <a:pt x="1937" y="0"/>
                    </a:moveTo>
                    <a:lnTo>
                      <a:pt x="1747" y="15"/>
                    </a:lnTo>
                    <a:lnTo>
                      <a:pt x="1571" y="30"/>
                    </a:lnTo>
                    <a:lnTo>
                      <a:pt x="1395" y="74"/>
                    </a:lnTo>
                    <a:lnTo>
                      <a:pt x="1219" y="132"/>
                    </a:lnTo>
                    <a:lnTo>
                      <a:pt x="1042" y="206"/>
                    </a:lnTo>
                    <a:lnTo>
                      <a:pt x="881" y="294"/>
                    </a:lnTo>
                    <a:lnTo>
                      <a:pt x="734" y="411"/>
                    </a:lnTo>
                    <a:lnTo>
                      <a:pt x="602" y="528"/>
                    </a:lnTo>
                    <a:lnTo>
                      <a:pt x="470" y="661"/>
                    </a:lnTo>
                    <a:lnTo>
                      <a:pt x="353" y="807"/>
                    </a:lnTo>
                    <a:lnTo>
                      <a:pt x="250" y="954"/>
                    </a:lnTo>
                    <a:lnTo>
                      <a:pt x="162" y="1130"/>
                    </a:lnTo>
                    <a:lnTo>
                      <a:pt x="104" y="1306"/>
                    </a:lnTo>
                    <a:lnTo>
                      <a:pt x="45" y="1497"/>
                    </a:lnTo>
                    <a:lnTo>
                      <a:pt x="15" y="1688"/>
                    </a:lnTo>
                    <a:lnTo>
                      <a:pt x="1" y="1878"/>
                    </a:lnTo>
                    <a:lnTo>
                      <a:pt x="1" y="2069"/>
                    </a:lnTo>
                    <a:lnTo>
                      <a:pt x="30" y="2245"/>
                    </a:lnTo>
                    <a:lnTo>
                      <a:pt x="74" y="2436"/>
                    </a:lnTo>
                    <a:lnTo>
                      <a:pt x="133" y="2612"/>
                    </a:lnTo>
                    <a:lnTo>
                      <a:pt x="206" y="2773"/>
                    </a:lnTo>
                    <a:lnTo>
                      <a:pt x="294" y="2935"/>
                    </a:lnTo>
                    <a:lnTo>
                      <a:pt x="397" y="3081"/>
                    </a:lnTo>
                    <a:lnTo>
                      <a:pt x="514" y="3228"/>
                    </a:lnTo>
                    <a:lnTo>
                      <a:pt x="661" y="3345"/>
                    </a:lnTo>
                    <a:lnTo>
                      <a:pt x="793" y="3463"/>
                    </a:lnTo>
                    <a:lnTo>
                      <a:pt x="954" y="3565"/>
                    </a:lnTo>
                    <a:lnTo>
                      <a:pt x="1131" y="3653"/>
                    </a:lnTo>
                    <a:lnTo>
                      <a:pt x="1307" y="3727"/>
                    </a:lnTo>
                    <a:lnTo>
                      <a:pt x="1497" y="3771"/>
                    </a:lnTo>
                    <a:lnTo>
                      <a:pt x="1688" y="3815"/>
                    </a:lnTo>
                    <a:lnTo>
                      <a:pt x="2069" y="3815"/>
                    </a:lnTo>
                    <a:lnTo>
                      <a:pt x="2246" y="3785"/>
                    </a:lnTo>
                    <a:lnTo>
                      <a:pt x="2436" y="3741"/>
                    </a:lnTo>
                    <a:lnTo>
                      <a:pt x="2612" y="3683"/>
                    </a:lnTo>
                    <a:lnTo>
                      <a:pt x="2774" y="3609"/>
                    </a:lnTo>
                    <a:lnTo>
                      <a:pt x="2935" y="3521"/>
                    </a:lnTo>
                    <a:lnTo>
                      <a:pt x="3082" y="3419"/>
                    </a:lnTo>
                    <a:lnTo>
                      <a:pt x="3214" y="3301"/>
                    </a:lnTo>
                    <a:lnTo>
                      <a:pt x="3346" y="3169"/>
                    </a:lnTo>
                    <a:lnTo>
                      <a:pt x="3463" y="3023"/>
                    </a:lnTo>
                    <a:lnTo>
                      <a:pt x="3566" y="2861"/>
                    </a:lnTo>
                    <a:lnTo>
                      <a:pt x="3654" y="2700"/>
                    </a:lnTo>
                    <a:lnTo>
                      <a:pt x="3727" y="2524"/>
                    </a:lnTo>
                    <a:lnTo>
                      <a:pt x="3771" y="2333"/>
                    </a:lnTo>
                    <a:lnTo>
                      <a:pt x="3801" y="2142"/>
                    </a:lnTo>
                    <a:lnTo>
                      <a:pt x="3815" y="1952"/>
                    </a:lnTo>
                    <a:lnTo>
                      <a:pt x="3815" y="1761"/>
                    </a:lnTo>
                    <a:lnTo>
                      <a:pt x="3786" y="1570"/>
                    </a:lnTo>
                    <a:lnTo>
                      <a:pt x="3742" y="1394"/>
                    </a:lnTo>
                    <a:lnTo>
                      <a:pt x="3683" y="1218"/>
                    </a:lnTo>
                    <a:lnTo>
                      <a:pt x="3610" y="1042"/>
                    </a:lnTo>
                    <a:lnTo>
                      <a:pt x="3522" y="895"/>
                    </a:lnTo>
                    <a:lnTo>
                      <a:pt x="3419" y="734"/>
                    </a:lnTo>
                    <a:lnTo>
                      <a:pt x="3302" y="602"/>
                    </a:lnTo>
                    <a:lnTo>
                      <a:pt x="3170" y="470"/>
                    </a:lnTo>
                    <a:lnTo>
                      <a:pt x="3023" y="352"/>
                    </a:lnTo>
                    <a:lnTo>
                      <a:pt x="2862" y="250"/>
                    </a:lnTo>
                    <a:lnTo>
                      <a:pt x="2700" y="176"/>
                    </a:lnTo>
                    <a:lnTo>
                      <a:pt x="2510" y="103"/>
                    </a:lnTo>
                    <a:lnTo>
                      <a:pt x="2319" y="44"/>
                    </a:lnTo>
                    <a:lnTo>
                      <a:pt x="2128" y="15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035;p26">
                <a:extLst>
                  <a:ext uri="{FF2B5EF4-FFF2-40B4-BE49-F238E27FC236}">
                    <a16:creationId xmlns:a16="http://schemas.microsoft.com/office/drawing/2014/main" id="{8BE3D98E-030C-2639-E88B-0822E62AEE2C}"/>
                  </a:ext>
                </a:extLst>
              </p:cNvPr>
              <p:cNvSpPr/>
              <p:nvPr/>
            </p:nvSpPr>
            <p:spPr>
              <a:xfrm>
                <a:off x="984650" y="340450"/>
                <a:ext cx="3078050" cy="1528775"/>
              </a:xfrm>
              <a:custGeom>
                <a:avLst/>
                <a:gdLst/>
                <a:ahLst/>
                <a:cxnLst/>
                <a:rect l="l" t="t" r="r" b="b"/>
                <a:pathLst>
                  <a:path w="123122" h="61151" extrusionOk="0">
                    <a:moveTo>
                      <a:pt x="61781" y="0"/>
                    </a:moveTo>
                    <a:lnTo>
                      <a:pt x="61004" y="15"/>
                    </a:lnTo>
                    <a:lnTo>
                      <a:pt x="60212" y="15"/>
                    </a:lnTo>
                    <a:lnTo>
                      <a:pt x="59419" y="44"/>
                    </a:lnTo>
                    <a:lnTo>
                      <a:pt x="58642" y="74"/>
                    </a:lnTo>
                    <a:lnTo>
                      <a:pt x="57864" y="118"/>
                    </a:lnTo>
                    <a:lnTo>
                      <a:pt x="57087" y="162"/>
                    </a:lnTo>
                    <a:lnTo>
                      <a:pt x="56309" y="220"/>
                    </a:lnTo>
                    <a:lnTo>
                      <a:pt x="55532" y="294"/>
                    </a:lnTo>
                    <a:lnTo>
                      <a:pt x="54754" y="382"/>
                    </a:lnTo>
                    <a:lnTo>
                      <a:pt x="53991" y="470"/>
                    </a:lnTo>
                    <a:lnTo>
                      <a:pt x="53228" y="558"/>
                    </a:lnTo>
                    <a:lnTo>
                      <a:pt x="52465" y="675"/>
                    </a:lnTo>
                    <a:lnTo>
                      <a:pt x="51702" y="793"/>
                    </a:lnTo>
                    <a:lnTo>
                      <a:pt x="50954" y="910"/>
                    </a:lnTo>
                    <a:lnTo>
                      <a:pt x="50206" y="1057"/>
                    </a:lnTo>
                    <a:lnTo>
                      <a:pt x="49458" y="1203"/>
                    </a:lnTo>
                    <a:lnTo>
                      <a:pt x="48709" y="1350"/>
                    </a:lnTo>
                    <a:lnTo>
                      <a:pt x="47961" y="1511"/>
                    </a:lnTo>
                    <a:lnTo>
                      <a:pt x="47228" y="1687"/>
                    </a:lnTo>
                    <a:lnTo>
                      <a:pt x="46494" y="1864"/>
                    </a:lnTo>
                    <a:lnTo>
                      <a:pt x="45760" y="2054"/>
                    </a:lnTo>
                    <a:lnTo>
                      <a:pt x="45027" y="2245"/>
                    </a:lnTo>
                    <a:lnTo>
                      <a:pt x="44308" y="2465"/>
                    </a:lnTo>
                    <a:lnTo>
                      <a:pt x="43574" y="2670"/>
                    </a:lnTo>
                    <a:lnTo>
                      <a:pt x="42856" y="2891"/>
                    </a:lnTo>
                    <a:lnTo>
                      <a:pt x="42151" y="3125"/>
                    </a:lnTo>
                    <a:lnTo>
                      <a:pt x="41432" y="3375"/>
                    </a:lnTo>
                    <a:lnTo>
                      <a:pt x="40728" y="3624"/>
                    </a:lnTo>
                    <a:lnTo>
                      <a:pt x="40024" y="3874"/>
                    </a:lnTo>
                    <a:lnTo>
                      <a:pt x="39334" y="4138"/>
                    </a:lnTo>
                    <a:lnTo>
                      <a:pt x="38630" y="4416"/>
                    </a:lnTo>
                    <a:lnTo>
                      <a:pt x="37941" y="4695"/>
                    </a:lnTo>
                    <a:lnTo>
                      <a:pt x="37266" y="4989"/>
                    </a:lnTo>
                    <a:lnTo>
                      <a:pt x="36576" y="5282"/>
                    </a:lnTo>
                    <a:lnTo>
                      <a:pt x="35901" y="5590"/>
                    </a:lnTo>
                    <a:lnTo>
                      <a:pt x="35226" y="5913"/>
                    </a:lnTo>
                    <a:lnTo>
                      <a:pt x="34566" y="6221"/>
                    </a:lnTo>
                    <a:lnTo>
                      <a:pt x="33891" y="6558"/>
                    </a:lnTo>
                    <a:lnTo>
                      <a:pt x="33231" y="6896"/>
                    </a:lnTo>
                    <a:lnTo>
                      <a:pt x="32586" y="7233"/>
                    </a:lnTo>
                    <a:lnTo>
                      <a:pt x="31925" y="7585"/>
                    </a:lnTo>
                    <a:lnTo>
                      <a:pt x="31280" y="7952"/>
                    </a:lnTo>
                    <a:lnTo>
                      <a:pt x="30649" y="8319"/>
                    </a:lnTo>
                    <a:lnTo>
                      <a:pt x="30004" y="8700"/>
                    </a:lnTo>
                    <a:lnTo>
                      <a:pt x="29373" y="9082"/>
                    </a:lnTo>
                    <a:lnTo>
                      <a:pt x="28756" y="9463"/>
                    </a:lnTo>
                    <a:lnTo>
                      <a:pt x="28126" y="9859"/>
                    </a:lnTo>
                    <a:lnTo>
                      <a:pt x="27509" y="10270"/>
                    </a:lnTo>
                    <a:lnTo>
                      <a:pt x="26292" y="11092"/>
                    </a:lnTo>
                    <a:lnTo>
                      <a:pt x="25103" y="11957"/>
                    </a:lnTo>
                    <a:lnTo>
                      <a:pt x="23930" y="12838"/>
                    </a:lnTo>
                    <a:lnTo>
                      <a:pt x="22771" y="13762"/>
                    </a:lnTo>
                    <a:lnTo>
                      <a:pt x="21656" y="14701"/>
                    </a:lnTo>
                    <a:lnTo>
                      <a:pt x="20541" y="15655"/>
                    </a:lnTo>
                    <a:lnTo>
                      <a:pt x="19455" y="16652"/>
                    </a:lnTo>
                    <a:lnTo>
                      <a:pt x="18399" y="17665"/>
                    </a:lnTo>
                    <a:lnTo>
                      <a:pt x="17372" y="18706"/>
                    </a:lnTo>
                    <a:lnTo>
                      <a:pt x="16359" y="19777"/>
                    </a:lnTo>
                    <a:lnTo>
                      <a:pt x="15376" y="20863"/>
                    </a:lnTo>
                    <a:lnTo>
                      <a:pt x="14408" y="21978"/>
                    </a:lnTo>
                    <a:lnTo>
                      <a:pt x="13484" y="23108"/>
                    </a:lnTo>
                    <a:lnTo>
                      <a:pt x="12574" y="24267"/>
                    </a:lnTo>
                    <a:lnTo>
                      <a:pt x="11694" y="25455"/>
                    </a:lnTo>
                    <a:lnTo>
                      <a:pt x="10843" y="26658"/>
                    </a:lnTo>
                    <a:lnTo>
                      <a:pt x="10432" y="27260"/>
                    </a:lnTo>
                    <a:lnTo>
                      <a:pt x="10021" y="27876"/>
                    </a:lnTo>
                    <a:lnTo>
                      <a:pt x="9625" y="28492"/>
                    </a:lnTo>
                    <a:lnTo>
                      <a:pt x="9229" y="29123"/>
                    </a:lnTo>
                    <a:lnTo>
                      <a:pt x="8848" y="29754"/>
                    </a:lnTo>
                    <a:lnTo>
                      <a:pt x="8466" y="30385"/>
                    </a:lnTo>
                    <a:lnTo>
                      <a:pt x="8099" y="31015"/>
                    </a:lnTo>
                    <a:lnTo>
                      <a:pt x="7733" y="31661"/>
                    </a:lnTo>
                    <a:lnTo>
                      <a:pt x="7380" y="32306"/>
                    </a:lnTo>
                    <a:lnTo>
                      <a:pt x="7028" y="32967"/>
                    </a:lnTo>
                    <a:lnTo>
                      <a:pt x="6691" y="33627"/>
                    </a:lnTo>
                    <a:lnTo>
                      <a:pt x="6353" y="34287"/>
                    </a:lnTo>
                    <a:lnTo>
                      <a:pt x="6031" y="34947"/>
                    </a:lnTo>
                    <a:lnTo>
                      <a:pt x="5708" y="35622"/>
                    </a:lnTo>
                    <a:lnTo>
                      <a:pt x="5400" y="36297"/>
                    </a:lnTo>
                    <a:lnTo>
                      <a:pt x="5106" y="36987"/>
                    </a:lnTo>
                    <a:lnTo>
                      <a:pt x="4813" y="37661"/>
                    </a:lnTo>
                    <a:lnTo>
                      <a:pt x="4520" y="38351"/>
                    </a:lnTo>
                    <a:lnTo>
                      <a:pt x="4241" y="39041"/>
                    </a:lnTo>
                    <a:lnTo>
                      <a:pt x="3977" y="39745"/>
                    </a:lnTo>
                    <a:lnTo>
                      <a:pt x="3713" y="40449"/>
                    </a:lnTo>
                    <a:lnTo>
                      <a:pt x="3463" y="41153"/>
                    </a:lnTo>
                    <a:lnTo>
                      <a:pt x="3214" y="41857"/>
                    </a:lnTo>
                    <a:lnTo>
                      <a:pt x="2979" y="42576"/>
                    </a:lnTo>
                    <a:lnTo>
                      <a:pt x="2759" y="43295"/>
                    </a:lnTo>
                    <a:lnTo>
                      <a:pt x="2539" y="44014"/>
                    </a:lnTo>
                    <a:lnTo>
                      <a:pt x="2319" y="44733"/>
                    </a:lnTo>
                    <a:lnTo>
                      <a:pt x="2128" y="45467"/>
                    </a:lnTo>
                    <a:lnTo>
                      <a:pt x="1937" y="46200"/>
                    </a:lnTo>
                    <a:lnTo>
                      <a:pt x="1747" y="46934"/>
                    </a:lnTo>
                    <a:lnTo>
                      <a:pt x="1571" y="47667"/>
                    </a:lnTo>
                    <a:lnTo>
                      <a:pt x="1409" y="48416"/>
                    </a:lnTo>
                    <a:lnTo>
                      <a:pt x="1248" y="49149"/>
                    </a:lnTo>
                    <a:lnTo>
                      <a:pt x="1101" y="49897"/>
                    </a:lnTo>
                    <a:lnTo>
                      <a:pt x="954" y="50660"/>
                    </a:lnTo>
                    <a:lnTo>
                      <a:pt x="837" y="51408"/>
                    </a:lnTo>
                    <a:lnTo>
                      <a:pt x="705" y="52171"/>
                    </a:lnTo>
                    <a:lnTo>
                      <a:pt x="602" y="52934"/>
                    </a:lnTo>
                    <a:lnTo>
                      <a:pt x="500" y="53697"/>
                    </a:lnTo>
                    <a:lnTo>
                      <a:pt x="397" y="54460"/>
                    </a:lnTo>
                    <a:lnTo>
                      <a:pt x="324" y="55238"/>
                    </a:lnTo>
                    <a:lnTo>
                      <a:pt x="250" y="56001"/>
                    </a:lnTo>
                    <a:lnTo>
                      <a:pt x="177" y="56778"/>
                    </a:lnTo>
                    <a:lnTo>
                      <a:pt x="118" y="57556"/>
                    </a:lnTo>
                    <a:lnTo>
                      <a:pt x="74" y="58348"/>
                    </a:lnTo>
                    <a:lnTo>
                      <a:pt x="45" y="59126"/>
                    </a:lnTo>
                    <a:lnTo>
                      <a:pt x="15" y="59918"/>
                    </a:lnTo>
                    <a:lnTo>
                      <a:pt x="1" y="60695"/>
                    </a:lnTo>
                    <a:lnTo>
                      <a:pt x="123122" y="61150"/>
                    </a:lnTo>
                    <a:lnTo>
                      <a:pt x="123107" y="60373"/>
                    </a:lnTo>
                    <a:lnTo>
                      <a:pt x="123093" y="59580"/>
                    </a:lnTo>
                    <a:lnTo>
                      <a:pt x="123063" y="58803"/>
                    </a:lnTo>
                    <a:lnTo>
                      <a:pt x="123019" y="58011"/>
                    </a:lnTo>
                    <a:lnTo>
                      <a:pt x="122975" y="57233"/>
                    </a:lnTo>
                    <a:lnTo>
                      <a:pt x="122917" y="56455"/>
                    </a:lnTo>
                    <a:lnTo>
                      <a:pt x="122843" y="55693"/>
                    </a:lnTo>
                    <a:lnTo>
                      <a:pt x="122770" y="54915"/>
                    </a:lnTo>
                    <a:lnTo>
                      <a:pt x="122682" y="54152"/>
                    </a:lnTo>
                    <a:lnTo>
                      <a:pt x="122579" y="53389"/>
                    </a:lnTo>
                    <a:lnTo>
                      <a:pt x="122476" y="52626"/>
                    </a:lnTo>
                    <a:lnTo>
                      <a:pt x="122359" y="51863"/>
                    </a:lnTo>
                    <a:lnTo>
                      <a:pt x="122242" y="51100"/>
                    </a:lnTo>
                    <a:lnTo>
                      <a:pt x="122110" y="50352"/>
                    </a:lnTo>
                    <a:lnTo>
                      <a:pt x="121963" y="49604"/>
                    </a:lnTo>
                    <a:lnTo>
                      <a:pt x="121816" y="48856"/>
                    </a:lnTo>
                    <a:lnTo>
                      <a:pt x="121655" y="48107"/>
                    </a:lnTo>
                    <a:lnTo>
                      <a:pt x="121479" y="47374"/>
                    </a:lnTo>
                    <a:lnTo>
                      <a:pt x="121303" y="46640"/>
                    </a:lnTo>
                    <a:lnTo>
                      <a:pt x="121112" y="45907"/>
                    </a:lnTo>
                    <a:lnTo>
                      <a:pt x="120921" y="45173"/>
                    </a:lnTo>
                    <a:lnTo>
                      <a:pt x="120716" y="44440"/>
                    </a:lnTo>
                    <a:lnTo>
                      <a:pt x="120496" y="43721"/>
                    </a:lnTo>
                    <a:lnTo>
                      <a:pt x="120276" y="43002"/>
                    </a:lnTo>
                    <a:lnTo>
                      <a:pt x="120041" y="42298"/>
                    </a:lnTo>
                    <a:lnTo>
                      <a:pt x="119806" y="41579"/>
                    </a:lnTo>
                    <a:lnTo>
                      <a:pt x="119557" y="40874"/>
                    </a:lnTo>
                    <a:lnTo>
                      <a:pt x="119307" y="40170"/>
                    </a:lnTo>
                    <a:lnTo>
                      <a:pt x="119043" y="39466"/>
                    </a:lnTo>
                    <a:lnTo>
                      <a:pt x="118765" y="38777"/>
                    </a:lnTo>
                    <a:lnTo>
                      <a:pt x="118486" y="38087"/>
                    </a:lnTo>
                    <a:lnTo>
                      <a:pt x="118192" y="37397"/>
                    </a:lnTo>
                    <a:lnTo>
                      <a:pt x="117899" y="36723"/>
                    </a:lnTo>
                    <a:lnTo>
                      <a:pt x="117591" y="36033"/>
                    </a:lnTo>
                    <a:lnTo>
                      <a:pt x="117283" y="35358"/>
                    </a:lnTo>
                    <a:lnTo>
                      <a:pt x="116960" y="34698"/>
                    </a:lnTo>
                    <a:lnTo>
                      <a:pt x="116637" y="34023"/>
                    </a:lnTo>
                    <a:lnTo>
                      <a:pt x="116300" y="33363"/>
                    </a:lnTo>
                    <a:lnTo>
                      <a:pt x="115962" y="32717"/>
                    </a:lnTo>
                    <a:lnTo>
                      <a:pt x="115610" y="32057"/>
                    </a:lnTo>
                    <a:lnTo>
                      <a:pt x="115244" y="31412"/>
                    </a:lnTo>
                    <a:lnTo>
                      <a:pt x="114877" y="30781"/>
                    </a:lnTo>
                    <a:lnTo>
                      <a:pt x="114510" y="30135"/>
                    </a:lnTo>
                    <a:lnTo>
                      <a:pt x="114129" y="29504"/>
                    </a:lnTo>
                    <a:lnTo>
                      <a:pt x="113732" y="28873"/>
                    </a:lnTo>
                    <a:lnTo>
                      <a:pt x="113336" y="28257"/>
                    </a:lnTo>
                    <a:lnTo>
                      <a:pt x="112529" y="27025"/>
                    </a:lnTo>
                    <a:lnTo>
                      <a:pt x="111693" y="25822"/>
                    </a:lnTo>
                    <a:lnTo>
                      <a:pt x="110813" y="24633"/>
                    </a:lnTo>
                    <a:lnTo>
                      <a:pt x="109918" y="23474"/>
                    </a:lnTo>
                    <a:lnTo>
                      <a:pt x="108994" y="22330"/>
                    </a:lnTo>
                    <a:lnTo>
                      <a:pt x="108040" y="21200"/>
                    </a:lnTo>
                    <a:lnTo>
                      <a:pt x="107072" y="20115"/>
                    </a:lnTo>
                    <a:lnTo>
                      <a:pt x="106074" y="19044"/>
                    </a:lnTo>
                    <a:lnTo>
                      <a:pt x="105047" y="17987"/>
                    </a:lnTo>
                    <a:lnTo>
                      <a:pt x="103991" y="16960"/>
                    </a:lnTo>
                    <a:lnTo>
                      <a:pt x="102920" y="15963"/>
                    </a:lnTo>
                    <a:lnTo>
                      <a:pt x="101819" y="14994"/>
                    </a:lnTo>
                    <a:lnTo>
                      <a:pt x="100690" y="14041"/>
                    </a:lnTo>
                    <a:lnTo>
                      <a:pt x="99545" y="13116"/>
                    </a:lnTo>
                    <a:lnTo>
                      <a:pt x="98386" y="12221"/>
                    </a:lnTo>
                    <a:lnTo>
                      <a:pt x="97198" y="11356"/>
                    </a:lnTo>
                    <a:lnTo>
                      <a:pt x="95980" y="10520"/>
                    </a:lnTo>
                    <a:lnTo>
                      <a:pt x="95364" y="10109"/>
                    </a:lnTo>
                    <a:lnTo>
                      <a:pt x="94748" y="9713"/>
                    </a:lnTo>
                    <a:lnTo>
                      <a:pt x="94132" y="9317"/>
                    </a:lnTo>
                    <a:lnTo>
                      <a:pt x="93501" y="8935"/>
                    </a:lnTo>
                    <a:lnTo>
                      <a:pt x="92870" y="8554"/>
                    </a:lnTo>
                    <a:lnTo>
                      <a:pt x="92224" y="8172"/>
                    </a:lnTo>
                    <a:lnTo>
                      <a:pt x="91593" y="7805"/>
                    </a:lnTo>
                    <a:lnTo>
                      <a:pt x="90933" y="7453"/>
                    </a:lnTo>
                    <a:lnTo>
                      <a:pt x="90288" y="7101"/>
                    </a:lnTo>
                    <a:lnTo>
                      <a:pt x="89628" y="6764"/>
                    </a:lnTo>
                    <a:lnTo>
                      <a:pt x="88967" y="6426"/>
                    </a:lnTo>
                    <a:lnTo>
                      <a:pt x="88307" y="6104"/>
                    </a:lnTo>
                    <a:lnTo>
                      <a:pt x="87632" y="5781"/>
                    </a:lnTo>
                    <a:lnTo>
                      <a:pt x="86957" y="5473"/>
                    </a:lnTo>
                    <a:lnTo>
                      <a:pt x="86282" y="5165"/>
                    </a:lnTo>
                    <a:lnTo>
                      <a:pt x="85593" y="4871"/>
                    </a:lnTo>
                    <a:lnTo>
                      <a:pt x="84903" y="4592"/>
                    </a:lnTo>
                    <a:lnTo>
                      <a:pt x="84214" y="4314"/>
                    </a:lnTo>
                    <a:lnTo>
                      <a:pt x="83524" y="4035"/>
                    </a:lnTo>
                    <a:lnTo>
                      <a:pt x="82820" y="3771"/>
                    </a:lnTo>
                    <a:lnTo>
                      <a:pt x="82116" y="3521"/>
                    </a:lnTo>
                    <a:lnTo>
                      <a:pt x="81397" y="3272"/>
                    </a:lnTo>
                    <a:lnTo>
                      <a:pt x="80693" y="3037"/>
                    </a:lnTo>
                    <a:lnTo>
                      <a:pt x="79974" y="2803"/>
                    </a:lnTo>
                    <a:lnTo>
                      <a:pt x="79255" y="2582"/>
                    </a:lnTo>
                    <a:lnTo>
                      <a:pt x="78536" y="2377"/>
                    </a:lnTo>
                    <a:lnTo>
                      <a:pt x="77802" y="2172"/>
                    </a:lnTo>
                    <a:lnTo>
                      <a:pt x="77069" y="1981"/>
                    </a:lnTo>
                    <a:lnTo>
                      <a:pt x="76335" y="1790"/>
                    </a:lnTo>
                    <a:lnTo>
                      <a:pt x="75602" y="1614"/>
                    </a:lnTo>
                    <a:lnTo>
                      <a:pt x="74854" y="1453"/>
                    </a:lnTo>
                    <a:lnTo>
                      <a:pt x="74120" y="1291"/>
                    </a:lnTo>
                    <a:lnTo>
                      <a:pt x="73372" y="1145"/>
                    </a:lnTo>
                    <a:lnTo>
                      <a:pt x="72609" y="998"/>
                    </a:lnTo>
                    <a:lnTo>
                      <a:pt x="71861" y="866"/>
                    </a:lnTo>
                    <a:lnTo>
                      <a:pt x="71098" y="749"/>
                    </a:lnTo>
                    <a:lnTo>
                      <a:pt x="70335" y="631"/>
                    </a:lnTo>
                    <a:lnTo>
                      <a:pt x="69572" y="528"/>
                    </a:lnTo>
                    <a:lnTo>
                      <a:pt x="68809" y="426"/>
                    </a:lnTo>
                    <a:lnTo>
                      <a:pt x="68046" y="338"/>
                    </a:lnTo>
                    <a:lnTo>
                      <a:pt x="67269" y="264"/>
                    </a:lnTo>
                    <a:lnTo>
                      <a:pt x="66491" y="206"/>
                    </a:lnTo>
                    <a:lnTo>
                      <a:pt x="65713" y="147"/>
                    </a:lnTo>
                    <a:lnTo>
                      <a:pt x="64936" y="103"/>
                    </a:lnTo>
                    <a:lnTo>
                      <a:pt x="64158" y="59"/>
                    </a:lnTo>
                    <a:lnTo>
                      <a:pt x="63366" y="30"/>
                    </a:lnTo>
                    <a:lnTo>
                      <a:pt x="62574" y="15"/>
                    </a:lnTo>
                    <a:lnTo>
                      <a:pt x="61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36;p26">
                <a:extLst>
                  <a:ext uri="{FF2B5EF4-FFF2-40B4-BE49-F238E27FC236}">
                    <a16:creationId xmlns:a16="http://schemas.microsoft.com/office/drawing/2014/main" id="{3E1EAC55-1AD0-7220-27A4-9FB71FDE7522}"/>
                  </a:ext>
                </a:extLst>
              </p:cNvPr>
              <p:cNvSpPr/>
              <p:nvPr/>
            </p:nvSpPr>
            <p:spPr>
              <a:xfrm>
                <a:off x="2426850" y="238125"/>
                <a:ext cx="193675" cy="194050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7762" extrusionOk="0">
                    <a:moveTo>
                      <a:pt x="3697" y="0"/>
                    </a:moveTo>
                    <a:lnTo>
                      <a:pt x="3507" y="15"/>
                    </a:lnTo>
                    <a:lnTo>
                      <a:pt x="3331" y="44"/>
                    </a:lnTo>
                    <a:lnTo>
                      <a:pt x="3140" y="73"/>
                    </a:lnTo>
                    <a:lnTo>
                      <a:pt x="2949" y="117"/>
                    </a:lnTo>
                    <a:lnTo>
                      <a:pt x="2773" y="161"/>
                    </a:lnTo>
                    <a:lnTo>
                      <a:pt x="2597" y="220"/>
                    </a:lnTo>
                    <a:lnTo>
                      <a:pt x="2421" y="279"/>
                    </a:lnTo>
                    <a:lnTo>
                      <a:pt x="2245" y="352"/>
                    </a:lnTo>
                    <a:lnTo>
                      <a:pt x="2084" y="440"/>
                    </a:lnTo>
                    <a:lnTo>
                      <a:pt x="1922" y="528"/>
                    </a:lnTo>
                    <a:lnTo>
                      <a:pt x="1761" y="631"/>
                    </a:lnTo>
                    <a:lnTo>
                      <a:pt x="1599" y="734"/>
                    </a:lnTo>
                    <a:lnTo>
                      <a:pt x="1453" y="851"/>
                    </a:lnTo>
                    <a:lnTo>
                      <a:pt x="1321" y="968"/>
                    </a:lnTo>
                    <a:lnTo>
                      <a:pt x="1174" y="1086"/>
                    </a:lnTo>
                    <a:lnTo>
                      <a:pt x="1042" y="1218"/>
                    </a:lnTo>
                    <a:lnTo>
                      <a:pt x="924" y="1364"/>
                    </a:lnTo>
                    <a:lnTo>
                      <a:pt x="807" y="1511"/>
                    </a:lnTo>
                    <a:lnTo>
                      <a:pt x="690" y="1658"/>
                    </a:lnTo>
                    <a:lnTo>
                      <a:pt x="587" y="1819"/>
                    </a:lnTo>
                    <a:lnTo>
                      <a:pt x="484" y="1981"/>
                    </a:lnTo>
                    <a:lnTo>
                      <a:pt x="396" y="2157"/>
                    </a:lnTo>
                    <a:lnTo>
                      <a:pt x="323" y="2333"/>
                    </a:lnTo>
                    <a:lnTo>
                      <a:pt x="250" y="2509"/>
                    </a:lnTo>
                    <a:lnTo>
                      <a:pt x="176" y="2700"/>
                    </a:lnTo>
                    <a:lnTo>
                      <a:pt x="132" y="2876"/>
                    </a:lnTo>
                    <a:lnTo>
                      <a:pt x="74" y="3081"/>
                    </a:lnTo>
                    <a:lnTo>
                      <a:pt x="44" y="3272"/>
                    </a:lnTo>
                    <a:lnTo>
                      <a:pt x="15" y="3462"/>
                    </a:lnTo>
                    <a:lnTo>
                      <a:pt x="0" y="3668"/>
                    </a:lnTo>
                    <a:lnTo>
                      <a:pt x="0" y="3859"/>
                    </a:lnTo>
                    <a:lnTo>
                      <a:pt x="0" y="4049"/>
                    </a:lnTo>
                    <a:lnTo>
                      <a:pt x="15" y="4240"/>
                    </a:lnTo>
                    <a:lnTo>
                      <a:pt x="30" y="4431"/>
                    </a:lnTo>
                    <a:lnTo>
                      <a:pt x="59" y="4621"/>
                    </a:lnTo>
                    <a:lnTo>
                      <a:pt x="103" y="4798"/>
                    </a:lnTo>
                    <a:lnTo>
                      <a:pt x="162" y="4988"/>
                    </a:lnTo>
                    <a:lnTo>
                      <a:pt x="220" y="5164"/>
                    </a:lnTo>
                    <a:lnTo>
                      <a:pt x="279" y="5340"/>
                    </a:lnTo>
                    <a:lnTo>
                      <a:pt x="352" y="5502"/>
                    </a:lnTo>
                    <a:lnTo>
                      <a:pt x="440" y="5678"/>
                    </a:lnTo>
                    <a:lnTo>
                      <a:pt x="528" y="5839"/>
                    </a:lnTo>
                    <a:lnTo>
                      <a:pt x="631" y="6001"/>
                    </a:lnTo>
                    <a:lnTo>
                      <a:pt x="734" y="6147"/>
                    </a:lnTo>
                    <a:lnTo>
                      <a:pt x="836" y="6294"/>
                    </a:lnTo>
                    <a:lnTo>
                      <a:pt x="954" y="6441"/>
                    </a:lnTo>
                    <a:lnTo>
                      <a:pt x="1086" y="6573"/>
                    </a:lnTo>
                    <a:lnTo>
                      <a:pt x="1218" y="6705"/>
                    </a:lnTo>
                    <a:lnTo>
                      <a:pt x="1365" y="6837"/>
                    </a:lnTo>
                    <a:lnTo>
                      <a:pt x="1511" y="6954"/>
                    </a:lnTo>
                    <a:lnTo>
                      <a:pt x="1658" y="7057"/>
                    </a:lnTo>
                    <a:lnTo>
                      <a:pt x="1819" y="7174"/>
                    </a:lnTo>
                    <a:lnTo>
                      <a:pt x="1981" y="7262"/>
                    </a:lnTo>
                    <a:lnTo>
                      <a:pt x="2142" y="7350"/>
                    </a:lnTo>
                    <a:lnTo>
                      <a:pt x="2318" y="7438"/>
                    </a:lnTo>
                    <a:lnTo>
                      <a:pt x="2509" y="7512"/>
                    </a:lnTo>
                    <a:lnTo>
                      <a:pt x="2685" y="7570"/>
                    </a:lnTo>
                    <a:lnTo>
                      <a:pt x="2876" y="7629"/>
                    </a:lnTo>
                    <a:lnTo>
                      <a:pt x="3066" y="7673"/>
                    </a:lnTo>
                    <a:lnTo>
                      <a:pt x="3272" y="7717"/>
                    </a:lnTo>
                    <a:lnTo>
                      <a:pt x="3463" y="7732"/>
                    </a:lnTo>
                    <a:lnTo>
                      <a:pt x="3653" y="7746"/>
                    </a:lnTo>
                    <a:lnTo>
                      <a:pt x="3859" y="7761"/>
                    </a:lnTo>
                    <a:lnTo>
                      <a:pt x="4049" y="7761"/>
                    </a:lnTo>
                    <a:lnTo>
                      <a:pt x="4240" y="7746"/>
                    </a:lnTo>
                    <a:lnTo>
                      <a:pt x="4431" y="7717"/>
                    </a:lnTo>
                    <a:lnTo>
                      <a:pt x="4607" y="7688"/>
                    </a:lnTo>
                    <a:lnTo>
                      <a:pt x="4798" y="7644"/>
                    </a:lnTo>
                    <a:lnTo>
                      <a:pt x="4974" y="7600"/>
                    </a:lnTo>
                    <a:lnTo>
                      <a:pt x="5150" y="7541"/>
                    </a:lnTo>
                    <a:lnTo>
                      <a:pt x="5326" y="7468"/>
                    </a:lnTo>
                    <a:lnTo>
                      <a:pt x="5502" y="7394"/>
                    </a:lnTo>
                    <a:lnTo>
                      <a:pt x="5663" y="7321"/>
                    </a:lnTo>
                    <a:lnTo>
                      <a:pt x="5825" y="7233"/>
                    </a:lnTo>
                    <a:lnTo>
                      <a:pt x="5986" y="7130"/>
                    </a:lnTo>
                    <a:lnTo>
                      <a:pt x="6147" y="7028"/>
                    </a:lnTo>
                    <a:lnTo>
                      <a:pt x="6294" y="6910"/>
                    </a:lnTo>
                    <a:lnTo>
                      <a:pt x="6441" y="6793"/>
                    </a:lnTo>
                    <a:lnTo>
                      <a:pt x="6573" y="6661"/>
                    </a:lnTo>
                    <a:lnTo>
                      <a:pt x="6705" y="6529"/>
                    </a:lnTo>
                    <a:lnTo>
                      <a:pt x="6822" y="6397"/>
                    </a:lnTo>
                    <a:lnTo>
                      <a:pt x="6940" y="6250"/>
                    </a:lnTo>
                    <a:lnTo>
                      <a:pt x="7057" y="6089"/>
                    </a:lnTo>
                    <a:lnTo>
                      <a:pt x="7160" y="5942"/>
                    </a:lnTo>
                    <a:lnTo>
                      <a:pt x="7262" y="5780"/>
                    </a:lnTo>
                    <a:lnTo>
                      <a:pt x="7350" y="5604"/>
                    </a:lnTo>
                    <a:lnTo>
                      <a:pt x="7424" y="5428"/>
                    </a:lnTo>
                    <a:lnTo>
                      <a:pt x="7497" y="5252"/>
                    </a:lnTo>
                    <a:lnTo>
                      <a:pt x="7571" y="5062"/>
                    </a:lnTo>
                    <a:lnTo>
                      <a:pt x="7629" y="4871"/>
                    </a:lnTo>
                    <a:lnTo>
                      <a:pt x="7673" y="4680"/>
                    </a:lnTo>
                    <a:lnTo>
                      <a:pt x="7703" y="4489"/>
                    </a:lnTo>
                    <a:lnTo>
                      <a:pt x="7732" y="4284"/>
                    </a:lnTo>
                    <a:lnTo>
                      <a:pt x="7747" y="4093"/>
                    </a:lnTo>
                    <a:lnTo>
                      <a:pt x="7747" y="3903"/>
                    </a:lnTo>
                    <a:lnTo>
                      <a:pt x="7747" y="3712"/>
                    </a:lnTo>
                    <a:lnTo>
                      <a:pt x="7732" y="3521"/>
                    </a:lnTo>
                    <a:lnTo>
                      <a:pt x="7717" y="3330"/>
                    </a:lnTo>
                    <a:lnTo>
                      <a:pt x="7688" y="3140"/>
                    </a:lnTo>
                    <a:lnTo>
                      <a:pt x="7644" y="2964"/>
                    </a:lnTo>
                    <a:lnTo>
                      <a:pt x="7600" y="2773"/>
                    </a:lnTo>
                    <a:lnTo>
                      <a:pt x="7541" y="2597"/>
                    </a:lnTo>
                    <a:lnTo>
                      <a:pt x="7468" y="2421"/>
                    </a:lnTo>
                    <a:lnTo>
                      <a:pt x="7395" y="2259"/>
                    </a:lnTo>
                    <a:lnTo>
                      <a:pt x="7306" y="2083"/>
                    </a:lnTo>
                    <a:lnTo>
                      <a:pt x="7218" y="1922"/>
                    </a:lnTo>
                    <a:lnTo>
                      <a:pt x="7130" y="1761"/>
                    </a:lnTo>
                    <a:lnTo>
                      <a:pt x="7013" y="1614"/>
                    </a:lnTo>
                    <a:lnTo>
                      <a:pt x="6910" y="1467"/>
                    </a:lnTo>
                    <a:lnTo>
                      <a:pt x="6793" y="1320"/>
                    </a:lnTo>
                    <a:lnTo>
                      <a:pt x="6661" y="1188"/>
                    </a:lnTo>
                    <a:lnTo>
                      <a:pt x="6529" y="1056"/>
                    </a:lnTo>
                    <a:lnTo>
                      <a:pt x="6382" y="924"/>
                    </a:lnTo>
                    <a:lnTo>
                      <a:pt x="6250" y="807"/>
                    </a:lnTo>
                    <a:lnTo>
                      <a:pt x="6089" y="690"/>
                    </a:lnTo>
                    <a:lnTo>
                      <a:pt x="5927" y="587"/>
                    </a:lnTo>
                    <a:lnTo>
                      <a:pt x="5766" y="499"/>
                    </a:lnTo>
                    <a:lnTo>
                      <a:pt x="5605" y="411"/>
                    </a:lnTo>
                    <a:lnTo>
                      <a:pt x="5429" y="323"/>
                    </a:lnTo>
                    <a:lnTo>
                      <a:pt x="5252" y="249"/>
                    </a:lnTo>
                    <a:lnTo>
                      <a:pt x="5062" y="191"/>
                    </a:lnTo>
                    <a:lnTo>
                      <a:pt x="4871" y="132"/>
                    </a:lnTo>
                    <a:lnTo>
                      <a:pt x="4680" y="88"/>
                    </a:lnTo>
                    <a:lnTo>
                      <a:pt x="4475" y="44"/>
                    </a:lnTo>
                    <a:lnTo>
                      <a:pt x="4284" y="29"/>
                    </a:lnTo>
                    <a:lnTo>
                      <a:pt x="40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37;p26">
                <a:extLst>
                  <a:ext uri="{FF2B5EF4-FFF2-40B4-BE49-F238E27FC236}">
                    <a16:creationId xmlns:a16="http://schemas.microsoft.com/office/drawing/2014/main" id="{FD124482-35B2-E83D-786B-8136A04464F5}"/>
                  </a:ext>
                </a:extLst>
              </p:cNvPr>
              <p:cNvSpPr/>
              <p:nvPr/>
            </p:nvSpPr>
            <p:spPr>
              <a:xfrm>
                <a:off x="823275" y="1826650"/>
                <a:ext cx="3400825" cy="184525"/>
              </a:xfrm>
              <a:custGeom>
                <a:avLst/>
                <a:gdLst/>
                <a:ahLst/>
                <a:cxnLst/>
                <a:rect l="l" t="t" r="r" b="b"/>
                <a:pathLst>
                  <a:path w="136033" h="7381" extrusionOk="0">
                    <a:moveTo>
                      <a:pt x="3448" y="0"/>
                    </a:moveTo>
                    <a:lnTo>
                      <a:pt x="3272" y="15"/>
                    </a:lnTo>
                    <a:lnTo>
                      <a:pt x="3096" y="30"/>
                    </a:lnTo>
                    <a:lnTo>
                      <a:pt x="2759" y="74"/>
                    </a:lnTo>
                    <a:lnTo>
                      <a:pt x="2436" y="162"/>
                    </a:lnTo>
                    <a:lnTo>
                      <a:pt x="2113" y="279"/>
                    </a:lnTo>
                    <a:lnTo>
                      <a:pt x="1820" y="426"/>
                    </a:lnTo>
                    <a:lnTo>
                      <a:pt x="1526" y="602"/>
                    </a:lnTo>
                    <a:lnTo>
                      <a:pt x="1262" y="793"/>
                    </a:lnTo>
                    <a:lnTo>
                      <a:pt x="1013" y="1013"/>
                    </a:lnTo>
                    <a:lnTo>
                      <a:pt x="793" y="1262"/>
                    </a:lnTo>
                    <a:lnTo>
                      <a:pt x="602" y="1526"/>
                    </a:lnTo>
                    <a:lnTo>
                      <a:pt x="426" y="1805"/>
                    </a:lnTo>
                    <a:lnTo>
                      <a:pt x="279" y="2113"/>
                    </a:lnTo>
                    <a:lnTo>
                      <a:pt x="162" y="2421"/>
                    </a:lnTo>
                    <a:lnTo>
                      <a:pt x="74" y="2759"/>
                    </a:lnTo>
                    <a:lnTo>
                      <a:pt x="15" y="3096"/>
                    </a:lnTo>
                    <a:lnTo>
                      <a:pt x="15" y="3272"/>
                    </a:lnTo>
                    <a:lnTo>
                      <a:pt x="0" y="3448"/>
                    </a:lnTo>
                    <a:lnTo>
                      <a:pt x="0" y="3624"/>
                    </a:lnTo>
                    <a:lnTo>
                      <a:pt x="15" y="3800"/>
                    </a:lnTo>
                    <a:lnTo>
                      <a:pt x="74" y="4138"/>
                    </a:lnTo>
                    <a:lnTo>
                      <a:pt x="147" y="4460"/>
                    </a:lnTo>
                    <a:lnTo>
                      <a:pt x="265" y="4783"/>
                    </a:lnTo>
                    <a:lnTo>
                      <a:pt x="411" y="5091"/>
                    </a:lnTo>
                    <a:lnTo>
                      <a:pt x="587" y="5370"/>
                    </a:lnTo>
                    <a:lnTo>
                      <a:pt x="778" y="5634"/>
                    </a:lnTo>
                    <a:lnTo>
                      <a:pt x="998" y="5884"/>
                    </a:lnTo>
                    <a:lnTo>
                      <a:pt x="1247" y="6104"/>
                    </a:lnTo>
                    <a:lnTo>
                      <a:pt x="1512" y="6309"/>
                    </a:lnTo>
                    <a:lnTo>
                      <a:pt x="1790" y="6485"/>
                    </a:lnTo>
                    <a:lnTo>
                      <a:pt x="2098" y="6632"/>
                    </a:lnTo>
                    <a:lnTo>
                      <a:pt x="2407" y="6749"/>
                    </a:lnTo>
                    <a:lnTo>
                      <a:pt x="2744" y="6822"/>
                    </a:lnTo>
                    <a:lnTo>
                      <a:pt x="3081" y="6881"/>
                    </a:lnTo>
                    <a:lnTo>
                      <a:pt x="3257" y="6896"/>
                    </a:lnTo>
                    <a:lnTo>
                      <a:pt x="3434" y="6896"/>
                    </a:lnTo>
                    <a:lnTo>
                      <a:pt x="132585" y="7380"/>
                    </a:lnTo>
                    <a:lnTo>
                      <a:pt x="132761" y="7380"/>
                    </a:lnTo>
                    <a:lnTo>
                      <a:pt x="132937" y="7365"/>
                    </a:lnTo>
                    <a:lnTo>
                      <a:pt x="133274" y="7307"/>
                    </a:lnTo>
                    <a:lnTo>
                      <a:pt x="133612" y="7219"/>
                    </a:lnTo>
                    <a:lnTo>
                      <a:pt x="133920" y="7116"/>
                    </a:lnTo>
                    <a:lnTo>
                      <a:pt x="134228" y="6969"/>
                    </a:lnTo>
                    <a:lnTo>
                      <a:pt x="134507" y="6793"/>
                    </a:lnTo>
                    <a:lnTo>
                      <a:pt x="134771" y="6588"/>
                    </a:lnTo>
                    <a:lnTo>
                      <a:pt x="135020" y="6368"/>
                    </a:lnTo>
                    <a:lnTo>
                      <a:pt x="135240" y="6133"/>
                    </a:lnTo>
                    <a:lnTo>
                      <a:pt x="135431" y="5869"/>
                    </a:lnTo>
                    <a:lnTo>
                      <a:pt x="135607" y="5575"/>
                    </a:lnTo>
                    <a:lnTo>
                      <a:pt x="135754" y="5282"/>
                    </a:lnTo>
                    <a:lnTo>
                      <a:pt x="135871" y="4959"/>
                    </a:lnTo>
                    <a:lnTo>
                      <a:pt x="135959" y="4636"/>
                    </a:lnTo>
                    <a:lnTo>
                      <a:pt x="136018" y="4299"/>
                    </a:lnTo>
                    <a:lnTo>
                      <a:pt x="136032" y="4123"/>
                    </a:lnTo>
                    <a:lnTo>
                      <a:pt x="136032" y="3947"/>
                    </a:lnTo>
                    <a:lnTo>
                      <a:pt x="136032" y="3771"/>
                    </a:lnTo>
                    <a:lnTo>
                      <a:pt x="136018" y="3595"/>
                    </a:lnTo>
                    <a:lnTo>
                      <a:pt x="135959" y="3257"/>
                    </a:lnTo>
                    <a:lnTo>
                      <a:pt x="135886" y="2920"/>
                    </a:lnTo>
                    <a:lnTo>
                      <a:pt x="135768" y="2597"/>
                    </a:lnTo>
                    <a:lnTo>
                      <a:pt x="135622" y="2304"/>
                    </a:lnTo>
                    <a:lnTo>
                      <a:pt x="135446" y="2010"/>
                    </a:lnTo>
                    <a:lnTo>
                      <a:pt x="135255" y="1746"/>
                    </a:lnTo>
                    <a:lnTo>
                      <a:pt x="135035" y="1511"/>
                    </a:lnTo>
                    <a:lnTo>
                      <a:pt x="134785" y="1277"/>
                    </a:lnTo>
                    <a:lnTo>
                      <a:pt x="134521" y="1086"/>
                    </a:lnTo>
                    <a:lnTo>
                      <a:pt x="134242" y="910"/>
                    </a:lnTo>
                    <a:lnTo>
                      <a:pt x="133934" y="763"/>
                    </a:lnTo>
                    <a:lnTo>
                      <a:pt x="133626" y="646"/>
                    </a:lnTo>
                    <a:lnTo>
                      <a:pt x="133289" y="558"/>
                    </a:lnTo>
                    <a:lnTo>
                      <a:pt x="132951" y="499"/>
                    </a:lnTo>
                    <a:lnTo>
                      <a:pt x="132775" y="485"/>
                    </a:lnTo>
                    <a:lnTo>
                      <a:pt x="132599" y="485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2039;p26">
              <a:extLst>
                <a:ext uri="{FF2B5EF4-FFF2-40B4-BE49-F238E27FC236}">
                  <a16:creationId xmlns:a16="http://schemas.microsoft.com/office/drawing/2014/main" id="{AE0F0E96-2866-3194-A25F-F41332D3BAAC}"/>
                </a:ext>
              </a:extLst>
            </p:cNvPr>
            <p:cNvGrpSpPr/>
            <p:nvPr/>
          </p:nvGrpSpPr>
          <p:grpSpPr>
            <a:xfrm>
              <a:off x="3244675" y="1345900"/>
              <a:ext cx="2654525" cy="2474100"/>
              <a:chOff x="3244675" y="1345900"/>
              <a:chExt cx="2654525" cy="2474100"/>
            </a:xfrm>
          </p:grpSpPr>
          <p:sp>
            <p:nvSpPr>
              <p:cNvPr id="46" name="Google Shape;2040;p26">
                <a:extLst>
                  <a:ext uri="{FF2B5EF4-FFF2-40B4-BE49-F238E27FC236}">
                    <a16:creationId xmlns:a16="http://schemas.microsoft.com/office/drawing/2014/main" id="{FFBBB975-0D46-D684-88A4-CAA1892E884F}"/>
                  </a:ext>
                </a:extLst>
              </p:cNvPr>
              <p:cNvSpPr/>
              <p:nvPr/>
            </p:nvSpPr>
            <p:spPr>
              <a:xfrm>
                <a:off x="3244675" y="1345900"/>
                <a:ext cx="2654400" cy="24741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41;p26">
                <a:extLst>
                  <a:ext uri="{FF2B5EF4-FFF2-40B4-BE49-F238E27FC236}">
                    <a16:creationId xmlns:a16="http://schemas.microsoft.com/office/drawing/2014/main" id="{66E321A5-3D77-8DAC-6F8D-C7989957F5BE}"/>
                  </a:ext>
                </a:extLst>
              </p:cNvPr>
              <p:cNvSpPr/>
              <p:nvPr/>
            </p:nvSpPr>
            <p:spPr>
              <a:xfrm>
                <a:off x="3244675" y="1345900"/>
                <a:ext cx="2654400" cy="2474100"/>
              </a:xfrm>
              <a:prstGeom prst="blockArc">
                <a:avLst>
                  <a:gd name="adj1" fmla="val 13537766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42;p26">
                <a:extLst>
                  <a:ext uri="{FF2B5EF4-FFF2-40B4-BE49-F238E27FC236}">
                    <a16:creationId xmlns:a16="http://schemas.microsoft.com/office/drawing/2014/main" id="{56B0DD59-CEF8-3A1A-2D33-8C376FBE75A7}"/>
                  </a:ext>
                </a:extLst>
              </p:cNvPr>
              <p:cNvSpPr/>
              <p:nvPr/>
            </p:nvSpPr>
            <p:spPr>
              <a:xfrm>
                <a:off x="3244675" y="1345900"/>
                <a:ext cx="2654400" cy="2474100"/>
              </a:xfrm>
              <a:prstGeom prst="blockArc">
                <a:avLst>
                  <a:gd name="adj1" fmla="val 16736545"/>
                  <a:gd name="adj2" fmla="val 0"/>
                  <a:gd name="adj3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43;p26">
                <a:extLst>
                  <a:ext uri="{FF2B5EF4-FFF2-40B4-BE49-F238E27FC236}">
                    <a16:creationId xmlns:a16="http://schemas.microsoft.com/office/drawing/2014/main" id="{C9606FB1-0343-567F-D573-63AA126804DC}"/>
                  </a:ext>
                </a:extLst>
              </p:cNvPr>
              <p:cNvSpPr/>
              <p:nvPr/>
            </p:nvSpPr>
            <p:spPr>
              <a:xfrm>
                <a:off x="3244800" y="1345900"/>
                <a:ext cx="2654400" cy="2474100"/>
              </a:xfrm>
              <a:prstGeom prst="blockArc">
                <a:avLst>
                  <a:gd name="adj1" fmla="val 18675159"/>
                  <a:gd name="adj2" fmla="val 0"/>
                  <a:gd name="adj3" fmla="val 25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609600" y="547633"/>
            <a:ext cx="109728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Objectives</a:t>
            </a:r>
            <a:endParaRPr dirty="0"/>
          </a:p>
        </p:txBody>
      </p:sp>
      <p:grpSp>
        <p:nvGrpSpPr>
          <p:cNvPr id="1080" name="Google Shape;1080;p36"/>
          <p:cNvGrpSpPr/>
          <p:nvPr/>
        </p:nvGrpSpPr>
        <p:grpSpPr>
          <a:xfrm>
            <a:off x="2806205" y="1590419"/>
            <a:ext cx="6950851" cy="2124000"/>
            <a:chOff x="1265713" y="1272713"/>
            <a:chExt cx="5213138" cy="1593000"/>
          </a:xfrm>
        </p:grpSpPr>
        <p:sp>
          <p:nvSpPr>
            <p:cNvPr id="1067" name="Google Shape;1067;p36"/>
            <p:cNvSpPr/>
            <p:nvPr/>
          </p:nvSpPr>
          <p:spPr>
            <a:xfrm>
              <a:off x="3167150" y="1322225"/>
              <a:ext cx="3311700" cy="59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121900" rIns="243833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Analyze Pune's demographics and food culture</a:t>
              </a:r>
              <a:endPara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2830813" y="1272713"/>
              <a:ext cx="692400" cy="69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082" name="Google Shape;1082;p36"/>
            <p:cNvCxnSpPr/>
            <p:nvPr/>
          </p:nvCxnSpPr>
          <p:spPr>
            <a:xfrm rot="10800000" flipH="1">
              <a:off x="1265713" y="1535213"/>
              <a:ext cx="1666800" cy="13305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3" name="Google Shape;1083;p36"/>
            <p:cNvSpPr/>
            <p:nvPr/>
          </p:nvSpPr>
          <p:spPr>
            <a:xfrm>
              <a:off x="2936425" y="1378325"/>
              <a:ext cx="481200" cy="48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84" name="Google Shape;1084;p36"/>
          <p:cNvGrpSpPr/>
          <p:nvPr/>
        </p:nvGrpSpPr>
        <p:grpSpPr>
          <a:xfrm>
            <a:off x="2806205" y="2698319"/>
            <a:ext cx="6950851" cy="1022400"/>
            <a:chOff x="1265713" y="2103638"/>
            <a:chExt cx="5213138" cy="766800"/>
          </a:xfrm>
        </p:grpSpPr>
        <p:sp>
          <p:nvSpPr>
            <p:cNvPr id="1071" name="Google Shape;1071;p36"/>
            <p:cNvSpPr/>
            <p:nvPr/>
          </p:nvSpPr>
          <p:spPr>
            <a:xfrm>
              <a:off x="3167150" y="2153150"/>
              <a:ext cx="3311700" cy="59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121900" rIns="243833" bIns="121900" anchor="ctr" anchorCtr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Assist new restaurant owners in making informed decisions.</a:t>
              </a: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2830813" y="2103638"/>
              <a:ext cx="692400" cy="69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086" name="Google Shape;1086;p36"/>
            <p:cNvCxnSpPr>
              <a:endCxn id="1085" idx="2"/>
            </p:cNvCxnSpPr>
            <p:nvPr/>
          </p:nvCxnSpPr>
          <p:spPr>
            <a:xfrm rot="10800000" flipH="1">
              <a:off x="1265713" y="2449838"/>
              <a:ext cx="1565100" cy="420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7" name="Google Shape;1087;p36"/>
            <p:cNvSpPr/>
            <p:nvPr/>
          </p:nvSpPr>
          <p:spPr>
            <a:xfrm>
              <a:off x="2936425" y="2209250"/>
              <a:ext cx="481200" cy="48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2806205" y="3721019"/>
            <a:ext cx="6950851" cy="1008400"/>
            <a:chOff x="1265713" y="2870663"/>
            <a:chExt cx="5213138" cy="756300"/>
          </a:xfrm>
        </p:grpSpPr>
        <p:sp>
          <p:nvSpPr>
            <p:cNvPr id="1075" name="Google Shape;1075;p36"/>
            <p:cNvSpPr/>
            <p:nvPr/>
          </p:nvSpPr>
          <p:spPr>
            <a:xfrm>
              <a:off x="3167150" y="2984075"/>
              <a:ext cx="3311700" cy="59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121900" rIns="243833" bIns="121900" anchor="ctr" anchorCtr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Identify neighborhood preferences.</a:t>
              </a:r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2830813" y="2934563"/>
              <a:ext cx="692400" cy="692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090" name="Google Shape;1090;p36"/>
            <p:cNvCxnSpPr>
              <a:endCxn id="1089" idx="2"/>
            </p:cNvCxnSpPr>
            <p:nvPr/>
          </p:nvCxnSpPr>
          <p:spPr>
            <a:xfrm>
              <a:off x="1265713" y="2870663"/>
              <a:ext cx="1565100" cy="410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1" name="Google Shape;1091;p36"/>
            <p:cNvSpPr/>
            <p:nvPr/>
          </p:nvSpPr>
          <p:spPr>
            <a:xfrm>
              <a:off x="2936425" y="3040175"/>
              <a:ext cx="481200" cy="48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92" name="Google Shape;1092;p36"/>
          <p:cNvGrpSpPr/>
          <p:nvPr/>
        </p:nvGrpSpPr>
        <p:grpSpPr>
          <a:xfrm>
            <a:off x="2799805" y="3714119"/>
            <a:ext cx="6957251" cy="2123200"/>
            <a:chOff x="1260913" y="2865488"/>
            <a:chExt cx="5217938" cy="1592400"/>
          </a:xfrm>
        </p:grpSpPr>
        <p:sp>
          <p:nvSpPr>
            <p:cNvPr id="1079" name="Google Shape;1079;p36"/>
            <p:cNvSpPr/>
            <p:nvPr/>
          </p:nvSpPr>
          <p:spPr>
            <a:xfrm>
              <a:off x="3167150" y="3815000"/>
              <a:ext cx="3311700" cy="59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121900" rIns="243833" bIns="121900" anchor="ctr" anchorCtr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Help diners find the perfect restaurant.</a:t>
              </a:r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2830813" y="3765488"/>
              <a:ext cx="692400" cy="692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094" name="Google Shape;1094;p36"/>
            <p:cNvCxnSpPr>
              <a:endCxn id="1093" idx="2"/>
            </p:cNvCxnSpPr>
            <p:nvPr/>
          </p:nvCxnSpPr>
          <p:spPr>
            <a:xfrm>
              <a:off x="1260913" y="2865488"/>
              <a:ext cx="1569900" cy="1246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5" name="Google Shape;1095;p36"/>
            <p:cNvSpPr/>
            <p:nvPr/>
          </p:nvSpPr>
          <p:spPr>
            <a:xfrm>
              <a:off x="2936425" y="3871100"/>
              <a:ext cx="481200" cy="48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33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96" name="Google Shape;1096;p36"/>
          <p:cNvGrpSpPr/>
          <p:nvPr/>
        </p:nvGrpSpPr>
        <p:grpSpPr>
          <a:xfrm>
            <a:off x="1728188" y="2639435"/>
            <a:ext cx="2148800" cy="2148800"/>
            <a:chOff x="457200" y="2059475"/>
            <a:chExt cx="1611600" cy="1611600"/>
          </a:xfrm>
        </p:grpSpPr>
        <p:sp>
          <p:nvSpPr>
            <p:cNvPr id="1097" name="Google Shape;1097;p36"/>
            <p:cNvSpPr/>
            <p:nvPr/>
          </p:nvSpPr>
          <p:spPr>
            <a:xfrm>
              <a:off x="457200" y="2059475"/>
              <a:ext cx="1611600" cy="161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639625" y="2241875"/>
              <a:ext cx="1246800" cy="1246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5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Objectives</a:t>
              </a:r>
              <a:endParaRPr sz="15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3;p36">
            <a:extLst>
              <a:ext uri="{FF2B5EF4-FFF2-40B4-BE49-F238E27FC236}">
                <a16:creationId xmlns:a16="http://schemas.microsoft.com/office/drawing/2014/main" id="{9DA0787C-23A2-9D11-C8CC-7131385C1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547633"/>
            <a:ext cx="109728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Business questions</a:t>
            </a:r>
            <a:endParaRPr dirty="0"/>
          </a:p>
        </p:txBody>
      </p:sp>
      <p:grpSp>
        <p:nvGrpSpPr>
          <p:cNvPr id="7" name="Google Shape;1425;p43">
            <a:extLst>
              <a:ext uri="{FF2B5EF4-FFF2-40B4-BE49-F238E27FC236}">
                <a16:creationId xmlns:a16="http://schemas.microsoft.com/office/drawing/2014/main" id="{185F1183-00CF-B53F-43E2-075816665C5F}"/>
              </a:ext>
            </a:extLst>
          </p:cNvPr>
          <p:cNvGrpSpPr/>
          <p:nvPr/>
        </p:nvGrpSpPr>
        <p:grpSpPr>
          <a:xfrm>
            <a:off x="608119" y="1889545"/>
            <a:ext cx="5381347" cy="535463"/>
            <a:chOff x="457200" y="1256200"/>
            <a:chExt cx="6391922" cy="555517"/>
          </a:xfrm>
        </p:grpSpPr>
        <p:sp>
          <p:nvSpPr>
            <p:cNvPr id="8" name="Google Shape;1426;p43">
              <a:extLst>
                <a:ext uri="{FF2B5EF4-FFF2-40B4-BE49-F238E27FC236}">
                  <a16:creationId xmlns:a16="http://schemas.microsoft.com/office/drawing/2014/main" id="{AD059460-A5DF-309C-9D0D-563B1B45E81B}"/>
                </a:ext>
              </a:extLst>
            </p:cNvPr>
            <p:cNvSpPr/>
            <p:nvPr/>
          </p:nvSpPr>
          <p:spPr>
            <a:xfrm>
              <a:off x="457200" y="1256200"/>
              <a:ext cx="714652" cy="5349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1</a:t>
              </a:r>
              <a:endParaRPr sz="1400" dirty="0"/>
            </a:p>
          </p:txBody>
        </p:sp>
        <p:sp>
          <p:nvSpPr>
            <p:cNvPr id="9" name="Google Shape;1427;p43">
              <a:extLst>
                <a:ext uri="{FF2B5EF4-FFF2-40B4-BE49-F238E27FC236}">
                  <a16:creationId xmlns:a16="http://schemas.microsoft.com/office/drawing/2014/main" id="{86E1798B-AC1A-CF1F-729B-BF68F99CB34A}"/>
                </a:ext>
              </a:extLst>
            </p:cNvPr>
            <p:cNvSpPr/>
            <p:nvPr/>
          </p:nvSpPr>
          <p:spPr>
            <a:xfrm>
              <a:off x="1098722" y="1276817"/>
              <a:ext cx="5750400" cy="5349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Söhne"/>
                </a:rPr>
                <a:t>What cuisines are most popular in Pune, and how can new restaurants cater to these preferences?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oogle Shape;1428;p43">
            <a:extLst>
              <a:ext uri="{FF2B5EF4-FFF2-40B4-BE49-F238E27FC236}">
                <a16:creationId xmlns:a16="http://schemas.microsoft.com/office/drawing/2014/main" id="{DE5CA63D-405A-72C7-6DE7-0DCB2429BA16}"/>
              </a:ext>
            </a:extLst>
          </p:cNvPr>
          <p:cNvGrpSpPr/>
          <p:nvPr/>
        </p:nvGrpSpPr>
        <p:grpSpPr>
          <a:xfrm>
            <a:off x="608119" y="2518427"/>
            <a:ext cx="5381347" cy="527086"/>
            <a:chOff x="457200" y="1847675"/>
            <a:chExt cx="6391922" cy="546827"/>
          </a:xfrm>
        </p:grpSpPr>
        <p:sp>
          <p:nvSpPr>
            <p:cNvPr id="11" name="Google Shape;1429;p43">
              <a:extLst>
                <a:ext uri="{FF2B5EF4-FFF2-40B4-BE49-F238E27FC236}">
                  <a16:creationId xmlns:a16="http://schemas.microsoft.com/office/drawing/2014/main" id="{573800E1-1582-5D0F-79DA-5E1EA6294FEE}"/>
                </a:ext>
              </a:extLst>
            </p:cNvPr>
            <p:cNvSpPr/>
            <p:nvPr/>
          </p:nvSpPr>
          <p:spPr>
            <a:xfrm>
              <a:off x="457200" y="1847675"/>
              <a:ext cx="714652" cy="5349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bg2"/>
                  </a:solidFill>
                  <a:latin typeface="Fira Sans Extra Condensed Medium"/>
                  <a:sym typeface="Fira Sans Extra Condensed Medium"/>
                </a:rPr>
                <a:t>2</a:t>
              </a:r>
              <a:endParaRPr sz="1400" dirty="0">
                <a:solidFill>
                  <a:schemeClr val="bg2"/>
                </a:solidFill>
              </a:endParaRPr>
            </a:p>
          </p:txBody>
        </p:sp>
        <p:sp>
          <p:nvSpPr>
            <p:cNvPr id="12" name="Google Shape;1430;p43">
              <a:extLst>
                <a:ext uri="{FF2B5EF4-FFF2-40B4-BE49-F238E27FC236}">
                  <a16:creationId xmlns:a16="http://schemas.microsoft.com/office/drawing/2014/main" id="{8FB82A1F-8D93-5EE3-A8BA-8F0FDD2BCFE2}"/>
                </a:ext>
              </a:extLst>
            </p:cNvPr>
            <p:cNvSpPr/>
            <p:nvPr/>
          </p:nvSpPr>
          <p:spPr>
            <a:xfrm>
              <a:off x="1098722" y="1859602"/>
              <a:ext cx="5750400" cy="534900"/>
            </a:xfrm>
            <a:prstGeom prst="chevron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Söhne"/>
                </a:rPr>
                <a:t>How do demographics affect restaurant choices in Pune?</a:t>
              </a:r>
              <a:endParaRPr lang="en-US" sz="14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3F0D8A-8DA1-6489-FD21-F4A1AF3B35E9}"/>
              </a:ext>
            </a:extLst>
          </p:cNvPr>
          <p:cNvGrpSpPr/>
          <p:nvPr/>
        </p:nvGrpSpPr>
        <p:grpSpPr>
          <a:xfrm>
            <a:off x="608119" y="3147254"/>
            <a:ext cx="5381347" cy="528044"/>
            <a:chOff x="714653" y="3147254"/>
            <a:chExt cx="6391922" cy="528044"/>
          </a:xfrm>
        </p:grpSpPr>
        <p:sp>
          <p:nvSpPr>
            <p:cNvPr id="57" name="Google Shape;1429;p43">
              <a:extLst>
                <a:ext uri="{FF2B5EF4-FFF2-40B4-BE49-F238E27FC236}">
                  <a16:creationId xmlns:a16="http://schemas.microsoft.com/office/drawing/2014/main" id="{FBDDF466-ED0D-07E2-ECFA-EEE8DFC47A45}"/>
                </a:ext>
              </a:extLst>
            </p:cNvPr>
            <p:cNvSpPr/>
            <p:nvPr/>
          </p:nvSpPr>
          <p:spPr>
            <a:xfrm>
              <a:off x="714653" y="3159708"/>
              <a:ext cx="714652" cy="5155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3</a:t>
              </a:r>
              <a:endParaRPr sz="1400" dirty="0"/>
            </a:p>
          </p:txBody>
        </p:sp>
        <p:sp>
          <p:nvSpPr>
            <p:cNvPr id="15" name="Google Shape;1433;p43">
              <a:extLst>
                <a:ext uri="{FF2B5EF4-FFF2-40B4-BE49-F238E27FC236}">
                  <a16:creationId xmlns:a16="http://schemas.microsoft.com/office/drawing/2014/main" id="{60249813-F4AD-2A63-33DE-932BFB3B10C0}"/>
                </a:ext>
              </a:extLst>
            </p:cNvPr>
            <p:cNvSpPr/>
            <p:nvPr/>
          </p:nvSpPr>
          <p:spPr>
            <a:xfrm>
              <a:off x="1356175" y="3147254"/>
              <a:ext cx="5750400" cy="515590"/>
            </a:xfrm>
            <a:prstGeom prst="chevron">
              <a:avLst>
                <a:gd name="adj" fmla="val 50000"/>
              </a:avLst>
            </a:prstGeom>
            <a:solidFill>
              <a:srgbClr val="D9D9D9">
                <a:alpha val="782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Söhne"/>
                </a:rPr>
                <a:t>Which Pune neighborhoods share similar food preferences?</a:t>
              </a:r>
              <a:endParaRPr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" name="Google Shape;1437;p43">
            <a:extLst>
              <a:ext uri="{FF2B5EF4-FFF2-40B4-BE49-F238E27FC236}">
                <a16:creationId xmlns:a16="http://schemas.microsoft.com/office/drawing/2014/main" id="{96F79FE6-7029-48E7-F205-208882FBF144}"/>
              </a:ext>
            </a:extLst>
          </p:cNvPr>
          <p:cNvGrpSpPr/>
          <p:nvPr/>
        </p:nvGrpSpPr>
        <p:grpSpPr>
          <a:xfrm>
            <a:off x="576197" y="5023254"/>
            <a:ext cx="5408222" cy="528099"/>
            <a:chOff x="425278" y="3180295"/>
            <a:chExt cx="6423844" cy="547877"/>
          </a:xfrm>
        </p:grpSpPr>
        <p:sp>
          <p:nvSpPr>
            <p:cNvPr id="20" name="Google Shape;1438;p43">
              <a:extLst>
                <a:ext uri="{FF2B5EF4-FFF2-40B4-BE49-F238E27FC236}">
                  <a16:creationId xmlns:a16="http://schemas.microsoft.com/office/drawing/2014/main" id="{5B6E8F1D-D2BB-255E-5F97-FF469ABBDD34}"/>
                </a:ext>
              </a:extLst>
            </p:cNvPr>
            <p:cNvSpPr/>
            <p:nvPr/>
          </p:nvSpPr>
          <p:spPr>
            <a:xfrm>
              <a:off x="425278" y="3193272"/>
              <a:ext cx="746574" cy="534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6</a:t>
              </a:r>
              <a:endParaRPr sz="1400" dirty="0"/>
            </a:p>
          </p:txBody>
        </p:sp>
        <p:sp>
          <p:nvSpPr>
            <p:cNvPr id="21" name="Google Shape;1439;p43">
              <a:extLst>
                <a:ext uri="{FF2B5EF4-FFF2-40B4-BE49-F238E27FC236}">
                  <a16:creationId xmlns:a16="http://schemas.microsoft.com/office/drawing/2014/main" id="{C4C46CB3-7361-400F-02A2-D23448F31C23}"/>
                </a:ext>
              </a:extLst>
            </p:cNvPr>
            <p:cNvSpPr/>
            <p:nvPr/>
          </p:nvSpPr>
          <p:spPr>
            <a:xfrm>
              <a:off x="1098722" y="3180295"/>
              <a:ext cx="5750400" cy="534900"/>
            </a:xfrm>
            <a:prstGeom prst="chevron">
              <a:avLst>
                <a:gd name="adj" fmla="val 50000"/>
              </a:avLst>
            </a:prstGeom>
            <a:solidFill>
              <a:srgbClr val="D9D9D9">
                <a:alpha val="782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400" b="0" i="0" dirty="0">
                  <a:solidFill>
                    <a:schemeClr val="bg2"/>
                  </a:solidFill>
                  <a:effectLst/>
                  <a:latin typeface="Söhne"/>
                </a:rPr>
                <a:t>Do amenities such as kids friendly, pet friendly, disable friendly, free parking align with Pune's food culture?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797420-59D0-3CD8-BF19-86B929E74822}"/>
              </a:ext>
            </a:extLst>
          </p:cNvPr>
          <p:cNvGrpSpPr/>
          <p:nvPr/>
        </p:nvGrpSpPr>
        <p:grpSpPr>
          <a:xfrm>
            <a:off x="608119" y="4367878"/>
            <a:ext cx="5381347" cy="541234"/>
            <a:chOff x="714653" y="4367878"/>
            <a:chExt cx="6391922" cy="541234"/>
          </a:xfrm>
        </p:grpSpPr>
        <p:sp>
          <p:nvSpPr>
            <p:cNvPr id="58" name="Google Shape;1429;p43">
              <a:extLst>
                <a:ext uri="{FF2B5EF4-FFF2-40B4-BE49-F238E27FC236}">
                  <a16:creationId xmlns:a16="http://schemas.microsoft.com/office/drawing/2014/main" id="{AB085395-2977-9A45-267D-25A2E65802B8}"/>
                </a:ext>
              </a:extLst>
            </p:cNvPr>
            <p:cNvSpPr/>
            <p:nvPr/>
          </p:nvSpPr>
          <p:spPr>
            <a:xfrm>
              <a:off x="714653" y="4393522"/>
              <a:ext cx="714652" cy="51559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bg2"/>
                  </a:solidFill>
                  <a:latin typeface="Fira Sans Extra Condensed Medium"/>
                  <a:sym typeface="Fira Sans Extra Condensed Medium"/>
                </a:rPr>
                <a:t>5</a:t>
              </a:r>
              <a:endParaRPr sz="1400" dirty="0">
                <a:solidFill>
                  <a:schemeClr val="bg2"/>
                </a:solidFill>
              </a:endParaRPr>
            </a:p>
          </p:txBody>
        </p:sp>
        <p:sp>
          <p:nvSpPr>
            <p:cNvPr id="24" name="Google Shape;1442;p43">
              <a:extLst>
                <a:ext uri="{FF2B5EF4-FFF2-40B4-BE49-F238E27FC236}">
                  <a16:creationId xmlns:a16="http://schemas.microsoft.com/office/drawing/2014/main" id="{C0FDA628-2D45-E034-D349-BA6C84B3884E}"/>
                </a:ext>
              </a:extLst>
            </p:cNvPr>
            <p:cNvSpPr/>
            <p:nvPr/>
          </p:nvSpPr>
          <p:spPr>
            <a:xfrm>
              <a:off x="1356175" y="4367878"/>
              <a:ext cx="5750400" cy="515590"/>
            </a:xfrm>
            <a:prstGeom prst="chevron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400" dirty="0">
                  <a:solidFill>
                    <a:schemeClr val="bg2"/>
                  </a:solidFill>
                  <a:latin typeface="Söhne"/>
                </a:rPr>
                <a:t>Is a particular neighborhood famous for its own kind of food?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8C20A3-CEBF-52E2-4867-F9149C824FB1}"/>
              </a:ext>
            </a:extLst>
          </p:cNvPr>
          <p:cNvGrpSpPr/>
          <p:nvPr/>
        </p:nvGrpSpPr>
        <p:grpSpPr>
          <a:xfrm>
            <a:off x="608119" y="3763793"/>
            <a:ext cx="5381347" cy="524925"/>
            <a:chOff x="714653" y="3763793"/>
            <a:chExt cx="6391922" cy="524925"/>
          </a:xfrm>
        </p:grpSpPr>
        <p:sp>
          <p:nvSpPr>
            <p:cNvPr id="56" name="Google Shape;1426;p43">
              <a:extLst>
                <a:ext uri="{FF2B5EF4-FFF2-40B4-BE49-F238E27FC236}">
                  <a16:creationId xmlns:a16="http://schemas.microsoft.com/office/drawing/2014/main" id="{BF6EE5D4-3348-FB66-481A-74F653D0D051}"/>
                </a:ext>
              </a:extLst>
            </p:cNvPr>
            <p:cNvSpPr/>
            <p:nvPr/>
          </p:nvSpPr>
          <p:spPr>
            <a:xfrm>
              <a:off x="714653" y="3763793"/>
              <a:ext cx="714652" cy="51559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4</a:t>
              </a:r>
              <a:endParaRPr sz="1400" dirty="0"/>
            </a:p>
          </p:txBody>
        </p:sp>
        <p:sp>
          <p:nvSpPr>
            <p:cNvPr id="45" name="Google Shape;1427;p43">
              <a:extLst>
                <a:ext uri="{FF2B5EF4-FFF2-40B4-BE49-F238E27FC236}">
                  <a16:creationId xmlns:a16="http://schemas.microsoft.com/office/drawing/2014/main" id="{0DC618A4-7D90-C9C1-21D0-5FAC6D2F082A}"/>
                </a:ext>
              </a:extLst>
            </p:cNvPr>
            <p:cNvSpPr/>
            <p:nvPr/>
          </p:nvSpPr>
          <p:spPr>
            <a:xfrm>
              <a:off x="1356175" y="3773128"/>
              <a:ext cx="5750400" cy="51559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400" dirty="0">
                  <a:solidFill>
                    <a:schemeClr val="bg1"/>
                  </a:solidFill>
                  <a:latin typeface="Söhne"/>
                </a:rPr>
                <a:t>Are any neighborhoods similar based on the type of food?</a:t>
              </a:r>
              <a:endParaRPr sz="1400" dirty="0">
                <a:solidFill>
                  <a:schemeClr val="bg1"/>
                </a:solidFill>
                <a:latin typeface="Söhne"/>
              </a:endParaRPr>
            </a:p>
          </p:txBody>
        </p:sp>
      </p:grpSp>
      <p:grpSp>
        <p:nvGrpSpPr>
          <p:cNvPr id="78" name="Google Shape;1425;p43">
            <a:extLst>
              <a:ext uri="{FF2B5EF4-FFF2-40B4-BE49-F238E27FC236}">
                <a16:creationId xmlns:a16="http://schemas.microsoft.com/office/drawing/2014/main" id="{0629039F-5D45-B8D5-9364-409757C32B72}"/>
              </a:ext>
            </a:extLst>
          </p:cNvPr>
          <p:cNvGrpSpPr/>
          <p:nvPr/>
        </p:nvGrpSpPr>
        <p:grpSpPr>
          <a:xfrm>
            <a:off x="6273568" y="1882146"/>
            <a:ext cx="5381347" cy="535463"/>
            <a:chOff x="457200" y="1256200"/>
            <a:chExt cx="6391922" cy="555517"/>
          </a:xfrm>
        </p:grpSpPr>
        <p:sp>
          <p:nvSpPr>
            <p:cNvPr id="79" name="Google Shape;1426;p43">
              <a:extLst>
                <a:ext uri="{FF2B5EF4-FFF2-40B4-BE49-F238E27FC236}">
                  <a16:creationId xmlns:a16="http://schemas.microsoft.com/office/drawing/2014/main" id="{150DE7C3-D841-6901-887F-DC889CE3E54C}"/>
                </a:ext>
              </a:extLst>
            </p:cNvPr>
            <p:cNvSpPr/>
            <p:nvPr/>
          </p:nvSpPr>
          <p:spPr>
            <a:xfrm>
              <a:off x="457200" y="1256200"/>
              <a:ext cx="714652" cy="5349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7</a:t>
              </a:r>
              <a:endParaRPr sz="1400" dirty="0"/>
            </a:p>
          </p:txBody>
        </p:sp>
        <p:sp>
          <p:nvSpPr>
            <p:cNvPr id="80" name="Google Shape;1427;p43">
              <a:extLst>
                <a:ext uri="{FF2B5EF4-FFF2-40B4-BE49-F238E27FC236}">
                  <a16:creationId xmlns:a16="http://schemas.microsoft.com/office/drawing/2014/main" id="{DA372D75-32BA-26D0-7DC5-934B16CC6A89}"/>
                </a:ext>
              </a:extLst>
            </p:cNvPr>
            <p:cNvSpPr/>
            <p:nvPr/>
          </p:nvSpPr>
          <p:spPr>
            <a:xfrm>
              <a:off x="1098722" y="1276817"/>
              <a:ext cx="5750400" cy="5349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Söhne"/>
                </a:rPr>
                <a:t>Are there niche themes that can thrive in specific Pune neighborhoods?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oogle Shape;1428;p43">
            <a:extLst>
              <a:ext uri="{FF2B5EF4-FFF2-40B4-BE49-F238E27FC236}">
                <a16:creationId xmlns:a16="http://schemas.microsoft.com/office/drawing/2014/main" id="{C6A6B4F9-5DEA-ECBB-C787-BF0F51F021CB}"/>
              </a:ext>
            </a:extLst>
          </p:cNvPr>
          <p:cNvGrpSpPr/>
          <p:nvPr/>
        </p:nvGrpSpPr>
        <p:grpSpPr>
          <a:xfrm>
            <a:off x="6273568" y="2511028"/>
            <a:ext cx="5381347" cy="527086"/>
            <a:chOff x="457200" y="1847675"/>
            <a:chExt cx="6391922" cy="546827"/>
          </a:xfrm>
        </p:grpSpPr>
        <p:sp>
          <p:nvSpPr>
            <p:cNvPr id="82" name="Google Shape;1429;p43">
              <a:extLst>
                <a:ext uri="{FF2B5EF4-FFF2-40B4-BE49-F238E27FC236}">
                  <a16:creationId xmlns:a16="http://schemas.microsoft.com/office/drawing/2014/main" id="{5AEB2A5A-B4D0-26EB-1097-77A4AAEE4FEC}"/>
                </a:ext>
              </a:extLst>
            </p:cNvPr>
            <p:cNvSpPr/>
            <p:nvPr/>
          </p:nvSpPr>
          <p:spPr>
            <a:xfrm>
              <a:off x="457200" y="1847675"/>
              <a:ext cx="714652" cy="5349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bg2"/>
                  </a:solidFill>
                  <a:latin typeface="Fira Sans Extra Condensed Medium"/>
                  <a:sym typeface="Fira Sans Extra Condensed Medium"/>
                </a:rPr>
                <a:t>8</a:t>
              </a:r>
              <a:endParaRPr sz="1400" dirty="0">
                <a:solidFill>
                  <a:schemeClr val="bg2"/>
                </a:solidFill>
              </a:endParaRPr>
            </a:p>
          </p:txBody>
        </p:sp>
        <p:sp>
          <p:nvSpPr>
            <p:cNvPr id="83" name="Google Shape;1430;p43">
              <a:extLst>
                <a:ext uri="{FF2B5EF4-FFF2-40B4-BE49-F238E27FC236}">
                  <a16:creationId xmlns:a16="http://schemas.microsoft.com/office/drawing/2014/main" id="{8DE6438F-D4DF-4AAF-5CB5-7559526FCC1C}"/>
                </a:ext>
              </a:extLst>
            </p:cNvPr>
            <p:cNvSpPr/>
            <p:nvPr/>
          </p:nvSpPr>
          <p:spPr>
            <a:xfrm>
              <a:off x="1098722" y="1859602"/>
              <a:ext cx="5750400" cy="534900"/>
            </a:xfrm>
            <a:prstGeom prst="chevron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solidFill>
                    <a:schemeClr val="bg2"/>
                  </a:solidFill>
                  <a:effectLst/>
                  <a:latin typeface="Söhne"/>
                </a:rPr>
                <a:t>How does the choice of restaurant theme impact customer ratings and reviews in Pune?</a:t>
              </a:r>
              <a:endParaRPr lang="en-US" sz="14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F035F2E-B7DA-E794-AFF9-BD286A683F69}"/>
              </a:ext>
            </a:extLst>
          </p:cNvPr>
          <p:cNvGrpSpPr/>
          <p:nvPr/>
        </p:nvGrpSpPr>
        <p:grpSpPr>
          <a:xfrm>
            <a:off x="6273568" y="3139855"/>
            <a:ext cx="5381347" cy="528044"/>
            <a:chOff x="714653" y="3147254"/>
            <a:chExt cx="6391922" cy="528044"/>
          </a:xfrm>
        </p:grpSpPr>
        <p:sp>
          <p:nvSpPr>
            <p:cNvPr id="85" name="Google Shape;1429;p43">
              <a:extLst>
                <a:ext uri="{FF2B5EF4-FFF2-40B4-BE49-F238E27FC236}">
                  <a16:creationId xmlns:a16="http://schemas.microsoft.com/office/drawing/2014/main" id="{DFE06D58-58BA-154E-7EA1-6B1783F3C2D6}"/>
                </a:ext>
              </a:extLst>
            </p:cNvPr>
            <p:cNvSpPr/>
            <p:nvPr/>
          </p:nvSpPr>
          <p:spPr>
            <a:xfrm>
              <a:off x="714653" y="3159708"/>
              <a:ext cx="714652" cy="5155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9</a:t>
              </a:r>
              <a:endParaRPr sz="1400" dirty="0"/>
            </a:p>
          </p:txBody>
        </p:sp>
        <p:sp>
          <p:nvSpPr>
            <p:cNvPr id="86" name="Google Shape;1433;p43">
              <a:extLst>
                <a:ext uri="{FF2B5EF4-FFF2-40B4-BE49-F238E27FC236}">
                  <a16:creationId xmlns:a16="http://schemas.microsoft.com/office/drawing/2014/main" id="{1C523175-DC99-071C-29AF-86F734DB9E0E}"/>
                </a:ext>
              </a:extLst>
            </p:cNvPr>
            <p:cNvSpPr/>
            <p:nvPr/>
          </p:nvSpPr>
          <p:spPr>
            <a:xfrm>
              <a:off x="1356175" y="3147254"/>
              <a:ext cx="5750400" cy="515590"/>
            </a:xfrm>
            <a:prstGeom prst="chevron">
              <a:avLst>
                <a:gd name="adj" fmla="val 50000"/>
              </a:avLst>
            </a:prstGeom>
            <a:solidFill>
              <a:srgbClr val="D9D9D9">
                <a:alpha val="782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Söhne"/>
                </a:rPr>
                <a:t>What role does the cuisine type play in influencing restaurant ratings and customer satisfaction?</a:t>
              </a:r>
              <a:endParaRPr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E53D6A3-4A50-4D8A-BE24-4FC2897B33DC}"/>
              </a:ext>
            </a:extLst>
          </p:cNvPr>
          <p:cNvGrpSpPr/>
          <p:nvPr/>
        </p:nvGrpSpPr>
        <p:grpSpPr>
          <a:xfrm>
            <a:off x="6273568" y="3756394"/>
            <a:ext cx="5381347" cy="524925"/>
            <a:chOff x="714653" y="3763793"/>
            <a:chExt cx="6391922" cy="524925"/>
          </a:xfrm>
        </p:grpSpPr>
        <p:sp>
          <p:nvSpPr>
            <p:cNvPr id="94" name="Google Shape;1426;p43">
              <a:extLst>
                <a:ext uri="{FF2B5EF4-FFF2-40B4-BE49-F238E27FC236}">
                  <a16:creationId xmlns:a16="http://schemas.microsoft.com/office/drawing/2014/main" id="{17342FDF-7B98-5F0E-E759-AFCE246E3DE8}"/>
                </a:ext>
              </a:extLst>
            </p:cNvPr>
            <p:cNvSpPr/>
            <p:nvPr/>
          </p:nvSpPr>
          <p:spPr>
            <a:xfrm>
              <a:off x="714653" y="3763793"/>
              <a:ext cx="714652" cy="51559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10</a:t>
              </a:r>
              <a:endParaRPr sz="1400" dirty="0"/>
            </a:p>
          </p:txBody>
        </p:sp>
        <p:sp>
          <p:nvSpPr>
            <p:cNvPr id="95" name="Google Shape;1427;p43">
              <a:extLst>
                <a:ext uri="{FF2B5EF4-FFF2-40B4-BE49-F238E27FC236}">
                  <a16:creationId xmlns:a16="http://schemas.microsoft.com/office/drawing/2014/main" id="{9BFF37F0-4256-E814-1243-2E67BFF9A932}"/>
                </a:ext>
              </a:extLst>
            </p:cNvPr>
            <p:cNvSpPr/>
            <p:nvPr/>
          </p:nvSpPr>
          <p:spPr>
            <a:xfrm>
              <a:off x="1356175" y="3773128"/>
              <a:ext cx="5750400" cy="51559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Söhne"/>
                </a:rPr>
                <a:t>Are there specific combinations of themes and cuisines that tend to lead to higher ratings?</a:t>
              </a:r>
              <a:endParaRPr sz="1400" dirty="0">
                <a:solidFill>
                  <a:schemeClr val="bg1"/>
                </a:solidFill>
                <a:latin typeface="Söhne"/>
              </a:endParaRPr>
            </a:p>
          </p:txBody>
        </p:sp>
      </p:grpSp>
      <p:grpSp>
        <p:nvGrpSpPr>
          <p:cNvPr id="260" name="Google Shape;1239;p21">
            <a:extLst>
              <a:ext uri="{FF2B5EF4-FFF2-40B4-BE49-F238E27FC236}">
                <a16:creationId xmlns:a16="http://schemas.microsoft.com/office/drawing/2014/main" id="{608CA3B5-FC36-291F-C328-1A539F17F50F}"/>
              </a:ext>
            </a:extLst>
          </p:cNvPr>
          <p:cNvGrpSpPr/>
          <p:nvPr/>
        </p:nvGrpSpPr>
        <p:grpSpPr>
          <a:xfrm>
            <a:off x="9660818" y="4634658"/>
            <a:ext cx="1542802" cy="2223342"/>
            <a:chOff x="6569159" y="1400996"/>
            <a:chExt cx="2117637" cy="3094800"/>
          </a:xfrm>
        </p:grpSpPr>
        <p:sp>
          <p:nvSpPr>
            <p:cNvPr id="261" name="Google Shape;1240;p21">
              <a:extLst>
                <a:ext uri="{FF2B5EF4-FFF2-40B4-BE49-F238E27FC236}">
                  <a16:creationId xmlns:a16="http://schemas.microsoft.com/office/drawing/2014/main" id="{93DDA583-62DA-3293-9332-44008150000E}"/>
                </a:ext>
              </a:extLst>
            </p:cNvPr>
            <p:cNvSpPr/>
            <p:nvPr/>
          </p:nvSpPr>
          <p:spPr>
            <a:xfrm>
              <a:off x="6569159" y="4162651"/>
              <a:ext cx="2117637" cy="333145"/>
            </a:xfrm>
            <a:custGeom>
              <a:avLst/>
              <a:gdLst/>
              <a:ahLst/>
              <a:cxnLst/>
              <a:rect l="l" t="t" r="r" b="b"/>
              <a:pathLst>
                <a:path w="90237" h="14196" extrusionOk="0">
                  <a:moveTo>
                    <a:pt x="43699" y="0"/>
                  </a:moveTo>
                  <a:lnTo>
                    <a:pt x="42297" y="11"/>
                  </a:lnTo>
                  <a:lnTo>
                    <a:pt x="40894" y="34"/>
                  </a:lnTo>
                  <a:lnTo>
                    <a:pt x="39513" y="56"/>
                  </a:lnTo>
                  <a:lnTo>
                    <a:pt x="38144" y="78"/>
                  </a:lnTo>
                  <a:lnTo>
                    <a:pt x="36786" y="123"/>
                  </a:lnTo>
                  <a:lnTo>
                    <a:pt x="35438" y="167"/>
                  </a:lnTo>
                  <a:lnTo>
                    <a:pt x="34114" y="212"/>
                  </a:lnTo>
                  <a:lnTo>
                    <a:pt x="32800" y="268"/>
                  </a:lnTo>
                  <a:lnTo>
                    <a:pt x="31508" y="323"/>
                  </a:lnTo>
                  <a:lnTo>
                    <a:pt x="30228" y="390"/>
                  </a:lnTo>
                  <a:lnTo>
                    <a:pt x="28959" y="468"/>
                  </a:lnTo>
                  <a:lnTo>
                    <a:pt x="27712" y="546"/>
                  </a:lnTo>
                  <a:lnTo>
                    <a:pt x="26487" y="635"/>
                  </a:lnTo>
                  <a:lnTo>
                    <a:pt x="25285" y="724"/>
                  </a:lnTo>
                  <a:lnTo>
                    <a:pt x="24093" y="813"/>
                  </a:lnTo>
                  <a:lnTo>
                    <a:pt x="21922" y="5400"/>
                  </a:lnTo>
                  <a:lnTo>
                    <a:pt x="21844" y="5511"/>
                  </a:lnTo>
                  <a:lnTo>
                    <a:pt x="21767" y="5623"/>
                  </a:lnTo>
                  <a:lnTo>
                    <a:pt x="21677" y="5723"/>
                  </a:lnTo>
                  <a:lnTo>
                    <a:pt x="21566" y="5801"/>
                  </a:lnTo>
                  <a:lnTo>
                    <a:pt x="21455" y="5868"/>
                  </a:lnTo>
                  <a:lnTo>
                    <a:pt x="21343" y="5912"/>
                  </a:lnTo>
                  <a:lnTo>
                    <a:pt x="21221" y="5946"/>
                  </a:lnTo>
                  <a:lnTo>
                    <a:pt x="20998" y="5946"/>
                  </a:lnTo>
                  <a:lnTo>
                    <a:pt x="20898" y="5912"/>
                  </a:lnTo>
                  <a:lnTo>
                    <a:pt x="20798" y="5879"/>
                  </a:lnTo>
                  <a:lnTo>
                    <a:pt x="20720" y="5823"/>
                  </a:lnTo>
                  <a:lnTo>
                    <a:pt x="20653" y="5745"/>
                  </a:lnTo>
                  <a:lnTo>
                    <a:pt x="20586" y="5667"/>
                  </a:lnTo>
                  <a:lnTo>
                    <a:pt x="20542" y="5578"/>
                  </a:lnTo>
                  <a:lnTo>
                    <a:pt x="20508" y="5489"/>
                  </a:lnTo>
                  <a:lnTo>
                    <a:pt x="20486" y="5389"/>
                  </a:lnTo>
                  <a:lnTo>
                    <a:pt x="20475" y="5278"/>
                  </a:lnTo>
                  <a:lnTo>
                    <a:pt x="20486" y="5189"/>
                  </a:lnTo>
                  <a:lnTo>
                    <a:pt x="20497" y="5099"/>
                  </a:lnTo>
                  <a:lnTo>
                    <a:pt x="20520" y="5010"/>
                  </a:lnTo>
                  <a:lnTo>
                    <a:pt x="20553" y="4921"/>
                  </a:lnTo>
                  <a:lnTo>
                    <a:pt x="22234" y="980"/>
                  </a:lnTo>
                  <a:lnTo>
                    <a:pt x="20998" y="1103"/>
                  </a:lnTo>
                  <a:lnTo>
                    <a:pt x="19785" y="1225"/>
                  </a:lnTo>
                  <a:lnTo>
                    <a:pt x="18605" y="1359"/>
                  </a:lnTo>
                  <a:lnTo>
                    <a:pt x="17458" y="1492"/>
                  </a:lnTo>
                  <a:lnTo>
                    <a:pt x="16333" y="1637"/>
                  </a:lnTo>
                  <a:lnTo>
                    <a:pt x="15242" y="1782"/>
                  </a:lnTo>
                  <a:lnTo>
                    <a:pt x="14174" y="1938"/>
                  </a:lnTo>
                  <a:lnTo>
                    <a:pt x="13149" y="2093"/>
                  </a:lnTo>
                  <a:lnTo>
                    <a:pt x="12147" y="2249"/>
                  </a:lnTo>
                  <a:lnTo>
                    <a:pt x="11179" y="2416"/>
                  </a:lnTo>
                  <a:lnTo>
                    <a:pt x="10243" y="2594"/>
                  </a:lnTo>
                  <a:lnTo>
                    <a:pt x="9353" y="2773"/>
                  </a:lnTo>
                  <a:lnTo>
                    <a:pt x="8484" y="2951"/>
                  </a:lnTo>
                  <a:lnTo>
                    <a:pt x="7661" y="3140"/>
                  </a:lnTo>
                  <a:lnTo>
                    <a:pt x="6881" y="3329"/>
                  </a:lnTo>
                  <a:lnTo>
                    <a:pt x="6124" y="3530"/>
                  </a:lnTo>
                  <a:lnTo>
                    <a:pt x="5412" y="3719"/>
                  </a:lnTo>
                  <a:lnTo>
                    <a:pt x="4744" y="3930"/>
                  </a:lnTo>
                  <a:lnTo>
                    <a:pt x="4120" y="4131"/>
                  </a:lnTo>
                  <a:lnTo>
                    <a:pt x="3530" y="4342"/>
                  </a:lnTo>
                  <a:lnTo>
                    <a:pt x="2985" y="4554"/>
                  </a:lnTo>
                  <a:lnTo>
                    <a:pt x="2472" y="4777"/>
                  </a:lnTo>
                  <a:lnTo>
                    <a:pt x="2016" y="4999"/>
                  </a:lnTo>
                  <a:lnTo>
                    <a:pt x="1604" y="5222"/>
                  </a:lnTo>
                  <a:lnTo>
                    <a:pt x="1237" y="5445"/>
                  </a:lnTo>
                  <a:lnTo>
                    <a:pt x="1070" y="5556"/>
                  </a:lnTo>
                  <a:lnTo>
                    <a:pt x="914" y="5667"/>
                  </a:lnTo>
                  <a:lnTo>
                    <a:pt x="769" y="5790"/>
                  </a:lnTo>
                  <a:lnTo>
                    <a:pt x="635" y="5901"/>
                  </a:lnTo>
                  <a:lnTo>
                    <a:pt x="524" y="6024"/>
                  </a:lnTo>
                  <a:lnTo>
                    <a:pt x="413" y="6135"/>
                  </a:lnTo>
                  <a:lnTo>
                    <a:pt x="312" y="6257"/>
                  </a:lnTo>
                  <a:lnTo>
                    <a:pt x="235" y="6380"/>
                  </a:lnTo>
                  <a:lnTo>
                    <a:pt x="168" y="6491"/>
                  </a:lnTo>
                  <a:lnTo>
                    <a:pt x="101" y="6614"/>
                  </a:lnTo>
                  <a:lnTo>
                    <a:pt x="56" y="6736"/>
                  </a:lnTo>
                  <a:lnTo>
                    <a:pt x="23" y="6859"/>
                  </a:lnTo>
                  <a:lnTo>
                    <a:pt x="12" y="6981"/>
                  </a:lnTo>
                  <a:lnTo>
                    <a:pt x="1" y="7103"/>
                  </a:lnTo>
                  <a:lnTo>
                    <a:pt x="1" y="7193"/>
                  </a:lnTo>
                  <a:lnTo>
                    <a:pt x="12" y="7282"/>
                  </a:lnTo>
                  <a:lnTo>
                    <a:pt x="34" y="7371"/>
                  </a:lnTo>
                  <a:lnTo>
                    <a:pt x="56" y="7460"/>
                  </a:lnTo>
                  <a:lnTo>
                    <a:pt x="90" y="7560"/>
                  </a:lnTo>
                  <a:lnTo>
                    <a:pt x="134" y="7649"/>
                  </a:lnTo>
                  <a:lnTo>
                    <a:pt x="235" y="7827"/>
                  </a:lnTo>
                  <a:lnTo>
                    <a:pt x="368" y="8005"/>
                  </a:lnTo>
                  <a:lnTo>
                    <a:pt x="524" y="8183"/>
                  </a:lnTo>
                  <a:lnTo>
                    <a:pt x="702" y="8362"/>
                  </a:lnTo>
                  <a:lnTo>
                    <a:pt x="914" y="8529"/>
                  </a:lnTo>
                  <a:lnTo>
                    <a:pt x="1159" y="8707"/>
                  </a:lnTo>
                  <a:lnTo>
                    <a:pt x="1426" y="8874"/>
                  </a:lnTo>
                  <a:lnTo>
                    <a:pt x="1715" y="9041"/>
                  </a:lnTo>
                  <a:lnTo>
                    <a:pt x="2027" y="9208"/>
                  </a:lnTo>
                  <a:lnTo>
                    <a:pt x="2372" y="9375"/>
                  </a:lnTo>
                  <a:lnTo>
                    <a:pt x="2740" y="9542"/>
                  </a:lnTo>
                  <a:lnTo>
                    <a:pt x="3129" y="9698"/>
                  </a:lnTo>
                  <a:lnTo>
                    <a:pt x="3552" y="9865"/>
                  </a:lnTo>
                  <a:lnTo>
                    <a:pt x="3987" y="10020"/>
                  </a:lnTo>
                  <a:lnTo>
                    <a:pt x="4454" y="10176"/>
                  </a:lnTo>
                  <a:lnTo>
                    <a:pt x="4933" y="10332"/>
                  </a:lnTo>
                  <a:lnTo>
                    <a:pt x="5445" y="10488"/>
                  </a:lnTo>
                  <a:lnTo>
                    <a:pt x="5979" y="10633"/>
                  </a:lnTo>
                  <a:lnTo>
                    <a:pt x="6536" y="10777"/>
                  </a:lnTo>
                  <a:lnTo>
                    <a:pt x="7115" y="10922"/>
                  </a:lnTo>
                  <a:lnTo>
                    <a:pt x="7705" y="11067"/>
                  </a:lnTo>
                  <a:lnTo>
                    <a:pt x="8329" y="11212"/>
                  </a:lnTo>
                  <a:lnTo>
                    <a:pt x="8963" y="11345"/>
                  </a:lnTo>
                  <a:lnTo>
                    <a:pt x="10310" y="11612"/>
                  </a:lnTo>
                  <a:lnTo>
                    <a:pt x="11724" y="11869"/>
                  </a:lnTo>
                  <a:lnTo>
                    <a:pt x="13216" y="12125"/>
                  </a:lnTo>
                  <a:lnTo>
                    <a:pt x="14786" y="12358"/>
                  </a:lnTo>
                  <a:lnTo>
                    <a:pt x="16423" y="12581"/>
                  </a:lnTo>
                  <a:lnTo>
                    <a:pt x="18126" y="12793"/>
                  </a:lnTo>
                  <a:lnTo>
                    <a:pt x="19896" y="12982"/>
                  </a:lnTo>
                  <a:lnTo>
                    <a:pt x="21722" y="13171"/>
                  </a:lnTo>
                  <a:lnTo>
                    <a:pt x="23615" y="13338"/>
                  </a:lnTo>
                  <a:lnTo>
                    <a:pt x="25563" y="13494"/>
                  </a:lnTo>
                  <a:lnTo>
                    <a:pt x="27556" y="13639"/>
                  </a:lnTo>
                  <a:lnTo>
                    <a:pt x="29604" y="13772"/>
                  </a:lnTo>
                  <a:lnTo>
                    <a:pt x="31709" y="13884"/>
                  </a:lnTo>
                  <a:lnTo>
                    <a:pt x="33846" y="13973"/>
                  </a:lnTo>
                  <a:lnTo>
                    <a:pt x="36028" y="14051"/>
                  </a:lnTo>
                  <a:lnTo>
                    <a:pt x="38255" y="14117"/>
                  </a:lnTo>
                  <a:lnTo>
                    <a:pt x="40504" y="14162"/>
                  </a:lnTo>
                  <a:lnTo>
                    <a:pt x="42798" y="14195"/>
                  </a:lnTo>
                  <a:lnTo>
                    <a:pt x="47440" y="14195"/>
                  </a:lnTo>
                  <a:lnTo>
                    <a:pt x="49734" y="14162"/>
                  </a:lnTo>
                  <a:lnTo>
                    <a:pt x="51994" y="14117"/>
                  </a:lnTo>
                  <a:lnTo>
                    <a:pt x="54209" y="14051"/>
                  </a:lnTo>
                  <a:lnTo>
                    <a:pt x="56403" y="13973"/>
                  </a:lnTo>
                  <a:lnTo>
                    <a:pt x="58540" y="13884"/>
                  </a:lnTo>
                  <a:lnTo>
                    <a:pt x="60633" y="13772"/>
                  </a:lnTo>
                  <a:lnTo>
                    <a:pt x="62682" y="13639"/>
                  </a:lnTo>
                  <a:lnTo>
                    <a:pt x="64686" y="13494"/>
                  </a:lnTo>
                  <a:lnTo>
                    <a:pt x="66623" y="13338"/>
                  </a:lnTo>
                  <a:lnTo>
                    <a:pt x="68516" y="13171"/>
                  </a:lnTo>
                  <a:lnTo>
                    <a:pt x="70353" y="12982"/>
                  </a:lnTo>
                  <a:lnTo>
                    <a:pt x="72112" y="12793"/>
                  </a:lnTo>
                  <a:lnTo>
                    <a:pt x="73826" y="12581"/>
                  </a:lnTo>
                  <a:lnTo>
                    <a:pt x="75463" y="12358"/>
                  </a:lnTo>
                  <a:lnTo>
                    <a:pt x="77022" y="12125"/>
                  </a:lnTo>
                  <a:lnTo>
                    <a:pt x="78525" y="11869"/>
                  </a:lnTo>
                  <a:lnTo>
                    <a:pt x="79939" y="11612"/>
                  </a:lnTo>
                  <a:lnTo>
                    <a:pt x="81275" y="11345"/>
                  </a:lnTo>
                  <a:lnTo>
                    <a:pt x="81920" y="11212"/>
                  </a:lnTo>
                  <a:lnTo>
                    <a:pt x="82533" y="11067"/>
                  </a:lnTo>
                  <a:lnTo>
                    <a:pt x="83134" y="10922"/>
                  </a:lnTo>
                  <a:lnTo>
                    <a:pt x="83713" y="10777"/>
                  </a:lnTo>
                  <a:lnTo>
                    <a:pt x="84258" y="10633"/>
                  </a:lnTo>
                  <a:lnTo>
                    <a:pt x="84793" y="10488"/>
                  </a:lnTo>
                  <a:lnTo>
                    <a:pt x="85305" y="10332"/>
                  </a:lnTo>
                  <a:lnTo>
                    <a:pt x="85795" y="10176"/>
                  </a:lnTo>
                  <a:lnTo>
                    <a:pt x="86251" y="10020"/>
                  </a:lnTo>
                  <a:lnTo>
                    <a:pt x="86697" y="9865"/>
                  </a:lnTo>
                  <a:lnTo>
                    <a:pt x="87109" y="9698"/>
                  </a:lnTo>
                  <a:lnTo>
                    <a:pt x="87498" y="9542"/>
                  </a:lnTo>
                  <a:lnTo>
                    <a:pt x="87866" y="9375"/>
                  </a:lnTo>
                  <a:lnTo>
                    <a:pt x="88211" y="9208"/>
                  </a:lnTo>
                  <a:lnTo>
                    <a:pt x="88534" y="9041"/>
                  </a:lnTo>
                  <a:lnTo>
                    <a:pt x="88823" y="8874"/>
                  </a:lnTo>
                  <a:lnTo>
                    <a:pt x="89090" y="8707"/>
                  </a:lnTo>
                  <a:lnTo>
                    <a:pt x="89324" y="8529"/>
                  </a:lnTo>
                  <a:lnTo>
                    <a:pt x="89536" y="8362"/>
                  </a:lnTo>
                  <a:lnTo>
                    <a:pt x="89725" y="8183"/>
                  </a:lnTo>
                  <a:lnTo>
                    <a:pt x="89881" y="8005"/>
                  </a:lnTo>
                  <a:lnTo>
                    <a:pt x="90003" y="7827"/>
                  </a:lnTo>
                  <a:lnTo>
                    <a:pt x="90115" y="7649"/>
                  </a:lnTo>
                  <a:lnTo>
                    <a:pt x="90148" y="7560"/>
                  </a:lnTo>
                  <a:lnTo>
                    <a:pt x="90181" y="7460"/>
                  </a:lnTo>
                  <a:lnTo>
                    <a:pt x="90204" y="7371"/>
                  </a:lnTo>
                  <a:lnTo>
                    <a:pt x="90226" y="7282"/>
                  </a:lnTo>
                  <a:lnTo>
                    <a:pt x="90237" y="7193"/>
                  </a:lnTo>
                  <a:lnTo>
                    <a:pt x="90237" y="7103"/>
                  </a:lnTo>
                  <a:lnTo>
                    <a:pt x="90237" y="6959"/>
                  </a:lnTo>
                  <a:lnTo>
                    <a:pt x="90204" y="6825"/>
                  </a:lnTo>
                  <a:lnTo>
                    <a:pt x="90170" y="6692"/>
                  </a:lnTo>
                  <a:lnTo>
                    <a:pt x="90115" y="6558"/>
                  </a:lnTo>
                  <a:lnTo>
                    <a:pt x="90037" y="6424"/>
                  </a:lnTo>
                  <a:lnTo>
                    <a:pt x="89948" y="6291"/>
                  </a:lnTo>
                  <a:lnTo>
                    <a:pt x="89847" y="6157"/>
                  </a:lnTo>
                  <a:lnTo>
                    <a:pt x="89725" y="6024"/>
                  </a:lnTo>
                  <a:lnTo>
                    <a:pt x="89591" y="5901"/>
                  </a:lnTo>
                  <a:lnTo>
                    <a:pt x="89447" y="5767"/>
                  </a:lnTo>
                  <a:lnTo>
                    <a:pt x="89280" y="5634"/>
                  </a:lnTo>
                  <a:lnTo>
                    <a:pt x="89101" y="5511"/>
                  </a:lnTo>
                  <a:lnTo>
                    <a:pt x="88912" y="5378"/>
                  </a:lnTo>
                  <a:lnTo>
                    <a:pt x="88701" y="5255"/>
                  </a:lnTo>
                  <a:lnTo>
                    <a:pt x="88478" y="5133"/>
                  </a:lnTo>
                  <a:lnTo>
                    <a:pt x="88244" y="5010"/>
                  </a:lnTo>
                  <a:lnTo>
                    <a:pt x="87999" y="4877"/>
                  </a:lnTo>
                  <a:lnTo>
                    <a:pt x="87732" y="4754"/>
                  </a:lnTo>
                  <a:lnTo>
                    <a:pt x="87164" y="4521"/>
                  </a:lnTo>
                  <a:lnTo>
                    <a:pt x="86541" y="4276"/>
                  </a:lnTo>
                  <a:lnTo>
                    <a:pt x="85862" y="4042"/>
                  </a:lnTo>
                  <a:lnTo>
                    <a:pt x="85138" y="3819"/>
                  </a:lnTo>
                  <a:lnTo>
                    <a:pt x="84359" y="3596"/>
                  </a:lnTo>
                  <a:lnTo>
                    <a:pt x="83535" y="3374"/>
                  </a:lnTo>
                  <a:lnTo>
                    <a:pt x="82655" y="3162"/>
                  </a:lnTo>
                  <a:lnTo>
                    <a:pt x="83412" y="4921"/>
                  </a:lnTo>
                  <a:lnTo>
                    <a:pt x="83435" y="4999"/>
                  </a:lnTo>
                  <a:lnTo>
                    <a:pt x="83457" y="5077"/>
                  </a:lnTo>
                  <a:lnTo>
                    <a:pt x="83479" y="5155"/>
                  </a:lnTo>
                  <a:lnTo>
                    <a:pt x="83479" y="5233"/>
                  </a:lnTo>
                  <a:lnTo>
                    <a:pt x="83479" y="5311"/>
                  </a:lnTo>
                  <a:lnTo>
                    <a:pt x="83479" y="5389"/>
                  </a:lnTo>
                  <a:lnTo>
                    <a:pt x="83457" y="5456"/>
                  </a:lnTo>
                  <a:lnTo>
                    <a:pt x="83446" y="5523"/>
                  </a:lnTo>
                  <a:lnTo>
                    <a:pt x="83412" y="5589"/>
                  </a:lnTo>
                  <a:lnTo>
                    <a:pt x="83379" y="5656"/>
                  </a:lnTo>
                  <a:lnTo>
                    <a:pt x="83345" y="5712"/>
                  </a:lnTo>
                  <a:lnTo>
                    <a:pt x="83301" y="5767"/>
                  </a:lnTo>
                  <a:lnTo>
                    <a:pt x="83245" y="5812"/>
                  </a:lnTo>
                  <a:lnTo>
                    <a:pt x="83190" y="5857"/>
                  </a:lnTo>
                  <a:lnTo>
                    <a:pt x="83134" y="5890"/>
                  </a:lnTo>
                  <a:lnTo>
                    <a:pt x="83067" y="5912"/>
                  </a:lnTo>
                  <a:lnTo>
                    <a:pt x="82967" y="5946"/>
                  </a:lnTo>
                  <a:lnTo>
                    <a:pt x="82733" y="5946"/>
                  </a:lnTo>
                  <a:lnTo>
                    <a:pt x="82622" y="5912"/>
                  </a:lnTo>
                  <a:lnTo>
                    <a:pt x="82510" y="5868"/>
                  </a:lnTo>
                  <a:lnTo>
                    <a:pt x="82399" y="5801"/>
                  </a:lnTo>
                  <a:lnTo>
                    <a:pt x="82299" y="5723"/>
                  </a:lnTo>
                  <a:lnTo>
                    <a:pt x="82199" y="5634"/>
                  </a:lnTo>
                  <a:lnTo>
                    <a:pt x="82121" y="5523"/>
                  </a:lnTo>
                  <a:lnTo>
                    <a:pt x="82054" y="5411"/>
                  </a:lnTo>
                  <a:lnTo>
                    <a:pt x="82043" y="5400"/>
                  </a:lnTo>
                  <a:lnTo>
                    <a:pt x="80785" y="2750"/>
                  </a:lnTo>
                  <a:lnTo>
                    <a:pt x="79482" y="2494"/>
                  </a:lnTo>
                  <a:lnTo>
                    <a:pt x="78113" y="2260"/>
                  </a:lnTo>
                  <a:lnTo>
                    <a:pt x="76665" y="2027"/>
                  </a:lnTo>
                  <a:lnTo>
                    <a:pt x="75162" y="1804"/>
                  </a:lnTo>
                  <a:lnTo>
                    <a:pt x="73593" y="1592"/>
                  </a:lnTo>
                  <a:lnTo>
                    <a:pt x="71956" y="1392"/>
                  </a:lnTo>
                  <a:lnTo>
                    <a:pt x="70264" y="1203"/>
                  </a:lnTo>
                  <a:lnTo>
                    <a:pt x="68516" y="1025"/>
                  </a:lnTo>
                  <a:lnTo>
                    <a:pt x="66712" y="869"/>
                  </a:lnTo>
                  <a:lnTo>
                    <a:pt x="64864" y="713"/>
                  </a:lnTo>
                  <a:lnTo>
                    <a:pt x="62960" y="579"/>
                  </a:lnTo>
                  <a:lnTo>
                    <a:pt x="61023" y="457"/>
                  </a:lnTo>
                  <a:lnTo>
                    <a:pt x="59030" y="345"/>
                  </a:lnTo>
                  <a:lnTo>
                    <a:pt x="56993" y="245"/>
                  </a:lnTo>
                  <a:lnTo>
                    <a:pt x="54922" y="167"/>
                  </a:lnTo>
                  <a:lnTo>
                    <a:pt x="52818" y="101"/>
                  </a:lnTo>
                  <a:lnTo>
                    <a:pt x="52717" y="5133"/>
                  </a:lnTo>
                  <a:lnTo>
                    <a:pt x="52706" y="5222"/>
                  </a:lnTo>
                  <a:lnTo>
                    <a:pt x="52695" y="5300"/>
                  </a:lnTo>
                  <a:lnTo>
                    <a:pt x="52673" y="5378"/>
                  </a:lnTo>
                  <a:lnTo>
                    <a:pt x="52651" y="5456"/>
                  </a:lnTo>
                  <a:lnTo>
                    <a:pt x="52617" y="5523"/>
                  </a:lnTo>
                  <a:lnTo>
                    <a:pt x="52584" y="5589"/>
                  </a:lnTo>
                  <a:lnTo>
                    <a:pt x="52539" y="5656"/>
                  </a:lnTo>
                  <a:lnTo>
                    <a:pt x="52495" y="5712"/>
                  </a:lnTo>
                  <a:lnTo>
                    <a:pt x="52439" y="5767"/>
                  </a:lnTo>
                  <a:lnTo>
                    <a:pt x="52383" y="5812"/>
                  </a:lnTo>
                  <a:lnTo>
                    <a:pt x="52328" y="5857"/>
                  </a:lnTo>
                  <a:lnTo>
                    <a:pt x="52261" y="5890"/>
                  </a:lnTo>
                  <a:lnTo>
                    <a:pt x="52194" y="5912"/>
                  </a:lnTo>
                  <a:lnTo>
                    <a:pt x="52127" y="5934"/>
                  </a:lnTo>
                  <a:lnTo>
                    <a:pt x="52049" y="5946"/>
                  </a:lnTo>
                  <a:lnTo>
                    <a:pt x="51905" y="5946"/>
                  </a:lnTo>
                  <a:lnTo>
                    <a:pt x="51838" y="5934"/>
                  </a:lnTo>
                  <a:lnTo>
                    <a:pt x="51771" y="5912"/>
                  </a:lnTo>
                  <a:lnTo>
                    <a:pt x="51704" y="5890"/>
                  </a:lnTo>
                  <a:lnTo>
                    <a:pt x="51637" y="5857"/>
                  </a:lnTo>
                  <a:lnTo>
                    <a:pt x="51582" y="5812"/>
                  </a:lnTo>
                  <a:lnTo>
                    <a:pt x="51526" y="5767"/>
                  </a:lnTo>
                  <a:lnTo>
                    <a:pt x="51470" y="5712"/>
                  </a:lnTo>
                  <a:lnTo>
                    <a:pt x="51426" y="5656"/>
                  </a:lnTo>
                  <a:lnTo>
                    <a:pt x="51381" y="5589"/>
                  </a:lnTo>
                  <a:lnTo>
                    <a:pt x="51348" y="5523"/>
                  </a:lnTo>
                  <a:lnTo>
                    <a:pt x="51315" y="5456"/>
                  </a:lnTo>
                  <a:lnTo>
                    <a:pt x="51281" y="5378"/>
                  </a:lnTo>
                  <a:lnTo>
                    <a:pt x="51270" y="5300"/>
                  </a:lnTo>
                  <a:lnTo>
                    <a:pt x="51259" y="5222"/>
                  </a:lnTo>
                  <a:lnTo>
                    <a:pt x="51248" y="5133"/>
                  </a:lnTo>
                  <a:lnTo>
                    <a:pt x="51136" y="67"/>
                  </a:lnTo>
                  <a:lnTo>
                    <a:pt x="49656" y="34"/>
                  </a:lnTo>
                  <a:lnTo>
                    <a:pt x="48153" y="11"/>
                  </a:lnTo>
                  <a:lnTo>
                    <a:pt x="4665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241;p21">
              <a:extLst>
                <a:ext uri="{FF2B5EF4-FFF2-40B4-BE49-F238E27FC236}">
                  <a16:creationId xmlns:a16="http://schemas.microsoft.com/office/drawing/2014/main" id="{BA6AB3AB-A595-D101-8F20-F3DAFD2ED1CC}"/>
                </a:ext>
              </a:extLst>
            </p:cNvPr>
            <p:cNvSpPr/>
            <p:nvPr/>
          </p:nvSpPr>
          <p:spPr>
            <a:xfrm>
              <a:off x="8037779" y="3301746"/>
              <a:ext cx="490447" cy="1000443"/>
            </a:xfrm>
            <a:custGeom>
              <a:avLst/>
              <a:gdLst/>
              <a:ahLst/>
              <a:cxnLst/>
              <a:rect l="l" t="t" r="r" b="b"/>
              <a:pathLst>
                <a:path w="20899" h="42631" extrusionOk="0">
                  <a:moveTo>
                    <a:pt x="3118" y="1"/>
                  </a:moveTo>
                  <a:lnTo>
                    <a:pt x="1" y="1092"/>
                  </a:lnTo>
                  <a:lnTo>
                    <a:pt x="19462" y="42085"/>
                  </a:lnTo>
                  <a:lnTo>
                    <a:pt x="19506" y="42152"/>
                  </a:lnTo>
                  <a:lnTo>
                    <a:pt x="19551" y="42230"/>
                  </a:lnTo>
                  <a:lnTo>
                    <a:pt x="19595" y="42297"/>
                  </a:lnTo>
                  <a:lnTo>
                    <a:pt x="19651" y="42352"/>
                  </a:lnTo>
                  <a:lnTo>
                    <a:pt x="19774" y="42464"/>
                  </a:lnTo>
                  <a:lnTo>
                    <a:pt x="19907" y="42542"/>
                  </a:lnTo>
                  <a:lnTo>
                    <a:pt x="19985" y="42575"/>
                  </a:lnTo>
                  <a:lnTo>
                    <a:pt x="20052" y="42597"/>
                  </a:lnTo>
                  <a:lnTo>
                    <a:pt x="20130" y="42619"/>
                  </a:lnTo>
                  <a:lnTo>
                    <a:pt x="20197" y="42631"/>
                  </a:lnTo>
                  <a:lnTo>
                    <a:pt x="20341" y="42631"/>
                  </a:lnTo>
                  <a:lnTo>
                    <a:pt x="20419" y="42619"/>
                  </a:lnTo>
                  <a:lnTo>
                    <a:pt x="20486" y="42597"/>
                  </a:lnTo>
                  <a:lnTo>
                    <a:pt x="20553" y="42575"/>
                  </a:lnTo>
                  <a:lnTo>
                    <a:pt x="20609" y="42542"/>
                  </a:lnTo>
                  <a:lnTo>
                    <a:pt x="20664" y="42497"/>
                  </a:lnTo>
                  <a:lnTo>
                    <a:pt x="20720" y="42452"/>
                  </a:lnTo>
                  <a:lnTo>
                    <a:pt x="20764" y="42397"/>
                  </a:lnTo>
                  <a:lnTo>
                    <a:pt x="20798" y="42341"/>
                  </a:lnTo>
                  <a:lnTo>
                    <a:pt x="20831" y="42274"/>
                  </a:lnTo>
                  <a:lnTo>
                    <a:pt x="20865" y="42208"/>
                  </a:lnTo>
                  <a:lnTo>
                    <a:pt x="20876" y="42141"/>
                  </a:lnTo>
                  <a:lnTo>
                    <a:pt x="20898" y="42074"/>
                  </a:lnTo>
                  <a:lnTo>
                    <a:pt x="20898" y="41996"/>
                  </a:lnTo>
                  <a:lnTo>
                    <a:pt x="20898" y="41918"/>
                  </a:lnTo>
                  <a:lnTo>
                    <a:pt x="20898" y="41840"/>
                  </a:lnTo>
                  <a:lnTo>
                    <a:pt x="20876" y="41762"/>
                  </a:lnTo>
                  <a:lnTo>
                    <a:pt x="20854" y="41684"/>
                  </a:lnTo>
                  <a:lnTo>
                    <a:pt x="20831" y="41606"/>
                  </a:lnTo>
                  <a:lnTo>
                    <a:pt x="3118" y="1"/>
                  </a:lnTo>
                  <a:close/>
                </a:path>
              </a:pathLst>
            </a:custGeom>
            <a:solidFill>
              <a:srgbClr val="664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242;p21">
              <a:extLst>
                <a:ext uri="{FF2B5EF4-FFF2-40B4-BE49-F238E27FC236}">
                  <a16:creationId xmlns:a16="http://schemas.microsoft.com/office/drawing/2014/main" id="{5350BFB3-F213-B1B7-612C-0AB80755C880}"/>
                </a:ext>
              </a:extLst>
            </p:cNvPr>
            <p:cNvSpPr/>
            <p:nvPr/>
          </p:nvSpPr>
          <p:spPr>
            <a:xfrm>
              <a:off x="8037779" y="3301746"/>
              <a:ext cx="490447" cy="1000443"/>
            </a:xfrm>
            <a:custGeom>
              <a:avLst/>
              <a:gdLst/>
              <a:ahLst/>
              <a:cxnLst/>
              <a:rect l="l" t="t" r="r" b="b"/>
              <a:pathLst>
                <a:path w="20899" h="42631" fill="none" extrusionOk="0">
                  <a:moveTo>
                    <a:pt x="19462" y="42085"/>
                  </a:moveTo>
                  <a:lnTo>
                    <a:pt x="1" y="1092"/>
                  </a:lnTo>
                  <a:lnTo>
                    <a:pt x="3118" y="1"/>
                  </a:lnTo>
                  <a:lnTo>
                    <a:pt x="20831" y="41606"/>
                  </a:lnTo>
                  <a:lnTo>
                    <a:pt x="20831" y="41606"/>
                  </a:lnTo>
                  <a:lnTo>
                    <a:pt x="20854" y="41684"/>
                  </a:lnTo>
                  <a:lnTo>
                    <a:pt x="20876" y="41762"/>
                  </a:lnTo>
                  <a:lnTo>
                    <a:pt x="20898" y="41840"/>
                  </a:lnTo>
                  <a:lnTo>
                    <a:pt x="20898" y="41918"/>
                  </a:lnTo>
                  <a:lnTo>
                    <a:pt x="20898" y="41996"/>
                  </a:lnTo>
                  <a:lnTo>
                    <a:pt x="20898" y="42074"/>
                  </a:lnTo>
                  <a:lnTo>
                    <a:pt x="20876" y="42141"/>
                  </a:lnTo>
                  <a:lnTo>
                    <a:pt x="20865" y="42208"/>
                  </a:lnTo>
                  <a:lnTo>
                    <a:pt x="20831" y="42274"/>
                  </a:lnTo>
                  <a:lnTo>
                    <a:pt x="20798" y="42341"/>
                  </a:lnTo>
                  <a:lnTo>
                    <a:pt x="20764" y="42397"/>
                  </a:lnTo>
                  <a:lnTo>
                    <a:pt x="20720" y="42452"/>
                  </a:lnTo>
                  <a:lnTo>
                    <a:pt x="20664" y="42497"/>
                  </a:lnTo>
                  <a:lnTo>
                    <a:pt x="20609" y="42542"/>
                  </a:lnTo>
                  <a:lnTo>
                    <a:pt x="20553" y="42575"/>
                  </a:lnTo>
                  <a:lnTo>
                    <a:pt x="20486" y="42597"/>
                  </a:lnTo>
                  <a:lnTo>
                    <a:pt x="20486" y="42597"/>
                  </a:lnTo>
                  <a:lnTo>
                    <a:pt x="20419" y="42619"/>
                  </a:lnTo>
                  <a:lnTo>
                    <a:pt x="20341" y="42631"/>
                  </a:lnTo>
                  <a:lnTo>
                    <a:pt x="20275" y="42631"/>
                  </a:lnTo>
                  <a:lnTo>
                    <a:pt x="20197" y="42631"/>
                  </a:lnTo>
                  <a:lnTo>
                    <a:pt x="20130" y="42619"/>
                  </a:lnTo>
                  <a:lnTo>
                    <a:pt x="20052" y="42597"/>
                  </a:lnTo>
                  <a:lnTo>
                    <a:pt x="19985" y="42575"/>
                  </a:lnTo>
                  <a:lnTo>
                    <a:pt x="19907" y="42542"/>
                  </a:lnTo>
                  <a:lnTo>
                    <a:pt x="19774" y="42464"/>
                  </a:lnTo>
                  <a:lnTo>
                    <a:pt x="19651" y="42352"/>
                  </a:lnTo>
                  <a:lnTo>
                    <a:pt x="19595" y="42297"/>
                  </a:lnTo>
                  <a:lnTo>
                    <a:pt x="19551" y="42230"/>
                  </a:lnTo>
                  <a:lnTo>
                    <a:pt x="19506" y="42152"/>
                  </a:lnTo>
                  <a:lnTo>
                    <a:pt x="19462" y="420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243;p21">
              <a:extLst>
                <a:ext uri="{FF2B5EF4-FFF2-40B4-BE49-F238E27FC236}">
                  <a16:creationId xmlns:a16="http://schemas.microsoft.com/office/drawing/2014/main" id="{0486CDC5-A18D-1371-791D-FD4735D5418B}"/>
                </a:ext>
              </a:extLst>
            </p:cNvPr>
            <p:cNvSpPr/>
            <p:nvPr/>
          </p:nvSpPr>
          <p:spPr>
            <a:xfrm>
              <a:off x="8494480" y="4289376"/>
              <a:ext cx="282" cy="28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1"/>
                  </a:move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91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244;p21">
              <a:extLst>
                <a:ext uri="{FF2B5EF4-FFF2-40B4-BE49-F238E27FC236}">
                  <a16:creationId xmlns:a16="http://schemas.microsoft.com/office/drawing/2014/main" id="{B24CF12D-0E21-1200-2B20-C200B77EB544}"/>
                </a:ext>
              </a:extLst>
            </p:cNvPr>
            <p:cNvSpPr/>
            <p:nvPr/>
          </p:nvSpPr>
          <p:spPr>
            <a:xfrm>
              <a:off x="8494738" y="428963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245;p21">
              <a:extLst>
                <a:ext uri="{FF2B5EF4-FFF2-40B4-BE49-F238E27FC236}">
                  <a16:creationId xmlns:a16="http://schemas.microsoft.com/office/drawing/2014/main" id="{921DF926-F595-8EF7-B1EA-C366551AAB35}"/>
                </a:ext>
              </a:extLst>
            </p:cNvPr>
            <p:cNvSpPr/>
            <p:nvPr/>
          </p:nvSpPr>
          <p:spPr>
            <a:xfrm>
              <a:off x="8494480" y="4289376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246;p21">
              <a:extLst>
                <a:ext uri="{FF2B5EF4-FFF2-40B4-BE49-F238E27FC236}">
                  <a16:creationId xmlns:a16="http://schemas.microsoft.com/office/drawing/2014/main" id="{D24FBEF0-794E-A583-0AB6-BB4F91A96564}"/>
                </a:ext>
              </a:extLst>
            </p:cNvPr>
            <p:cNvSpPr/>
            <p:nvPr/>
          </p:nvSpPr>
          <p:spPr>
            <a:xfrm>
              <a:off x="8098912" y="3452783"/>
              <a:ext cx="407349" cy="847834"/>
            </a:xfrm>
            <a:custGeom>
              <a:avLst/>
              <a:gdLst/>
              <a:ahLst/>
              <a:cxnLst/>
              <a:rect l="l" t="t" r="r" b="b"/>
              <a:pathLst>
                <a:path w="17358" h="36128" extrusionOk="0">
                  <a:moveTo>
                    <a:pt x="1081" y="0"/>
                  </a:moveTo>
                  <a:lnTo>
                    <a:pt x="1" y="134"/>
                  </a:lnTo>
                  <a:lnTo>
                    <a:pt x="16857" y="35649"/>
                  </a:lnTo>
                  <a:lnTo>
                    <a:pt x="16868" y="35660"/>
                  </a:lnTo>
                  <a:lnTo>
                    <a:pt x="16912" y="35738"/>
                  </a:lnTo>
                  <a:lnTo>
                    <a:pt x="16957" y="35816"/>
                  </a:lnTo>
                  <a:lnTo>
                    <a:pt x="17013" y="35883"/>
                  </a:lnTo>
                  <a:lnTo>
                    <a:pt x="17079" y="35950"/>
                  </a:lnTo>
                  <a:lnTo>
                    <a:pt x="17146" y="36005"/>
                  </a:lnTo>
                  <a:lnTo>
                    <a:pt x="17213" y="36050"/>
                  </a:lnTo>
                  <a:lnTo>
                    <a:pt x="17291" y="36094"/>
                  </a:lnTo>
                  <a:lnTo>
                    <a:pt x="17358" y="36128"/>
                  </a:lnTo>
                  <a:lnTo>
                    <a:pt x="17358" y="36128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40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247;p21">
              <a:extLst>
                <a:ext uri="{FF2B5EF4-FFF2-40B4-BE49-F238E27FC236}">
                  <a16:creationId xmlns:a16="http://schemas.microsoft.com/office/drawing/2014/main" id="{B389C467-E390-63EE-1A9D-CE5E3DBC7A3A}"/>
                </a:ext>
              </a:extLst>
            </p:cNvPr>
            <p:cNvSpPr/>
            <p:nvPr/>
          </p:nvSpPr>
          <p:spPr>
            <a:xfrm>
              <a:off x="8098912" y="3452783"/>
              <a:ext cx="407349" cy="847834"/>
            </a:xfrm>
            <a:custGeom>
              <a:avLst/>
              <a:gdLst/>
              <a:ahLst/>
              <a:cxnLst/>
              <a:rect l="l" t="t" r="r" b="b"/>
              <a:pathLst>
                <a:path w="17358" h="36128" fill="none" extrusionOk="0">
                  <a:moveTo>
                    <a:pt x="1081" y="0"/>
                  </a:moveTo>
                  <a:lnTo>
                    <a:pt x="1081" y="0"/>
                  </a:lnTo>
                  <a:lnTo>
                    <a:pt x="1" y="134"/>
                  </a:lnTo>
                  <a:lnTo>
                    <a:pt x="16857" y="35649"/>
                  </a:lnTo>
                  <a:lnTo>
                    <a:pt x="16857" y="35649"/>
                  </a:lnTo>
                  <a:lnTo>
                    <a:pt x="16857" y="35649"/>
                  </a:lnTo>
                  <a:lnTo>
                    <a:pt x="16857" y="35649"/>
                  </a:lnTo>
                  <a:lnTo>
                    <a:pt x="16857" y="35649"/>
                  </a:lnTo>
                  <a:lnTo>
                    <a:pt x="16857" y="35649"/>
                  </a:lnTo>
                  <a:lnTo>
                    <a:pt x="16868" y="35660"/>
                  </a:lnTo>
                  <a:lnTo>
                    <a:pt x="16868" y="35660"/>
                  </a:lnTo>
                  <a:lnTo>
                    <a:pt x="16868" y="35660"/>
                  </a:lnTo>
                  <a:lnTo>
                    <a:pt x="16868" y="35660"/>
                  </a:lnTo>
                  <a:lnTo>
                    <a:pt x="16912" y="35738"/>
                  </a:lnTo>
                  <a:lnTo>
                    <a:pt x="16957" y="35816"/>
                  </a:lnTo>
                  <a:lnTo>
                    <a:pt x="17013" y="35883"/>
                  </a:lnTo>
                  <a:lnTo>
                    <a:pt x="17079" y="35950"/>
                  </a:lnTo>
                  <a:lnTo>
                    <a:pt x="17146" y="36005"/>
                  </a:lnTo>
                  <a:lnTo>
                    <a:pt x="17213" y="36050"/>
                  </a:lnTo>
                  <a:lnTo>
                    <a:pt x="17291" y="36094"/>
                  </a:lnTo>
                  <a:lnTo>
                    <a:pt x="17358" y="36128"/>
                  </a:lnTo>
                  <a:lnTo>
                    <a:pt x="10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248;p21">
              <a:extLst>
                <a:ext uri="{FF2B5EF4-FFF2-40B4-BE49-F238E27FC236}">
                  <a16:creationId xmlns:a16="http://schemas.microsoft.com/office/drawing/2014/main" id="{5C8543EF-A95C-DC26-81DD-00168426A4A7}"/>
                </a:ext>
              </a:extLst>
            </p:cNvPr>
            <p:cNvSpPr/>
            <p:nvPr/>
          </p:nvSpPr>
          <p:spPr>
            <a:xfrm>
              <a:off x="7749598" y="3240355"/>
              <a:ext cx="78663" cy="1061834"/>
            </a:xfrm>
            <a:custGeom>
              <a:avLst/>
              <a:gdLst/>
              <a:ahLst/>
              <a:cxnLst/>
              <a:rect l="l" t="t" r="r" b="b"/>
              <a:pathLst>
                <a:path w="3352" h="45247" extrusionOk="0">
                  <a:moveTo>
                    <a:pt x="0" y="1"/>
                  </a:moveTo>
                  <a:lnTo>
                    <a:pt x="947" y="44434"/>
                  </a:lnTo>
                  <a:lnTo>
                    <a:pt x="958" y="44523"/>
                  </a:lnTo>
                  <a:lnTo>
                    <a:pt x="969" y="44601"/>
                  </a:lnTo>
                  <a:lnTo>
                    <a:pt x="980" y="44679"/>
                  </a:lnTo>
                  <a:lnTo>
                    <a:pt x="1014" y="44757"/>
                  </a:lnTo>
                  <a:lnTo>
                    <a:pt x="1047" y="44824"/>
                  </a:lnTo>
                  <a:lnTo>
                    <a:pt x="1080" y="44890"/>
                  </a:lnTo>
                  <a:lnTo>
                    <a:pt x="1125" y="44957"/>
                  </a:lnTo>
                  <a:lnTo>
                    <a:pt x="1169" y="45013"/>
                  </a:lnTo>
                  <a:lnTo>
                    <a:pt x="1225" y="45068"/>
                  </a:lnTo>
                  <a:lnTo>
                    <a:pt x="1281" y="45113"/>
                  </a:lnTo>
                  <a:lnTo>
                    <a:pt x="1336" y="45158"/>
                  </a:lnTo>
                  <a:lnTo>
                    <a:pt x="1403" y="45191"/>
                  </a:lnTo>
                  <a:lnTo>
                    <a:pt x="1470" y="45213"/>
                  </a:lnTo>
                  <a:lnTo>
                    <a:pt x="1537" y="45235"/>
                  </a:lnTo>
                  <a:lnTo>
                    <a:pt x="1604" y="45247"/>
                  </a:lnTo>
                  <a:lnTo>
                    <a:pt x="1748" y="45247"/>
                  </a:lnTo>
                  <a:lnTo>
                    <a:pt x="1826" y="45235"/>
                  </a:lnTo>
                  <a:lnTo>
                    <a:pt x="1893" y="45213"/>
                  </a:lnTo>
                  <a:lnTo>
                    <a:pt x="1960" y="45191"/>
                  </a:lnTo>
                  <a:lnTo>
                    <a:pt x="2027" y="45158"/>
                  </a:lnTo>
                  <a:lnTo>
                    <a:pt x="2082" y="45113"/>
                  </a:lnTo>
                  <a:lnTo>
                    <a:pt x="2138" y="45068"/>
                  </a:lnTo>
                  <a:lnTo>
                    <a:pt x="2194" y="45013"/>
                  </a:lnTo>
                  <a:lnTo>
                    <a:pt x="2238" y="44957"/>
                  </a:lnTo>
                  <a:lnTo>
                    <a:pt x="2283" y="44890"/>
                  </a:lnTo>
                  <a:lnTo>
                    <a:pt x="2316" y="44824"/>
                  </a:lnTo>
                  <a:lnTo>
                    <a:pt x="2350" y="44757"/>
                  </a:lnTo>
                  <a:lnTo>
                    <a:pt x="2372" y="44679"/>
                  </a:lnTo>
                  <a:lnTo>
                    <a:pt x="2394" y="44601"/>
                  </a:lnTo>
                  <a:lnTo>
                    <a:pt x="2405" y="44523"/>
                  </a:lnTo>
                  <a:lnTo>
                    <a:pt x="2416" y="44434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rgbClr val="664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249;p21">
              <a:extLst>
                <a:ext uri="{FF2B5EF4-FFF2-40B4-BE49-F238E27FC236}">
                  <a16:creationId xmlns:a16="http://schemas.microsoft.com/office/drawing/2014/main" id="{A22270FC-A8A0-21B5-8520-05CCCBC2F2D8}"/>
                </a:ext>
              </a:extLst>
            </p:cNvPr>
            <p:cNvSpPr/>
            <p:nvPr/>
          </p:nvSpPr>
          <p:spPr>
            <a:xfrm>
              <a:off x="7749598" y="3240355"/>
              <a:ext cx="78663" cy="1061834"/>
            </a:xfrm>
            <a:custGeom>
              <a:avLst/>
              <a:gdLst/>
              <a:ahLst/>
              <a:cxnLst/>
              <a:rect l="l" t="t" r="r" b="b"/>
              <a:pathLst>
                <a:path w="3352" h="45247" fill="none" extrusionOk="0">
                  <a:moveTo>
                    <a:pt x="947" y="44434"/>
                  </a:moveTo>
                  <a:lnTo>
                    <a:pt x="0" y="1"/>
                  </a:lnTo>
                  <a:lnTo>
                    <a:pt x="3352" y="1"/>
                  </a:lnTo>
                  <a:lnTo>
                    <a:pt x="2416" y="44434"/>
                  </a:lnTo>
                  <a:lnTo>
                    <a:pt x="2416" y="44434"/>
                  </a:lnTo>
                  <a:lnTo>
                    <a:pt x="2405" y="44523"/>
                  </a:lnTo>
                  <a:lnTo>
                    <a:pt x="2394" y="44601"/>
                  </a:lnTo>
                  <a:lnTo>
                    <a:pt x="2372" y="44679"/>
                  </a:lnTo>
                  <a:lnTo>
                    <a:pt x="2350" y="44757"/>
                  </a:lnTo>
                  <a:lnTo>
                    <a:pt x="2316" y="44824"/>
                  </a:lnTo>
                  <a:lnTo>
                    <a:pt x="2283" y="44890"/>
                  </a:lnTo>
                  <a:lnTo>
                    <a:pt x="2238" y="44957"/>
                  </a:lnTo>
                  <a:lnTo>
                    <a:pt x="2194" y="45013"/>
                  </a:lnTo>
                  <a:lnTo>
                    <a:pt x="2138" y="45068"/>
                  </a:lnTo>
                  <a:lnTo>
                    <a:pt x="2082" y="45113"/>
                  </a:lnTo>
                  <a:lnTo>
                    <a:pt x="2027" y="45158"/>
                  </a:lnTo>
                  <a:lnTo>
                    <a:pt x="1960" y="45191"/>
                  </a:lnTo>
                  <a:lnTo>
                    <a:pt x="1893" y="45213"/>
                  </a:lnTo>
                  <a:lnTo>
                    <a:pt x="1826" y="45235"/>
                  </a:lnTo>
                  <a:lnTo>
                    <a:pt x="1748" y="45247"/>
                  </a:lnTo>
                  <a:lnTo>
                    <a:pt x="1682" y="45247"/>
                  </a:lnTo>
                  <a:lnTo>
                    <a:pt x="1682" y="45247"/>
                  </a:lnTo>
                  <a:lnTo>
                    <a:pt x="1604" y="45247"/>
                  </a:lnTo>
                  <a:lnTo>
                    <a:pt x="1537" y="45235"/>
                  </a:lnTo>
                  <a:lnTo>
                    <a:pt x="1470" y="45213"/>
                  </a:lnTo>
                  <a:lnTo>
                    <a:pt x="1403" y="45191"/>
                  </a:lnTo>
                  <a:lnTo>
                    <a:pt x="1336" y="45158"/>
                  </a:lnTo>
                  <a:lnTo>
                    <a:pt x="1281" y="45113"/>
                  </a:lnTo>
                  <a:lnTo>
                    <a:pt x="1225" y="45068"/>
                  </a:lnTo>
                  <a:lnTo>
                    <a:pt x="1169" y="45013"/>
                  </a:lnTo>
                  <a:lnTo>
                    <a:pt x="1125" y="44957"/>
                  </a:lnTo>
                  <a:lnTo>
                    <a:pt x="1080" y="44890"/>
                  </a:lnTo>
                  <a:lnTo>
                    <a:pt x="1047" y="44824"/>
                  </a:lnTo>
                  <a:lnTo>
                    <a:pt x="1014" y="44757"/>
                  </a:lnTo>
                  <a:lnTo>
                    <a:pt x="980" y="44679"/>
                  </a:lnTo>
                  <a:lnTo>
                    <a:pt x="969" y="44601"/>
                  </a:lnTo>
                  <a:lnTo>
                    <a:pt x="958" y="44523"/>
                  </a:lnTo>
                  <a:lnTo>
                    <a:pt x="947" y="444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250;p21">
              <a:extLst>
                <a:ext uri="{FF2B5EF4-FFF2-40B4-BE49-F238E27FC236}">
                  <a16:creationId xmlns:a16="http://schemas.microsoft.com/office/drawing/2014/main" id="{37822B3C-849E-7241-89E5-D23E0EC0B290}"/>
                </a:ext>
              </a:extLst>
            </p:cNvPr>
            <p:cNvSpPr/>
            <p:nvPr/>
          </p:nvSpPr>
          <p:spPr>
            <a:xfrm>
              <a:off x="7754573" y="3467403"/>
              <a:ext cx="36586" cy="834786"/>
            </a:xfrm>
            <a:custGeom>
              <a:avLst/>
              <a:gdLst/>
              <a:ahLst/>
              <a:cxnLst/>
              <a:rect l="l" t="t" r="r" b="b"/>
              <a:pathLst>
                <a:path w="1559" h="35572" extrusionOk="0">
                  <a:moveTo>
                    <a:pt x="0" y="0"/>
                  </a:moveTo>
                  <a:lnTo>
                    <a:pt x="735" y="34759"/>
                  </a:lnTo>
                  <a:lnTo>
                    <a:pt x="746" y="34848"/>
                  </a:lnTo>
                  <a:lnTo>
                    <a:pt x="757" y="34926"/>
                  </a:lnTo>
                  <a:lnTo>
                    <a:pt x="768" y="35004"/>
                  </a:lnTo>
                  <a:lnTo>
                    <a:pt x="802" y="35082"/>
                  </a:lnTo>
                  <a:lnTo>
                    <a:pt x="835" y="35149"/>
                  </a:lnTo>
                  <a:lnTo>
                    <a:pt x="868" y="35215"/>
                  </a:lnTo>
                  <a:lnTo>
                    <a:pt x="913" y="35282"/>
                  </a:lnTo>
                  <a:lnTo>
                    <a:pt x="957" y="35338"/>
                  </a:lnTo>
                  <a:lnTo>
                    <a:pt x="1013" y="35393"/>
                  </a:lnTo>
                  <a:lnTo>
                    <a:pt x="1069" y="35438"/>
                  </a:lnTo>
                  <a:lnTo>
                    <a:pt x="1124" y="35483"/>
                  </a:lnTo>
                  <a:lnTo>
                    <a:pt x="1191" y="35516"/>
                  </a:lnTo>
                  <a:lnTo>
                    <a:pt x="1258" y="35538"/>
                  </a:lnTo>
                  <a:lnTo>
                    <a:pt x="1325" y="35560"/>
                  </a:lnTo>
                  <a:lnTo>
                    <a:pt x="1392" y="35572"/>
                  </a:lnTo>
                  <a:lnTo>
                    <a:pt x="1559" y="35572"/>
                  </a:lnTo>
                  <a:lnTo>
                    <a:pt x="802" y="12"/>
                  </a:lnTo>
                  <a:lnTo>
                    <a:pt x="47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251;p21">
              <a:extLst>
                <a:ext uri="{FF2B5EF4-FFF2-40B4-BE49-F238E27FC236}">
                  <a16:creationId xmlns:a16="http://schemas.microsoft.com/office/drawing/2014/main" id="{EBE96350-94D0-D11D-CF4F-19265D433A19}"/>
                </a:ext>
              </a:extLst>
            </p:cNvPr>
            <p:cNvSpPr/>
            <p:nvPr/>
          </p:nvSpPr>
          <p:spPr>
            <a:xfrm>
              <a:off x="7754573" y="3467403"/>
              <a:ext cx="36586" cy="834786"/>
            </a:xfrm>
            <a:custGeom>
              <a:avLst/>
              <a:gdLst/>
              <a:ahLst/>
              <a:cxnLst/>
              <a:rect l="l" t="t" r="r" b="b"/>
              <a:pathLst>
                <a:path w="1559" h="35572" fill="none" extrusionOk="0">
                  <a:moveTo>
                    <a:pt x="0" y="0"/>
                  </a:moveTo>
                  <a:lnTo>
                    <a:pt x="735" y="34759"/>
                  </a:lnTo>
                  <a:lnTo>
                    <a:pt x="735" y="34759"/>
                  </a:lnTo>
                  <a:lnTo>
                    <a:pt x="746" y="34848"/>
                  </a:lnTo>
                  <a:lnTo>
                    <a:pt x="757" y="34926"/>
                  </a:lnTo>
                  <a:lnTo>
                    <a:pt x="768" y="35004"/>
                  </a:lnTo>
                  <a:lnTo>
                    <a:pt x="802" y="35082"/>
                  </a:lnTo>
                  <a:lnTo>
                    <a:pt x="835" y="35149"/>
                  </a:lnTo>
                  <a:lnTo>
                    <a:pt x="868" y="35215"/>
                  </a:lnTo>
                  <a:lnTo>
                    <a:pt x="913" y="35282"/>
                  </a:lnTo>
                  <a:lnTo>
                    <a:pt x="957" y="35338"/>
                  </a:lnTo>
                  <a:lnTo>
                    <a:pt x="1013" y="35393"/>
                  </a:lnTo>
                  <a:lnTo>
                    <a:pt x="1069" y="35438"/>
                  </a:lnTo>
                  <a:lnTo>
                    <a:pt x="1124" y="35483"/>
                  </a:lnTo>
                  <a:lnTo>
                    <a:pt x="1191" y="35516"/>
                  </a:lnTo>
                  <a:lnTo>
                    <a:pt x="1258" y="35538"/>
                  </a:lnTo>
                  <a:lnTo>
                    <a:pt x="1325" y="35560"/>
                  </a:lnTo>
                  <a:lnTo>
                    <a:pt x="1392" y="35572"/>
                  </a:lnTo>
                  <a:lnTo>
                    <a:pt x="1470" y="35572"/>
                  </a:lnTo>
                  <a:lnTo>
                    <a:pt x="1470" y="35572"/>
                  </a:lnTo>
                  <a:lnTo>
                    <a:pt x="1559" y="35572"/>
                  </a:lnTo>
                  <a:lnTo>
                    <a:pt x="802" y="12"/>
                  </a:lnTo>
                  <a:lnTo>
                    <a:pt x="802" y="12"/>
                  </a:lnTo>
                  <a:lnTo>
                    <a:pt x="479" y="12"/>
                  </a:lnTo>
                  <a:lnTo>
                    <a:pt x="479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252;p21">
              <a:extLst>
                <a:ext uri="{FF2B5EF4-FFF2-40B4-BE49-F238E27FC236}">
                  <a16:creationId xmlns:a16="http://schemas.microsoft.com/office/drawing/2014/main" id="{DAEB0180-5A64-1CD5-233A-A7D8F1E16594}"/>
                </a:ext>
              </a:extLst>
            </p:cNvPr>
            <p:cNvSpPr/>
            <p:nvPr/>
          </p:nvSpPr>
          <p:spPr>
            <a:xfrm>
              <a:off x="7049656" y="3301746"/>
              <a:ext cx="490682" cy="1000443"/>
            </a:xfrm>
            <a:custGeom>
              <a:avLst/>
              <a:gdLst/>
              <a:ahLst/>
              <a:cxnLst/>
              <a:rect l="l" t="t" r="r" b="b"/>
              <a:pathLst>
                <a:path w="20909" h="42631" extrusionOk="0">
                  <a:moveTo>
                    <a:pt x="17791" y="1"/>
                  </a:moveTo>
                  <a:lnTo>
                    <a:pt x="78" y="41606"/>
                  </a:lnTo>
                  <a:lnTo>
                    <a:pt x="45" y="41684"/>
                  </a:lnTo>
                  <a:lnTo>
                    <a:pt x="22" y="41762"/>
                  </a:lnTo>
                  <a:lnTo>
                    <a:pt x="11" y="41840"/>
                  </a:lnTo>
                  <a:lnTo>
                    <a:pt x="11" y="41918"/>
                  </a:lnTo>
                  <a:lnTo>
                    <a:pt x="0" y="41996"/>
                  </a:lnTo>
                  <a:lnTo>
                    <a:pt x="11" y="42074"/>
                  </a:lnTo>
                  <a:lnTo>
                    <a:pt x="22" y="42141"/>
                  </a:lnTo>
                  <a:lnTo>
                    <a:pt x="45" y="42208"/>
                  </a:lnTo>
                  <a:lnTo>
                    <a:pt x="67" y="42274"/>
                  </a:lnTo>
                  <a:lnTo>
                    <a:pt x="100" y="42341"/>
                  </a:lnTo>
                  <a:lnTo>
                    <a:pt x="145" y="42397"/>
                  </a:lnTo>
                  <a:lnTo>
                    <a:pt x="189" y="42452"/>
                  </a:lnTo>
                  <a:lnTo>
                    <a:pt x="234" y="42497"/>
                  </a:lnTo>
                  <a:lnTo>
                    <a:pt x="290" y="42542"/>
                  </a:lnTo>
                  <a:lnTo>
                    <a:pt x="356" y="42575"/>
                  </a:lnTo>
                  <a:lnTo>
                    <a:pt x="423" y="42597"/>
                  </a:lnTo>
                  <a:lnTo>
                    <a:pt x="490" y="42619"/>
                  </a:lnTo>
                  <a:lnTo>
                    <a:pt x="557" y="42631"/>
                  </a:lnTo>
                  <a:lnTo>
                    <a:pt x="701" y="42631"/>
                  </a:lnTo>
                  <a:lnTo>
                    <a:pt x="779" y="42619"/>
                  </a:lnTo>
                  <a:lnTo>
                    <a:pt x="857" y="42597"/>
                  </a:lnTo>
                  <a:lnTo>
                    <a:pt x="924" y="42575"/>
                  </a:lnTo>
                  <a:lnTo>
                    <a:pt x="991" y="42542"/>
                  </a:lnTo>
                  <a:lnTo>
                    <a:pt x="1125" y="42464"/>
                  </a:lnTo>
                  <a:lnTo>
                    <a:pt x="1247" y="42352"/>
                  </a:lnTo>
                  <a:lnTo>
                    <a:pt x="1303" y="42297"/>
                  </a:lnTo>
                  <a:lnTo>
                    <a:pt x="1358" y="42230"/>
                  </a:lnTo>
                  <a:lnTo>
                    <a:pt x="1403" y="42152"/>
                  </a:lnTo>
                  <a:lnTo>
                    <a:pt x="1447" y="42085"/>
                  </a:lnTo>
                  <a:lnTo>
                    <a:pt x="20909" y="1092"/>
                  </a:lnTo>
                  <a:lnTo>
                    <a:pt x="17791" y="1"/>
                  </a:lnTo>
                  <a:close/>
                </a:path>
              </a:pathLst>
            </a:custGeom>
            <a:solidFill>
              <a:srgbClr val="664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253;p21">
              <a:extLst>
                <a:ext uri="{FF2B5EF4-FFF2-40B4-BE49-F238E27FC236}">
                  <a16:creationId xmlns:a16="http://schemas.microsoft.com/office/drawing/2014/main" id="{211B7D25-00C3-695A-4432-F038A772B36E}"/>
                </a:ext>
              </a:extLst>
            </p:cNvPr>
            <p:cNvSpPr/>
            <p:nvPr/>
          </p:nvSpPr>
          <p:spPr>
            <a:xfrm>
              <a:off x="7049656" y="3301746"/>
              <a:ext cx="490682" cy="1000443"/>
            </a:xfrm>
            <a:custGeom>
              <a:avLst/>
              <a:gdLst/>
              <a:ahLst/>
              <a:cxnLst/>
              <a:rect l="l" t="t" r="r" b="b"/>
              <a:pathLst>
                <a:path w="20909" h="42631" fill="none" extrusionOk="0">
                  <a:moveTo>
                    <a:pt x="1447" y="42085"/>
                  </a:moveTo>
                  <a:lnTo>
                    <a:pt x="20909" y="1092"/>
                  </a:lnTo>
                  <a:lnTo>
                    <a:pt x="17791" y="1"/>
                  </a:lnTo>
                  <a:lnTo>
                    <a:pt x="78" y="41606"/>
                  </a:lnTo>
                  <a:lnTo>
                    <a:pt x="78" y="41606"/>
                  </a:lnTo>
                  <a:lnTo>
                    <a:pt x="45" y="41684"/>
                  </a:lnTo>
                  <a:lnTo>
                    <a:pt x="22" y="41762"/>
                  </a:lnTo>
                  <a:lnTo>
                    <a:pt x="11" y="41840"/>
                  </a:lnTo>
                  <a:lnTo>
                    <a:pt x="11" y="41918"/>
                  </a:lnTo>
                  <a:lnTo>
                    <a:pt x="0" y="41996"/>
                  </a:lnTo>
                  <a:lnTo>
                    <a:pt x="11" y="42074"/>
                  </a:lnTo>
                  <a:lnTo>
                    <a:pt x="22" y="42141"/>
                  </a:lnTo>
                  <a:lnTo>
                    <a:pt x="45" y="42208"/>
                  </a:lnTo>
                  <a:lnTo>
                    <a:pt x="67" y="42274"/>
                  </a:lnTo>
                  <a:lnTo>
                    <a:pt x="100" y="42341"/>
                  </a:lnTo>
                  <a:lnTo>
                    <a:pt x="145" y="42397"/>
                  </a:lnTo>
                  <a:lnTo>
                    <a:pt x="189" y="42452"/>
                  </a:lnTo>
                  <a:lnTo>
                    <a:pt x="234" y="42497"/>
                  </a:lnTo>
                  <a:lnTo>
                    <a:pt x="290" y="42542"/>
                  </a:lnTo>
                  <a:lnTo>
                    <a:pt x="356" y="42575"/>
                  </a:lnTo>
                  <a:lnTo>
                    <a:pt x="423" y="42597"/>
                  </a:lnTo>
                  <a:lnTo>
                    <a:pt x="423" y="42597"/>
                  </a:lnTo>
                  <a:lnTo>
                    <a:pt x="490" y="42619"/>
                  </a:lnTo>
                  <a:lnTo>
                    <a:pt x="557" y="42631"/>
                  </a:lnTo>
                  <a:lnTo>
                    <a:pt x="635" y="42631"/>
                  </a:lnTo>
                  <a:lnTo>
                    <a:pt x="701" y="42631"/>
                  </a:lnTo>
                  <a:lnTo>
                    <a:pt x="779" y="42619"/>
                  </a:lnTo>
                  <a:lnTo>
                    <a:pt x="857" y="42597"/>
                  </a:lnTo>
                  <a:lnTo>
                    <a:pt x="924" y="42575"/>
                  </a:lnTo>
                  <a:lnTo>
                    <a:pt x="991" y="42542"/>
                  </a:lnTo>
                  <a:lnTo>
                    <a:pt x="1125" y="42464"/>
                  </a:lnTo>
                  <a:lnTo>
                    <a:pt x="1247" y="42352"/>
                  </a:lnTo>
                  <a:lnTo>
                    <a:pt x="1303" y="42297"/>
                  </a:lnTo>
                  <a:lnTo>
                    <a:pt x="1358" y="42230"/>
                  </a:lnTo>
                  <a:lnTo>
                    <a:pt x="1403" y="42152"/>
                  </a:lnTo>
                  <a:lnTo>
                    <a:pt x="1447" y="420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254;p21">
              <a:extLst>
                <a:ext uri="{FF2B5EF4-FFF2-40B4-BE49-F238E27FC236}">
                  <a16:creationId xmlns:a16="http://schemas.microsoft.com/office/drawing/2014/main" id="{2CE0067A-C33E-0D5E-732A-B2DB9B86A63C}"/>
                </a:ext>
              </a:extLst>
            </p:cNvPr>
            <p:cNvSpPr/>
            <p:nvPr/>
          </p:nvSpPr>
          <p:spPr>
            <a:xfrm>
              <a:off x="7049656" y="3425068"/>
              <a:ext cx="392963" cy="877121"/>
            </a:xfrm>
            <a:custGeom>
              <a:avLst/>
              <a:gdLst/>
              <a:ahLst/>
              <a:cxnLst/>
              <a:rect l="l" t="t" r="r" b="b"/>
              <a:pathLst>
                <a:path w="16745" h="37376" extrusionOk="0">
                  <a:moveTo>
                    <a:pt x="15553" y="1"/>
                  </a:moveTo>
                  <a:lnTo>
                    <a:pt x="78" y="36351"/>
                  </a:lnTo>
                  <a:lnTo>
                    <a:pt x="45" y="36440"/>
                  </a:lnTo>
                  <a:lnTo>
                    <a:pt x="22" y="36529"/>
                  </a:lnTo>
                  <a:lnTo>
                    <a:pt x="11" y="36619"/>
                  </a:lnTo>
                  <a:lnTo>
                    <a:pt x="0" y="36708"/>
                  </a:lnTo>
                  <a:lnTo>
                    <a:pt x="11" y="36819"/>
                  </a:lnTo>
                  <a:lnTo>
                    <a:pt x="33" y="36919"/>
                  </a:lnTo>
                  <a:lnTo>
                    <a:pt x="67" y="37008"/>
                  </a:lnTo>
                  <a:lnTo>
                    <a:pt x="111" y="37097"/>
                  </a:lnTo>
                  <a:lnTo>
                    <a:pt x="178" y="37175"/>
                  </a:lnTo>
                  <a:lnTo>
                    <a:pt x="245" y="37253"/>
                  </a:lnTo>
                  <a:lnTo>
                    <a:pt x="323" y="37309"/>
                  </a:lnTo>
                  <a:lnTo>
                    <a:pt x="423" y="37342"/>
                  </a:lnTo>
                  <a:lnTo>
                    <a:pt x="523" y="37376"/>
                  </a:lnTo>
                  <a:lnTo>
                    <a:pt x="724" y="37376"/>
                  </a:lnTo>
                  <a:lnTo>
                    <a:pt x="824" y="37353"/>
                  </a:lnTo>
                  <a:lnTo>
                    <a:pt x="913" y="37320"/>
                  </a:lnTo>
                  <a:lnTo>
                    <a:pt x="1013" y="37275"/>
                  </a:lnTo>
                  <a:lnTo>
                    <a:pt x="16745" y="324"/>
                  </a:lnTo>
                  <a:lnTo>
                    <a:pt x="16132" y="157"/>
                  </a:lnTo>
                  <a:lnTo>
                    <a:pt x="15553" y="1"/>
                  </a:lnTo>
                  <a:close/>
                </a:path>
              </a:pathLst>
            </a:custGeom>
            <a:solidFill>
              <a:srgbClr val="40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255;p21">
              <a:extLst>
                <a:ext uri="{FF2B5EF4-FFF2-40B4-BE49-F238E27FC236}">
                  <a16:creationId xmlns:a16="http://schemas.microsoft.com/office/drawing/2014/main" id="{08F02EF6-C513-7E53-C81A-F50F46BC9D0A}"/>
                </a:ext>
              </a:extLst>
            </p:cNvPr>
            <p:cNvSpPr/>
            <p:nvPr/>
          </p:nvSpPr>
          <p:spPr>
            <a:xfrm>
              <a:off x="7049656" y="3425068"/>
              <a:ext cx="392963" cy="877121"/>
            </a:xfrm>
            <a:custGeom>
              <a:avLst/>
              <a:gdLst/>
              <a:ahLst/>
              <a:cxnLst/>
              <a:rect l="l" t="t" r="r" b="b"/>
              <a:pathLst>
                <a:path w="16745" h="37376" fill="none" extrusionOk="0">
                  <a:moveTo>
                    <a:pt x="15553" y="1"/>
                  </a:moveTo>
                  <a:lnTo>
                    <a:pt x="78" y="36351"/>
                  </a:lnTo>
                  <a:lnTo>
                    <a:pt x="78" y="36351"/>
                  </a:lnTo>
                  <a:lnTo>
                    <a:pt x="45" y="36440"/>
                  </a:lnTo>
                  <a:lnTo>
                    <a:pt x="22" y="36529"/>
                  </a:lnTo>
                  <a:lnTo>
                    <a:pt x="11" y="36619"/>
                  </a:lnTo>
                  <a:lnTo>
                    <a:pt x="0" y="36708"/>
                  </a:lnTo>
                  <a:lnTo>
                    <a:pt x="0" y="36708"/>
                  </a:lnTo>
                  <a:lnTo>
                    <a:pt x="11" y="36819"/>
                  </a:lnTo>
                  <a:lnTo>
                    <a:pt x="33" y="36919"/>
                  </a:lnTo>
                  <a:lnTo>
                    <a:pt x="67" y="37008"/>
                  </a:lnTo>
                  <a:lnTo>
                    <a:pt x="111" y="37097"/>
                  </a:lnTo>
                  <a:lnTo>
                    <a:pt x="178" y="37175"/>
                  </a:lnTo>
                  <a:lnTo>
                    <a:pt x="245" y="37253"/>
                  </a:lnTo>
                  <a:lnTo>
                    <a:pt x="323" y="37309"/>
                  </a:lnTo>
                  <a:lnTo>
                    <a:pt x="423" y="37342"/>
                  </a:lnTo>
                  <a:lnTo>
                    <a:pt x="423" y="37342"/>
                  </a:lnTo>
                  <a:lnTo>
                    <a:pt x="523" y="37376"/>
                  </a:lnTo>
                  <a:lnTo>
                    <a:pt x="635" y="37376"/>
                  </a:lnTo>
                  <a:lnTo>
                    <a:pt x="635" y="37376"/>
                  </a:lnTo>
                  <a:lnTo>
                    <a:pt x="724" y="37376"/>
                  </a:lnTo>
                  <a:lnTo>
                    <a:pt x="824" y="37353"/>
                  </a:lnTo>
                  <a:lnTo>
                    <a:pt x="913" y="37320"/>
                  </a:lnTo>
                  <a:lnTo>
                    <a:pt x="1013" y="37275"/>
                  </a:lnTo>
                  <a:lnTo>
                    <a:pt x="16745" y="324"/>
                  </a:lnTo>
                  <a:lnTo>
                    <a:pt x="16745" y="324"/>
                  </a:lnTo>
                  <a:lnTo>
                    <a:pt x="16132" y="157"/>
                  </a:lnTo>
                  <a:lnTo>
                    <a:pt x="155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256;p21">
              <a:extLst>
                <a:ext uri="{FF2B5EF4-FFF2-40B4-BE49-F238E27FC236}">
                  <a16:creationId xmlns:a16="http://schemas.microsoft.com/office/drawing/2014/main" id="{14680496-77C2-1332-0159-9B9205DBB901}"/>
                </a:ext>
              </a:extLst>
            </p:cNvPr>
            <p:cNvSpPr/>
            <p:nvPr/>
          </p:nvSpPr>
          <p:spPr>
            <a:xfrm>
              <a:off x="7225475" y="2199454"/>
              <a:ext cx="1319976" cy="1268747"/>
            </a:xfrm>
            <a:custGeom>
              <a:avLst/>
              <a:gdLst/>
              <a:ahLst/>
              <a:cxnLst/>
              <a:rect l="l" t="t" r="r" b="b"/>
              <a:pathLst>
                <a:path w="56247" h="54064" extrusionOk="0">
                  <a:moveTo>
                    <a:pt x="40037" y="0"/>
                  </a:moveTo>
                  <a:lnTo>
                    <a:pt x="39736" y="11"/>
                  </a:lnTo>
                  <a:lnTo>
                    <a:pt x="39435" y="34"/>
                  </a:lnTo>
                  <a:lnTo>
                    <a:pt x="39135" y="67"/>
                  </a:lnTo>
                  <a:lnTo>
                    <a:pt x="38823" y="112"/>
                  </a:lnTo>
                  <a:lnTo>
                    <a:pt x="38522" y="167"/>
                  </a:lnTo>
                  <a:lnTo>
                    <a:pt x="38211" y="234"/>
                  </a:lnTo>
                  <a:lnTo>
                    <a:pt x="37899" y="323"/>
                  </a:lnTo>
                  <a:lnTo>
                    <a:pt x="37587" y="423"/>
                  </a:lnTo>
                  <a:lnTo>
                    <a:pt x="37264" y="524"/>
                  </a:lnTo>
                  <a:lnTo>
                    <a:pt x="36953" y="657"/>
                  </a:lnTo>
                  <a:lnTo>
                    <a:pt x="36630" y="791"/>
                  </a:lnTo>
                  <a:lnTo>
                    <a:pt x="36307" y="935"/>
                  </a:lnTo>
                  <a:lnTo>
                    <a:pt x="35984" y="1102"/>
                  </a:lnTo>
                  <a:lnTo>
                    <a:pt x="35661" y="1281"/>
                  </a:lnTo>
                  <a:lnTo>
                    <a:pt x="35216" y="1537"/>
                  </a:lnTo>
                  <a:lnTo>
                    <a:pt x="34771" y="1815"/>
                  </a:lnTo>
                  <a:lnTo>
                    <a:pt x="34347" y="2104"/>
                  </a:lnTo>
                  <a:lnTo>
                    <a:pt x="33924" y="2405"/>
                  </a:lnTo>
                  <a:lnTo>
                    <a:pt x="33579" y="2650"/>
                  </a:lnTo>
                  <a:lnTo>
                    <a:pt x="33245" y="2917"/>
                  </a:lnTo>
                  <a:lnTo>
                    <a:pt x="32922" y="3184"/>
                  </a:lnTo>
                  <a:lnTo>
                    <a:pt x="32599" y="3452"/>
                  </a:lnTo>
                  <a:lnTo>
                    <a:pt x="32277" y="3730"/>
                  </a:lnTo>
                  <a:lnTo>
                    <a:pt x="31965" y="4019"/>
                  </a:lnTo>
                  <a:lnTo>
                    <a:pt x="31664" y="4320"/>
                  </a:lnTo>
                  <a:lnTo>
                    <a:pt x="31353" y="4621"/>
                  </a:lnTo>
                  <a:lnTo>
                    <a:pt x="31063" y="4921"/>
                  </a:lnTo>
                  <a:lnTo>
                    <a:pt x="30762" y="5233"/>
                  </a:lnTo>
                  <a:lnTo>
                    <a:pt x="30473" y="5556"/>
                  </a:lnTo>
                  <a:lnTo>
                    <a:pt x="30195" y="5879"/>
                  </a:lnTo>
                  <a:lnTo>
                    <a:pt x="29916" y="6202"/>
                  </a:lnTo>
                  <a:lnTo>
                    <a:pt x="29638" y="6536"/>
                  </a:lnTo>
                  <a:lnTo>
                    <a:pt x="29104" y="7226"/>
                  </a:lnTo>
                  <a:lnTo>
                    <a:pt x="28591" y="7927"/>
                  </a:lnTo>
                  <a:lnTo>
                    <a:pt x="28090" y="8651"/>
                  </a:lnTo>
                  <a:lnTo>
                    <a:pt x="27601" y="9386"/>
                  </a:lnTo>
                  <a:lnTo>
                    <a:pt x="27144" y="10143"/>
                  </a:lnTo>
                  <a:lnTo>
                    <a:pt x="26688" y="10900"/>
                  </a:lnTo>
                  <a:lnTo>
                    <a:pt x="26253" y="11679"/>
                  </a:lnTo>
                  <a:lnTo>
                    <a:pt x="25842" y="12470"/>
                  </a:lnTo>
                  <a:lnTo>
                    <a:pt x="25441" y="13260"/>
                  </a:lnTo>
                  <a:lnTo>
                    <a:pt x="25051" y="14073"/>
                  </a:lnTo>
                  <a:lnTo>
                    <a:pt x="24672" y="14886"/>
                  </a:lnTo>
                  <a:lnTo>
                    <a:pt x="24316" y="15698"/>
                  </a:lnTo>
                  <a:lnTo>
                    <a:pt x="23971" y="16511"/>
                  </a:lnTo>
                  <a:lnTo>
                    <a:pt x="23637" y="17335"/>
                  </a:lnTo>
                  <a:lnTo>
                    <a:pt x="23325" y="18159"/>
                  </a:lnTo>
                  <a:lnTo>
                    <a:pt x="23014" y="18983"/>
                  </a:lnTo>
                  <a:lnTo>
                    <a:pt x="22724" y="19795"/>
                  </a:lnTo>
                  <a:lnTo>
                    <a:pt x="22446" y="20608"/>
                  </a:lnTo>
                  <a:lnTo>
                    <a:pt x="22179" y="21421"/>
                  </a:lnTo>
                  <a:lnTo>
                    <a:pt x="21911" y="22222"/>
                  </a:lnTo>
                  <a:lnTo>
                    <a:pt x="21666" y="23024"/>
                  </a:lnTo>
                  <a:lnTo>
                    <a:pt x="21433" y="23803"/>
                  </a:lnTo>
                  <a:lnTo>
                    <a:pt x="21210" y="24583"/>
                  </a:lnTo>
                  <a:lnTo>
                    <a:pt x="20776" y="26097"/>
                  </a:lnTo>
                  <a:lnTo>
                    <a:pt x="20653" y="26542"/>
                  </a:lnTo>
                  <a:lnTo>
                    <a:pt x="20219" y="28212"/>
                  </a:lnTo>
                  <a:lnTo>
                    <a:pt x="19829" y="29782"/>
                  </a:lnTo>
                  <a:lnTo>
                    <a:pt x="19150" y="32510"/>
                  </a:lnTo>
                  <a:lnTo>
                    <a:pt x="18861" y="33645"/>
                  </a:lnTo>
                  <a:lnTo>
                    <a:pt x="18716" y="34146"/>
                  </a:lnTo>
                  <a:lnTo>
                    <a:pt x="18594" y="34603"/>
                  </a:lnTo>
                  <a:lnTo>
                    <a:pt x="18460" y="35015"/>
                  </a:lnTo>
                  <a:lnTo>
                    <a:pt x="18338" y="35371"/>
                  </a:lnTo>
                  <a:lnTo>
                    <a:pt x="18226" y="35672"/>
                  </a:lnTo>
                  <a:lnTo>
                    <a:pt x="18115" y="35905"/>
                  </a:lnTo>
                  <a:lnTo>
                    <a:pt x="18059" y="35994"/>
                  </a:lnTo>
                  <a:lnTo>
                    <a:pt x="18004" y="36084"/>
                  </a:lnTo>
                  <a:lnTo>
                    <a:pt x="17859" y="36251"/>
                  </a:lnTo>
                  <a:lnTo>
                    <a:pt x="17681" y="36429"/>
                  </a:lnTo>
                  <a:lnTo>
                    <a:pt x="17469" y="36607"/>
                  </a:lnTo>
                  <a:lnTo>
                    <a:pt x="17235" y="36785"/>
                  </a:lnTo>
                  <a:lnTo>
                    <a:pt x="16968" y="36963"/>
                  </a:lnTo>
                  <a:lnTo>
                    <a:pt x="16668" y="37141"/>
                  </a:lnTo>
                  <a:lnTo>
                    <a:pt x="16345" y="37319"/>
                  </a:lnTo>
                  <a:lnTo>
                    <a:pt x="16000" y="37509"/>
                  </a:lnTo>
                  <a:lnTo>
                    <a:pt x="15632" y="37687"/>
                  </a:lnTo>
                  <a:lnTo>
                    <a:pt x="15243" y="37876"/>
                  </a:lnTo>
                  <a:lnTo>
                    <a:pt x="14831" y="38065"/>
                  </a:lnTo>
                  <a:lnTo>
                    <a:pt x="13951" y="38455"/>
                  </a:lnTo>
                  <a:lnTo>
                    <a:pt x="13016" y="38845"/>
                  </a:lnTo>
                  <a:lnTo>
                    <a:pt x="12036" y="39245"/>
                  </a:lnTo>
                  <a:lnTo>
                    <a:pt x="11012" y="39657"/>
                  </a:lnTo>
                  <a:lnTo>
                    <a:pt x="8919" y="40492"/>
                  </a:lnTo>
                  <a:lnTo>
                    <a:pt x="7872" y="40927"/>
                  </a:lnTo>
                  <a:lnTo>
                    <a:pt x="6837" y="41361"/>
                  </a:lnTo>
                  <a:lnTo>
                    <a:pt x="5835" y="41817"/>
                  </a:lnTo>
                  <a:lnTo>
                    <a:pt x="5345" y="42040"/>
                  </a:lnTo>
                  <a:lnTo>
                    <a:pt x="4866" y="42274"/>
                  </a:lnTo>
                  <a:lnTo>
                    <a:pt x="4098" y="42663"/>
                  </a:lnTo>
                  <a:lnTo>
                    <a:pt x="3742" y="42853"/>
                  </a:lnTo>
                  <a:lnTo>
                    <a:pt x="3385" y="43053"/>
                  </a:lnTo>
                  <a:lnTo>
                    <a:pt x="3040" y="43253"/>
                  </a:lnTo>
                  <a:lnTo>
                    <a:pt x="2717" y="43454"/>
                  </a:lnTo>
                  <a:lnTo>
                    <a:pt x="2395" y="43654"/>
                  </a:lnTo>
                  <a:lnTo>
                    <a:pt x="2105" y="43855"/>
                  </a:lnTo>
                  <a:lnTo>
                    <a:pt x="1816" y="44055"/>
                  </a:lnTo>
                  <a:lnTo>
                    <a:pt x="1548" y="44267"/>
                  </a:lnTo>
                  <a:lnTo>
                    <a:pt x="1303" y="44478"/>
                  </a:lnTo>
                  <a:lnTo>
                    <a:pt x="1081" y="44690"/>
                  </a:lnTo>
                  <a:lnTo>
                    <a:pt x="869" y="44901"/>
                  </a:lnTo>
                  <a:lnTo>
                    <a:pt x="680" y="45113"/>
                  </a:lnTo>
                  <a:lnTo>
                    <a:pt x="513" y="45324"/>
                  </a:lnTo>
                  <a:lnTo>
                    <a:pt x="368" y="45547"/>
                  </a:lnTo>
                  <a:lnTo>
                    <a:pt x="246" y="45758"/>
                  </a:lnTo>
                  <a:lnTo>
                    <a:pt x="146" y="45981"/>
                  </a:lnTo>
                  <a:lnTo>
                    <a:pt x="68" y="46204"/>
                  </a:lnTo>
                  <a:lnTo>
                    <a:pt x="23" y="46426"/>
                  </a:lnTo>
                  <a:lnTo>
                    <a:pt x="12" y="46538"/>
                  </a:lnTo>
                  <a:lnTo>
                    <a:pt x="1" y="46649"/>
                  </a:lnTo>
                  <a:lnTo>
                    <a:pt x="1" y="46760"/>
                  </a:lnTo>
                  <a:lnTo>
                    <a:pt x="12" y="46872"/>
                  </a:lnTo>
                  <a:lnTo>
                    <a:pt x="23" y="46994"/>
                  </a:lnTo>
                  <a:lnTo>
                    <a:pt x="45" y="47106"/>
                  </a:lnTo>
                  <a:lnTo>
                    <a:pt x="79" y="47217"/>
                  </a:lnTo>
                  <a:lnTo>
                    <a:pt x="112" y="47339"/>
                  </a:lnTo>
                  <a:lnTo>
                    <a:pt x="157" y="47451"/>
                  </a:lnTo>
                  <a:lnTo>
                    <a:pt x="201" y="47562"/>
                  </a:lnTo>
                  <a:lnTo>
                    <a:pt x="268" y="47684"/>
                  </a:lnTo>
                  <a:lnTo>
                    <a:pt x="335" y="47796"/>
                  </a:lnTo>
                  <a:lnTo>
                    <a:pt x="491" y="48041"/>
                  </a:lnTo>
                  <a:lnTo>
                    <a:pt x="680" y="48275"/>
                  </a:lnTo>
                  <a:lnTo>
                    <a:pt x="903" y="48508"/>
                  </a:lnTo>
                  <a:lnTo>
                    <a:pt x="1170" y="48753"/>
                  </a:lnTo>
                  <a:lnTo>
                    <a:pt x="1459" y="48998"/>
                  </a:lnTo>
                  <a:lnTo>
                    <a:pt x="1793" y="49243"/>
                  </a:lnTo>
                  <a:lnTo>
                    <a:pt x="2350" y="49622"/>
                  </a:lnTo>
                  <a:lnTo>
                    <a:pt x="2651" y="49811"/>
                  </a:lnTo>
                  <a:lnTo>
                    <a:pt x="2951" y="50000"/>
                  </a:lnTo>
                  <a:lnTo>
                    <a:pt x="3541" y="50345"/>
                  </a:lnTo>
                  <a:lnTo>
                    <a:pt x="3864" y="50523"/>
                  </a:lnTo>
                  <a:lnTo>
                    <a:pt x="4187" y="50690"/>
                  </a:lnTo>
                  <a:lnTo>
                    <a:pt x="4521" y="50857"/>
                  </a:lnTo>
                  <a:lnTo>
                    <a:pt x="4866" y="51024"/>
                  </a:lnTo>
                  <a:lnTo>
                    <a:pt x="5234" y="51191"/>
                  </a:lnTo>
                  <a:lnTo>
                    <a:pt x="5601" y="51347"/>
                  </a:lnTo>
                  <a:lnTo>
                    <a:pt x="5991" y="51503"/>
                  </a:lnTo>
                  <a:lnTo>
                    <a:pt x="6391" y="51659"/>
                  </a:lnTo>
                  <a:lnTo>
                    <a:pt x="6803" y="51815"/>
                  </a:lnTo>
                  <a:lnTo>
                    <a:pt x="7238" y="51960"/>
                  </a:lnTo>
                  <a:lnTo>
                    <a:pt x="7683" y="52104"/>
                  </a:lnTo>
                  <a:lnTo>
                    <a:pt x="8151" y="52249"/>
                  </a:lnTo>
                  <a:lnTo>
                    <a:pt x="8629" y="52383"/>
                  </a:lnTo>
                  <a:lnTo>
                    <a:pt x="9130" y="52516"/>
                  </a:lnTo>
                  <a:lnTo>
                    <a:pt x="9654" y="52650"/>
                  </a:lnTo>
                  <a:lnTo>
                    <a:pt x="10188" y="52772"/>
                  </a:lnTo>
                  <a:lnTo>
                    <a:pt x="10745" y="52895"/>
                  </a:lnTo>
                  <a:lnTo>
                    <a:pt x="11324" y="53006"/>
                  </a:lnTo>
                  <a:lnTo>
                    <a:pt x="11925" y="53118"/>
                  </a:lnTo>
                  <a:lnTo>
                    <a:pt x="12537" y="53218"/>
                  </a:lnTo>
                  <a:lnTo>
                    <a:pt x="13183" y="53318"/>
                  </a:lnTo>
                  <a:lnTo>
                    <a:pt x="13840" y="53418"/>
                  </a:lnTo>
                  <a:lnTo>
                    <a:pt x="14530" y="53507"/>
                  </a:lnTo>
                  <a:lnTo>
                    <a:pt x="15243" y="53585"/>
                  </a:lnTo>
                  <a:lnTo>
                    <a:pt x="15977" y="53663"/>
                  </a:lnTo>
                  <a:lnTo>
                    <a:pt x="16734" y="53730"/>
                  </a:lnTo>
                  <a:lnTo>
                    <a:pt x="17525" y="53797"/>
                  </a:lnTo>
                  <a:lnTo>
                    <a:pt x="18338" y="53852"/>
                  </a:lnTo>
                  <a:lnTo>
                    <a:pt x="19173" y="53908"/>
                  </a:lnTo>
                  <a:lnTo>
                    <a:pt x="20041" y="53953"/>
                  </a:lnTo>
                  <a:lnTo>
                    <a:pt x="21488" y="53997"/>
                  </a:lnTo>
                  <a:lnTo>
                    <a:pt x="23025" y="54042"/>
                  </a:lnTo>
                  <a:lnTo>
                    <a:pt x="24572" y="54064"/>
                  </a:lnTo>
                  <a:lnTo>
                    <a:pt x="27545" y="54064"/>
                  </a:lnTo>
                  <a:lnTo>
                    <a:pt x="28959" y="54042"/>
                  </a:lnTo>
                  <a:lnTo>
                    <a:pt x="30328" y="54019"/>
                  </a:lnTo>
                  <a:lnTo>
                    <a:pt x="31664" y="53964"/>
                  </a:lnTo>
                  <a:lnTo>
                    <a:pt x="32956" y="53908"/>
                  </a:lnTo>
                  <a:lnTo>
                    <a:pt x="34192" y="53830"/>
                  </a:lnTo>
                  <a:lnTo>
                    <a:pt x="35405" y="53730"/>
                  </a:lnTo>
                  <a:lnTo>
                    <a:pt x="36563" y="53619"/>
                  </a:lnTo>
                  <a:lnTo>
                    <a:pt x="37687" y="53485"/>
                  </a:lnTo>
                  <a:lnTo>
                    <a:pt x="38779" y="53340"/>
                  </a:lnTo>
                  <a:lnTo>
                    <a:pt x="39825" y="53162"/>
                  </a:lnTo>
                  <a:lnTo>
                    <a:pt x="40337" y="53073"/>
                  </a:lnTo>
                  <a:lnTo>
                    <a:pt x="40838" y="52973"/>
                  </a:lnTo>
                  <a:lnTo>
                    <a:pt x="41328" y="52873"/>
                  </a:lnTo>
                  <a:lnTo>
                    <a:pt x="41807" y="52761"/>
                  </a:lnTo>
                  <a:lnTo>
                    <a:pt x="42274" y="52650"/>
                  </a:lnTo>
                  <a:lnTo>
                    <a:pt x="42742" y="52527"/>
                  </a:lnTo>
                  <a:lnTo>
                    <a:pt x="43198" y="52405"/>
                  </a:lnTo>
                  <a:lnTo>
                    <a:pt x="43644" y="52271"/>
                  </a:lnTo>
                  <a:lnTo>
                    <a:pt x="44078" y="52138"/>
                  </a:lnTo>
                  <a:lnTo>
                    <a:pt x="44512" y="51993"/>
                  </a:lnTo>
                  <a:lnTo>
                    <a:pt x="44935" y="51837"/>
                  </a:lnTo>
                  <a:lnTo>
                    <a:pt x="45347" y="51681"/>
                  </a:lnTo>
                  <a:lnTo>
                    <a:pt x="45748" y="51525"/>
                  </a:lnTo>
                  <a:lnTo>
                    <a:pt x="46149" y="51358"/>
                  </a:lnTo>
                  <a:lnTo>
                    <a:pt x="46539" y="51180"/>
                  </a:lnTo>
                  <a:lnTo>
                    <a:pt x="46917" y="51002"/>
                  </a:lnTo>
                  <a:lnTo>
                    <a:pt x="47284" y="50813"/>
                  </a:lnTo>
                  <a:lnTo>
                    <a:pt x="47652" y="50624"/>
                  </a:lnTo>
                  <a:lnTo>
                    <a:pt x="48008" y="50412"/>
                  </a:lnTo>
                  <a:lnTo>
                    <a:pt x="48353" y="50212"/>
                  </a:lnTo>
                  <a:lnTo>
                    <a:pt x="48698" y="50000"/>
                  </a:lnTo>
                  <a:lnTo>
                    <a:pt x="49032" y="49778"/>
                  </a:lnTo>
                  <a:lnTo>
                    <a:pt x="49355" y="49544"/>
                  </a:lnTo>
                  <a:lnTo>
                    <a:pt x="49678" y="49310"/>
                  </a:lnTo>
                  <a:lnTo>
                    <a:pt x="49990" y="49065"/>
                  </a:lnTo>
                  <a:lnTo>
                    <a:pt x="50290" y="48809"/>
                  </a:lnTo>
                  <a:lnTo>
                    <a:pt x="50591" y="48553"/>
                  </a:lnTo>
                  <a:lnTo>
                    <a:pt x="50881" y="48286"/>
                  </a:lnTo>
                  <a:lnTo>
                    <a:pt x="51170" y="48018"/>
                  </a:lnTo>
                  <a:lnTo>
                    <a:pt x="51448" y="47740"/>
                  </a:lnTo>
                  <a:lnTo>
                    <a:pt x="51716" y="47451"/>
                  </a:lnTo>
                  <a:lnTo>
                    <a:pt x="51983" y="47150"/>
                  </a:lnTo>
                  <a:lnTo>
                    <a:pt x="52239" y="46849"/>
                  </a:lnTo>
                  <a:lnTo>
                    <a:pt x="52484" y="46527"/>
                  </a:lnTo>
                  <a:lnTo>
                    <a:pt x="52729" y="46215"/>
                  </a:lnTo>
                  <a:lnTo>
                    <a:pt x="52974" y="45881"/>
                  </a:lnTo>
                  <a:lnTo>
                    <a:pt x="53207" y="45547"/>
                  </a:lnTo>
                  <a:lnTo>
                    <a:pt x="53430" y="45202"/>
                  </a:lnTo>
                  <a:lnTo>
                    <a:pt x="53697" y="44768"/>
                  </a:lnTo>
                  <a:lnTo>
                    <a:pt x="53942" y="44322"/>
                  </a:lnTo>
                  <a:lnTo>
                    <a:pt x="54176" y="43855"/>
                  </a:lnTo>
                  <a:lnTo>
                    <a:pt x="54399" y="43365"/>
                  </a:lnTo>
                  <a:lnTo>
                    <a:pt x="54599" y="42864"/>
                  </a:lnTo>
                  <a:lnTo>
                    <a:pt x="54800" y="42340"/>
                  </a:lnTo>
                  <a:lnTo>
                    <a:pt x="54978" y="41806"/>
                  </a:lnTo>
                  <a:lnTo>
                    <a:pt x="55145" y="41249"/>
                  </a:lnTo>
                  <a:lnTo>
                    <a:pt x="55301" y="40682"/>
                  </a:lnTo>
                  <a:lnTo>
                    <a:pt x="55445" y="40092"/>
                  </a:lnTo>
                  <a:lnTo>
                    <a:pt x="55579" y="39490"/>
                  </a:lnTo>
                  <a:lnTo>
                    <a:pt x="55701" y="38878"/>
                  </a:lnTo>
                  <a:lnTo>
                    <a:pt x="55813" y="38255"/>
                  </a:lnTo>
                  <a:lnTo>
                    <a:pt x="55902" y="37620"/>
                  </a:lnTo>
                  <a:lnTo>
                    <a:pt x="55991" y="36963"/>
                  </a:lnTo>
                  <a:lnTo>
                    <a:pt x="56058" y="36306"/>
                  </a:lnTo>
                  <a:lnTo>
                    <a:pt x="56124" y="35583"/>
                  </a:lnTo>
                  <a:lnTo>
                    <a:pt x="56169" y="34848"/>
                  </a:lnTo>
                  <a:lnTo>
                    <a:pt x="56213" y="34102"/>
                  </a:lnTo>
                  <a:lnTo>
                    <a:pt x="56236" y="33345"/>
                  </a:lnTo>
                  <a:lnTo>
                    <a:pt x="56247" y="32588"/>
                  </a:lnTo>
                  <a:lnTo>
                    <a:pt x="56247" y="31819"/>
                  </a:lnTo>
                  <a:lnTo>
                    <a:pt x="56225" y="31040"/>
                  </a:lnTo>
                  <a:lnTo>
                    <a:pt x="56202" y="30250"/>
                  </a:lnTo>
                  <a:lnTo>
                    <a:pt x="56158" y="29459"/>
                  </a:lnTo>
                  <a:lnTo>
                    <a:pt x="56113" y="28669"/>
                  </a:lnTo>
                  <a:lnTo>
                    <a:pt x="56046" y="27867"/>
                  </a:lnTo>
                  <a:lnTo>
                    <a:pt x="55969" y="27065"/>
                  </a:lnTo>
                  <a:lnTo>
                    <a:pt x="55879" y="26253"/>
                  </a:lnTo>
                  <a:lnTo>
                    <a:pt x="55779" y="25451"/>
                  </a:lnTo>
                  <a:lnTo>
                    <a:pt x="55668" y="24638"/>
                  </a:lnTo>
                  <a:lnTo>
                    <a:pt x="55534" y="23837"/>
                  </a:lnTo>
                  <a:lnTo>
                    <a:pt x="55401" y="23024"/>
                  </a:lnTo>
                  <a:lnTo>
                    <a:pt x="55256" y="22222"/>
                  </a:lnTo>
                  <a:lnTo>
                    <a:pt x="55100" y="21410"/>
                  </a:lnTo>
                  <a:lnTo>
                    <a:pt x="54933" y="20608"/>
                  </a:lnTo>
                  <a:lnTo>
                    <a:pt x="54744" y="19818"/>
                  </a:lnTo>
                  <a:lnTo>
                    <a:pt x="54555" y="19016"/>
                  </a:lnTo>
                  <a:lnTo>
                    <a:pt x="54354" y="18226"/>
                  </a:lnTo>
                  <a:lnTo>
                    <a:pt x="54143" y="17446"/>
                  </a:lnTo>
                  <a:lnTo>
                    <a:pt x="53920" y="16678"/>
                  </a:lnTo>
                  <a:lnTo>
                    <a:pt x="53686" y="15910"/>
                  </a:lnTo>
                  <a:lnTo>
                    <a:pt x="53441" y="15142"/>
                  </a:lnTo>
                  <a:lnTo>
                    <a:pt x="53185" y="14396"/>
                  </a:lnTo>
                  <a:lnTo>
                    <a:pt x="52918" y="13661"/>
                  </a:lnTo>
                  <a:lnTo>
                    <a:pt x="52640" y="12926"/>
                  </a:lnTo>
                  <a:lnTo>
                    <a:pt x="52361" y="12214"/>
                  </a:lnTo>
                  <a:lnTo>
                    <a:pt x="52072" y="11501"/>
                  </a:lnTo>
                  <a:lnTo>
                    <a:pt x="51716" y="10711"/>
                  </a:lnTo>
                  <a:lnTo>
                    <a:pt x="51359" y="9931"/>
                  </a:lnTo>
                  <a:lnTo>
                    <a:pt x="50981" y="9174"/>
                  </a:lnTo>
                  <a:lnTo>
                    <a:pt x="50591" y="8451"/>
                  </a:lnTo>
                  <a:lnTo>
                    <a:pt x="50201" y="7738"/>
                  </a:lnTo>
                  <a:lnTo>
                    <a:pt x="49789" y="7048"/>
                  </a:lnTo>
                  <a:lnTo>
                    <a:pt x="49366" y="6380"/>
                  </a:lnTo>
                  <a:lnTo>
                    <a:pt x="48932" y="5745"/>
                  </a:lnTo>
                  <a:lnTo>
                    <a:pt x="48487" y="5133"/>
                  </a:lnTo>
                  <a:lnTo>
                    <a:pt x="48030" y="4543"/>
                  </a:lnTo>
                  <a:lnTo>
                    <a:pt x="47808" y="4264"/>
                  </a:lnTo>
                  <a:lnTo>
                    <a:pt x="47574" y="3997"/>
                  </a:lnTo>
                  <a:lnTo>
                    <a:pt x="47329" y="3730"/>
                  </a:lnTo>
                  <a:lnTo>
                    <a:pt x="47095" y="3474"/>
                  </a:lnTo>
                  <a:lnTo>
                    <a:pt x="46850" y="3218"/>
                  </a:lnTo>
                  <a:lnTo>
                    <a:pt x="46605" y="2984"/>
                  </a:lnTo>
                  <a:lnTo>
                    <a:pt x="46360" y="2750"/>
                  </a:lnTo>
                  <a:lnTo>
                    <a:pt x="46115" y="2516"/>
                  </a:lnTo>
                  <a:lnTo>
                    <a:pt x="45859" y="2305"/>
                  </a:lnTo>
                  <a:lnTo>
                    <a:pt x="45603" y="2093"/>
                  </a:lnTo>
                  <a:lnTo>
                    <a:pt x="45347" y="1893"/>
                  </a:lnTo>
                  <a:lnTo>
                    <a:pt x="45091" y="1704"/>
                  </a:lnTo>
                  <a:lnTo>
                    <a:pt x="44824" y="1526"/>
                  </a:lnTo>
                  <a:lnTo>
                    <a:pt x="44568" y="1359"/>
                  </a:lnTo>
                  <a:lnTo>
                    <a:pt x="44301" y="1192"/>
                  </a:lnTo>
                  <a:lnTo>
                    <a:pt x="44033" y="1036"/>
                  </a:lnTo>
                  <a:lnTo>
                    <a:pt x="43755" y="902"/>
                  </a:lnTo>
                  <a:lnTo>
                    <a:pt x="43488" y="768"/>
                  </a:lnTo>
                  <a:lnTo>
                    <a:pt x="43210" y="646"/>
                  </a:lnTo>
                  <a:lnTo>
                    <a:pt x="42931" y="535"/>
                  </a:lnTo>
                  <a:lnTo>
                    <a:pt x="42653" y="423"/>
                  </a:lnTo>
                  <a:lnTo>
                    <a:pt x="42375" y="334"/>
                  </a:lnTo>
                  <a:lnTo>
                    <a:pt x="42085" y="256"/>
                  </a:lnTo>
                  <a:lnTo>
                    <a:pt x="41796" y="190"/>
                  </a:lnTo>
                  <a:lnTo>
                    <a:pt x="41517" y="123"/>
                  </a:lnTo>
                  <a:lnTo>
                    <a:pt x="41217" y="78"/>
                  </a:lnTo>
                  <a:lnTo>
                    <a:pt x="40927" y="45"/>
                  </a:lnTo>
                  <a:lnTo>
                    <a:pt x="40638" y="11"/>
                  </a:lnTo>
                  <a:lnTo>
                    <a:pt x="40337" y="0"/>
                  </a:lnTo>
                  <a:close/>
                </a:path>
              </a:pathLst>
            </a:custGeom>
            <a:solidFill>
              <a:srgbClr val="DF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257;p21">
              <a:extLst>
                <a:ext uri="{FF2B5EF4-FFF2-40B4-BE49-F238E27FC236}">
                  <a16:creationId xmlns:a16="http://schemas.microsoft.com/office/drawing/2014/main" id="{DE0C6225-5A29-6D4C-9820-9381F63AB1A1}"/>
                </a:ext>
              </a:extLst>
            </p:cNvPr>
            <p:cNvSpPr/>
            <p:nvPr/>
          </p:nvSpPr>
          <p:spPr>
            <a:xfrm>
              <a:off x="7225475" y="2199454"/>
              <a:ext cx="1319976" cy="1268747"/>
            </a:xfrm>
            <a:custGeom>
              <a:avLst/>
              <a:gdLst/>
              <a:ahLst/>
              <a:cxnLst/>
              <a:rect l="l" t="t" r="r" b="b"/>
              <a:pathLst>
                <a:path w="56247" h="54064" fill="none" extrusionOk="0">
                  <a:moveTo>
                    <a:pt x="56058" y="36306"/>
                  </a:moveTo>
                  <a:lnTo>
                    <a:pt x="56058" y="36306"/>
                  </a:lnTo>
                  <a:lnTo>
                    <a:pt x="55991" y="36963"/>
                  </a:lnTo>
                  <a:lnTo>
                    <a:pt x="55902" y="37620"/>
                  </a:lnTo>
                  <a:lnTo>
                    <a:pt x="55813" y="38255"/>
                  </a:lnTo>
                  <a:lnTo>
                    <a:pt x="55701" y="38878"/>
                  </a:lnTo>
                  <a:lnTo>
                    <a:pt x="55579" y="39490"/>
                  </a:lnTo>
                  <a:lnTo>
                    <a:pt x="55445" y="40092"/>
                  </a:lnTo>
                  <a:lnTo>
                    <a:pt x="55301" y="40682"/>
                  </a:lnTo>
                  <a:lnTo>
                    <a:pt x="55145" y="41249"/>
                  </a:lnTo>
                  <a:lnTo>
                    <a:pt x="54978" y="41806"/>
                  </a:lnTo>
                  <a:lnTo>
                    <a:pt x="54800" y="42340"/>
                  </a:lnTo>
                  <a:lnTo>
                    <a:pt x="54599" y="42864"/>
                  </a:lnTo>
                  <a:lnTo>
                    <a:pt x="54399" y="43365"/>
                  </a:lnTo>
                  <a:lnTo>
                    <a:pt x="54176" y="43855"/>
                  </a:lnTo>
                  <a:lnTo>
                    <a:pt x="53942" y="44322"/>
                  </a:lnTo>
                  <a:lnTo>
                    <a:pt x="53697" y="44768"/>
                  </a:lnTo>
                  <a:lnTo>
                    <a:pt x="53430" y="45202"/>
                  </a:lnTo>
                  <a:lnTo>
                    <a:pt x="53430" y="45202"/>
                  </a:lnTo>
                  <a:lnTo>
                    <a:pt x="53207" y="45547"/>
                  </a:lnTo>
                  <a:lnTo>
                    <a:pt x="52974" y="45881"/>
                  </a:lnTo>
                  <a:lnTo>
                    <a:pt x="52729" y="46215"/>
                  </a:lnTo>
                  <a:lnTo>
                    <a:pt x="52484" y="46527"/>
                  </a:lnTo>
                  <a:lnTo>
                    <a:pt x="52239" y="46849"/>
                  </a:lnTo>
                  <a:lnTo>
                    <a:pt x="51983" y="47150"/>
                  </a:lnTo>
                  <a:lnTo>
                    <a:pt x="51716" y="47451"/>
                  </a:lnTo>
                  <a:lnTo>
                    <a:pt x="51448" y="47740"/>
                  </a:lnTo>
                  <a:lnTo>
                    <a:pt x="51170" y="48018"/>
                  </a:lnTo>
                  <a:lnTo>
                    <a:pt x="50881" y="48286"/>
                  </a:lnTo>
                  <a:lnTo>
                    <a:pt x="50591" y="48553"/>
                  </a:lnTo>
                  <a:lnTo>
                    <a:pt x="50290" y="48809"/>
                  </a:lnTo>
                  <a:lnTo>
                    <a:pt x="49990" y="49065"/>
                  </a:lnTo>
                  <a:lnTo>
                    <a:pt x="49678" y="49310"/>
                  </a:lnTo>
                  <a:lnTo>
                    <a:pt x="49355" y="49544"/>
                  </a:lnTo>
                  <a:lnTo>
                    <a:pt x="49032" y="49778"/>
                  </a:lnTo>
                  <a:lnTo>
                    <a:pt x="48698" y="50000"/>
                  </a:lnTo>
                  <a:lnTo>
                    <a:pt x="48353" y="50212"/>
                  </a:lnTo>
                  <a:lnTo>
                    <a:pt x="48008" y="50412"/>
                  </a:lnTo>
                  <a:lnTo>
                    <a:pt x="47652" y="50624"/>
                  </a:lnTo>
                  <a:lnTo>
                    <a:pt x="47284" y="50813"/>
                  </a:lnTo>
                  <a:lnTo>
                    <a:pt x="46917" y="51002"/>
                  </a:lnTo>
                  <a:lnTo>
                    <a:pt x="46539" y="51180"/>
                  </a:lnTo>
                  <a:lnTo>
                    <a:pt x="46149" y="51358"/>
                  </a:lnTo>
                  <a:lnTo>
                    <a:pt x="45748" y="51525"/>
                  </a:lnTo>
                  <a:lnTo>
                    <a:pt x="45347" y="51681"/>
                  </a:lnTo>
                  <a:lnTo>
                    <a:pt x="44935" y="51837"/>
                  </a:lnTo>
                  <a:lnTo>
                    <a:pt x="44512" y="51993"/>
                  </a:lnTo>
                  <a:lnTo>
                    <a:pt x="44078" y="52138"/>
                  </a:lnTo>
                  <a:lnTo>
                    <a:pt x="43644" y="52271"/>
                  </a:lnTo>
                  <a:lnTo>
                    <a:pt x="43198" y="52405"/>
                  </a:lnTo>
                  <a:lnTo>
                    <a:pt x="42742" y="52527"/>
                  </a:lnTo>
                  <a:lnTo>
                    <a:pt x="42274" y="52650"/>
                  </a:lnTo>
                  <a:lnTo>
                    <a:pt x="41807" y="52761"/>
                  </a:lnTo>
                  <a:lnTo>
                    <a:pt x="41328" y="52873"/>
                  </a:lnTo>
                  <a:lnTo>
                    <a:pt x="40838" y="52973"/>
                  </a:lnTo>
                  <a:lnTo>
                    <a:pt x="40337" y="53073"/>
                  </a:lnTo>
                  <a:lnTo>
                    <a:pt x="39825" y="53162"/>
                  </a:lnTo>
                  <a:lnTo>
                    <a:pt x="38779" y="53340"/>
                  </a:lnTo>
                  <a:lnTo>
                    <a:pt x="37687" y="53485"/>
                  </a:lnTo>
                  <a:lnTo>
                    <a:pt x="36563" y="53619"/>
                  </a:lnTo>
                  <a:lnTo>
                    <a:pt x="35405" y="53730"/>
                  </a:lnTo>
                  <a:lnTo>
                    <a:pt x="34192" y="53830"/>
                  </a:lnTo>
                  <a:lnTo>
                    <a:pt x="32956" y="53908"/>
                  </a:lnTo>
                  <a:lnTo>
                    <a:pt x="31664" y="53964"/>
                  </a:lnTo>
                  <a:lnTo>
                    <a:pt x="30328" y="54019"/>
                  </a:lnTo>
                  <a:lnTo>
                    <a:pt x="28959" y="54042"/>
                  </a:lnTo>
                  <a:lnTo>
                    <a:pt x="27545" y="54064"/>
                  </a:lnTo>
                  <a:lnTo>
                    <a:pt x="26086" y="54064"/>
                  </a:lnTo>
                  <a:lnTo>
                    <a:pt x="24572" y="54064"/>
                  </a:lnTo>
                  <a:lnTo>
                    <a:pt x="23025" y="54042"/>
                  </a:lnTo>
                  <a:lnTo>
                    <a:pt x="23025" y="54042"/>
                  </a:lnTo>
                  <a:lnTo>
                    <a:pt x="21488" y="53997"/>
                  </a:lnTo>
                  <a:lnTo>
                    <a:pt x="20041" y="53953"/>
                  </a:lnTo>
                  <a:lnTo>
                    <a:pt x="20041" y="53953"/>
                  </a:lnTo>
                  <a:lnTo>
                    <a:pt x="19173" y="53908"/>
                  </a:lnTo>
                  <a:lnTo>
                    <a:pt x="18338" y="53852"/>
                  </a:lnTo>
                  <a:lnTo>
                    <a:pt x="17525" y="53797"/>
                  </a:lnTo>
                  <a:lnTo>
                    <a:pt x="16734" y="53730"/>
                  </a:lnTo>
                  <a:lnTo>
                    <a:pt x="15977" y="53663"/>
                  </a:lnTo>
                  <a:lnTo>
                    <a:pt x="15243" y="53585"/>
                  </a:lnTo>
                  <a:lnTo>
                    <a:pt x="14530" y="53507"/>
                  </a:lnTo>
                  <a:lnTo>
                    <a:pt x="13840" y="53418"/>
                  </a:lnTo>
                  <a:lnTo>
                    <a:pt x="13183" y="53318"/>
                  </a:lnTo>
                  <a:lnTo>
                    <a:pt x="12537" y="53218"/>
                  </a:lnTo>
                  <a:lnTo>
                    <a:pt x="11925" y="53118"/>
                  </a:lnTo>
                  <a:lnTo>
                    <a:pt x="11324" y="53006"/>
                  </a:lnTo>
                  <a:lnTo>
                    <a:pt x="10745" y="52895"/>
                  </a:lnTo>
                  <a:lnTo>
                    <a:pt x="10188" y="52772"/>
                  </a:lnTo>
                  <a:lnTo>
                    <a:pt x="9654" y="52650"/>
                  </a:lnTo>
                  <a:lnTo>
                    <a:pt x="9130" y="52516"/>
                  </a:lnTo>
                  <a:lnTo>
                    <a:pt x="8629" y="52383"/>
                  </a:lnTo>
                  <a:lnTo>
                    <a:pt x="8151" y="52249"/>
                  </a:lnTo>
                  <a:lnTo>
                    <a:pt x="7683" y="52104"/>
                  </a:lnTo>
                  <a:lnTo>
                    <a:pt x="7238" y="51960"/>
                  </a:lnTo>
                  <a:lnTo>
                    <a:pt x="6803" y="51815"/>
                  </a:lnTo>
                  <a:lnTo>
                    <a:pt x="6391" y="51659"/>
                  </a:lnTo>
                  <a:lnTo>
                    <a:pt x="5991" y="51503"/>
                  </a:lnTo>
                  <a:lnTo>
                    <a:pt x="5601" y="51347"/>
                  </a:lnTo>
                  <a:lnTo>
                    <a:pt x="5234" y="51191"/>
                  </a:lnTo>
                  <a:lnTo>
                    <a:pt x="4866" y="51024"/>
                  </a:lnTo>
                  <a:lnTo>
                    <a:pt x="4521" y="50857"/>
                  </a:lnTo>
                  <a:lnTo>
                    <a:pt x="4187" y="50690"/>
                  </a:lnTo>
                  <a:lnTo>
                    <a:pt x="3864" y="50523"/>
                  </a:lnTo>
                  <a:lnTo>
                    <a:pt x="3541" y="50345"/>
                  </a:lnTo>
                  <a:lnTo>
                    <a:pt x="2951" y="50000"/>
                  </a:lnTo>
                  <a:lnTo>
                    <a:pt x="2951" y="50000"/>
                  </a:lnTo>
                  <a:lnTo>
                    <a:pt x="2651" y="49811"/>
                  </a:lnTo>
                  <a:lnTo>
                    <a:pt x="2350" y="49622"/>
                  </a:lnTo>
                  <a:lnTo>
                    <a:pt x="1793" y="49243"/>
                  </a:lnTo>
                  <a:lnTo>
                    <a:pt x="1793" y="49243"/>
                  </a:lnTo>
                  <a:lnTo>
                    <a:pt x="1459" y="48998"/>
                  </a:lnTo>
                  <a:lnTo>
                    <a:pt x="1170" y="48753"/>
                  </a:lnTo>
                  <a:lnTo>
                    <a:pt x="903" y="48508"/>
                  </a:lnTo>
                  <a:lnTo>
                    <a:pt x="680" y="48275"/>
                  </a:lnTo>
                  <a:lnTo>
                    <a:pt x="491" y="48041"/>
                  </a:lnTo>
                  <a:lnTo>
                    <a:pt x="335" y="47796"/>
                  </a:lnTo>
                  <a:lnTo>
                    <a:pt x="268" y="47684"/>
                  </a:lnTo>
                  <a:lnTo>
                    <a:pt x="201" y="47562"/>
                  </a:lnTo>
                  <a:lnTo>
                    <a:pt x="157" y="47451"/>
                  </a:lnTo>
                  <a:lnTo>
                    <a:pt x="112" y="47339"/>
                  </a:lnTo>
                  <a:lnTo>
                    <a:pt x="79" y="47217"/>
                  </a:lnTo>
                  <a:lnTo>
                    <a:pt x="45" y="47106"/>
                  </a:lnTo>
                  <a:lnTo>
                    <a:pt x="23" y="46994"/>
                  </a:lnTo>
                  <a:lnTo>
                    <a:pt x="12" y="46872"/>
                  </a:lnTo>
                  <a:lnTo>
                    <a:pt x="1" y="46760"/>
                  </a:lnTo>
                  <a:lnTo>
                    <a:pt x="1" y="46649"/>
                  </a:lnTo>
                  <a:lnTo>
                    <a:pt x="12" y="46538"/>
                  </a:lnTo>
                  <a:lnTo>
                    <a:pt x="23" y="46426"/>
                  </a:lnTo>
                  <a:lnTo>
                    <a:pt x="68" y="46204"/>
                  </a:lnTo>
                  <a:lnTo>
                    <a:pt x="146" y="45981"/>
                  </a:lnTo>
                  <a:lnTo>
                    <a:pt x="246" y="45758"/>
                  </a:lnTo>
                  <a:lnTo>
                    <a:pt x="368" y="45547"/>
                  </a:lnTo>
                  <a:lnTo>
                    <a:pt x="513" y="45324"/>
                  </a:lnTo>
                  <a:lnTo>
                    <a:pt x="680" y="45113"/>
                  </a:lnTo>
                  <a:lnTo>
                    <a:pt x="869" y="44901"/>
                  </a:lnTo>
                  <a:lnTo>
                    <a:pt x="1081" y="44690"/>
                  </a:lnTo>
                  <a:lnTo>
                    <a:pt x="1303" y="44478"/>
                  </a:lnTo>
                  <a:lnTo>
                    <a:pt x="1548" y="44267"/>
                  </a:lnTo>
                  <a:lnTo>
                    <a:pt x="1816" y="44055"/>
                  </a:lnTo>
                  <a:lnTo>
                    <a:pt x="2105" y="43855"/>
                  </a:lnTo>
                  <a:lnTo>
                    <a:pt x="2395" y="43654"/>
                  </a:lnTo>
                  <a:lnTo>
                    <a:pt x="2717" y="43454"/>
                  </a:lnTo>
                  <a:lnTo>
                    <a:pt x="3040" y="43253"/>
                  </a:lnTo>
                  <a:lnTo>
                    <a:pt x="3385" y="43053"/>
                  </a:lnTo>
                  <a:lnTo>
                    <a:pt x="3742" y="42853"/>
                  </a:lnTo>
                  <a:lnTo>
                    <a:pt x="4098" y="42663"/>
                  </a:lnTo>
                  <a:lnTo>
                    <a:pt x="4866" y="42274"/>
                  </a:lnTo>
                  <a:lnTo>
                    <a:pt x="4866" y="42274"/>
                  </a:lnTo>
                  <a:lnTo>
                    <a:pt x="5345" y="42040"/>
                  </a:lnTo>
                  <a:lnTo>
                    <a:pt x="5835" y="41817"/>
                  </a:lnTo>
                  <a:lnTo>
                    <a:pt x="6837" y="41361"/>
                  </a:lnTo>
                  <a:lnTo>
                    <a:pt x="7872" y="40927"/>
                  </a:lnTo>
                  <a:lnTo>
                    <a:pt x="8919" y="40492"/>
                  </a:lnTo>
                  <a:lnTo>
                    <a:pt x="11012" y="39657"/>
                  </a:lnTo>
                  <a:lnTo>
                    <a:pt x="12036" y="39245"/>
                  </a:lnTo>
                  <a:lnTo>
                    <a:pt x="13016" y="38845"/>
                  </a:lnTo>
                  <a:lnTo>
                    <a:pt x="13951" y="38455"/>
                  </a:lnTo>
                  <a:lnTo>
                    <a:pt x="14831" y="38065"/>
                  </a:lnTo>
                  <a:lnTo>
                    <a:pt x="15243" y="37876"/>
                  </a:lnTo>
                  <a:lnTo>
                    <a:pt x="15632" y="37687"/>
                  </a:lnTo>
                  <a:lnTo>
                    <a:pt x="16000" y="37509"/>
                  </a:lnTo>
                  <a:lnTo>
                    <a:pt x="16345" y="37319"/>
                  </a:lnTo>
                  <a:lnTo>
                    <a:pt x="16668" y="37141"/>
                  </a:lnTo>
                  <a:lnTo>
                    <a:pt x="16968" y="36963"/>
                  </a:lnTo>
                  <a:lnTo>
                    <a:pt x="17235" y="36785"/>
                  </a:lnTo>
                  <a:lnTo>
                    <a:pt x="17469" y="36607"/>
                  </a:lnTo>
                  <a:lnTo>
                    <a:pt x="17681" y="36429"/>
                  </a:lnTo>
                  <a:lnTo>
                    <a:pt x="17859" y="36251"/>
                  </a:lnTo>
                  <a:lnTo>
                    <a:pt x="18004" y="36084"/>
                  </a:lnTo>
                  <a:lnTo>
                    <a:pt x="18059" y="35994"/>
                  </a:lnTo>
                  <a:lnTo>
                    <a:pt x="18115" y="35905"/>
                  </a:lnTo>
                  <a:lnTo>
                    <a:pt x="18115" y="35905"/>
                  </a:lnTo>
                  <a:lnTo>
                    <a:pt x="18226" y="35672"/>
                  </a:lnTo>
                  <a:lnTo>
                    <a:pt x="18338" y="35371"/>
                  </a:lnTo>
                  <a:lnTo>
                    <a:pt x="18460" y="35015"/>
                  </a:lnTo>
                  <a:lnTo>
                    <a:pt x="18594" y="34603"/>
                  </a:lnTo>
                  <a:lnTo>
                    <a:pt x="18716" y="34146"/>
                  </a:lnTo>
                  <a:lnTo>
                    <a:pt x="18861" y="33645"/>
                  </a:lnTo>
                  <a:lnTo>
                    <a:pt x="19150" y="32510"/>
                  </a:lnTo>
                  <a:lnTo>
                    <a:pt x="19829" y="29782"/>
                  </a:lnTo>
                  <a:lnTo>
                    <a:pt x="20219" y="28212"/>
                  </a:lnTo>
                  <a:lnTo>
                    <a:pt x="20653" y="26542"/>
                  </a:lnTo>
                  <a:lnTo>
                    <a:pt x="20653" y="26542"/>
                  </a:lnTo>
                  <a:lnTo>
                    <a:pt x="20776" y="26097"/>
                  </a:lnTo>
                  <a:lnTo>
                    <a:pt x="20776" y="26097"/>
                  </a:lnTo>
                  <a:lnTo>
                    <a:pt x="20776" y="26097"/>
                  </a:lnTo>
                  <a:lnTo>
                    <a:pt x="20776" y="26097"/>
                  </a:lnTo>
                  <a:lnTo>
                    <a:pt x="21210" y="24583"/>
                  </a:lnTo>
                  <a:lnTo>
                    <a:pt x="21433" y="23803"/>
                  </a:lnTo>
                  <a:lnTo>
                    <a:pt x="21666" y="23024"/>
                  </a:lnTo>
                  <a:lnTo>
                    <a:pt x="21911" y="22222"/>
                  </a:lnTo>
                  <a:lnTo>
                    <a:pt x="22179" y="21421"/>
                  </a:lnTo>
                  <a:lnTo>
                    <a:pt x="22446" y="20608"/>
                  </a:lnTo>
                  <a:lnTo>
                    <a:pt x="22724" y="19795"/>
                  </a:lnTo>
                  <a:lnTo>
                    <a:pt x="23014" y="18983"/>
                  </a:lnTo>
                  <a:lnTo>
                    <a:pt x="23325" y="18159"/>
                  </a:lnTo>
                  <a:lnTo>
                    <a:pt x="23637" y="17335"/>
                  </a:lnTo>
                  <a:lnTo>
                    <a:pt x="23971" y="16511"/>
                  </a:lnTo>
                  <a:lnTo>
                    <a:pt x="24316" y="15698"/>
                  </a:lnTo>
                  <a:lnTo>
                    <a:pt x="24672" y="14886"/>
                  </a:lnTo>
                  <a:lnTo>
                    <a:pt x="25051" y="14073"/>
                  </a:lnTo>
                  <a:lnTo>
                    <a:pt x="25441" y="13260"/>
                  </a:lnTo>
                  <a:lnTo>
                    <a:pt x="25842" y="12470"/>
                  </a:lnTo>
                  <a:lnTo>
                    <a:pt x="26253" y="11679"/>
                  </a:lnTo>
                  <a:lnTo>
                    <a:pt x="26688" y="10900"/>
                  </a:lnTo>
                  <a:lnTo>
                    <a:pt x="27144" y="10143"/>
                  </a:lnTo>
                  <a:lnTo>
                    <a:pt x="27601" y="9386"/>
                  </a:lnTo>
                  <a:lnTo>
                    <a:pt x="28090" y="8651"/>
                  </a:lnTo>
                  <a:lnTo>
                    <a:pt x="28591" y="7927"/>
                  </a:lnTo>
                  <a:lnTo>
                    <a:pt x="29104" y="7226"/>
                  </a:lnTo>
                  <a:lnTo>
                    <a:pt x="29638" y="6536"/>
                  </a:lnTo>
                  <a:lnTo>
                    <a:pt x="29916" y="6202"/>
                  </a:lnTo>
                  <a:lnTo>
                    <a:pt x="30195" y="5879"/>
                  </a:lnTo>
                  <a:lnTo>
                    <a:pt x="30473" y="5556"/>
                  </a:lnTo>
                  <a:lnTo>
                    <a:pt x="30762" y="5233"/>
                  </a:lnTo>
                  <a:lnTo>
                    <a:pt x="31063" y="4921"/>
                  </a:lnTo>
                  <a:lnTo>
                    <a:pt x="31353" y="4621"/>
                  </a:lnTo>
                  <a:lnTo>
                    <a:pt x="31664" y="4320"/>
                  </a:lnTo>
                  <a:lnTo>
                    <a:pt x="31965" y="4019"/>
                  </a:lnTo>
                  <a:lnTo>
                    <a:pt x="32277" y="3730"/>
                  </a:lnTo>
                  <a:lnTo>
                    <a:pt x="32599" y="3452"/>
                  </a:lnTo>
                  <a:lnTo>
                    <a:pt x="32922" y="3184"/>
                  </a:lnTo>
                  <a:lnTo>
                    <a:pt x="33245" y="2917"/>
                  </a:lnTo>
                  <a:lnTo>
                    <a:pt x="33579" y="2650"/>
                  </a:lnTo>
                  <a:lnTo>
                    <a:pt x="33924" y="2405"/>
                  </a:lnTo>
                  <a:lnTo>
                    <a:pt x="33924" y="2405"/>
                  </a:lnTo>
                  <a:lnTo>
                    <a:pt x="34347" y="2104"/>
                  </a:lnTo>
                  <a:lnTo>
                    <a:pt x="34771" y="1815"/>
                  </a:lnTo>
                  <a:lnTo>
                    <a:pt x="35216" y="1537"/>
                  </a:lnTo>
                  <a:lnTo>
                    <a:pt x="35661" y="1281"/>
                  </a:lnTo>
                  <a:lnTo>
                    <a:pt x="35661" y="1281"/>
                  </a:lnTo>
                  <a:lnTo>
                    <a:pt x="35984" y="1102"/>
                  </a:lnTo>
                  <a:lnTo>
                    <a:pt x="36307" y="935"/>
                  </a:lnTo>
                  <a:lnTo>
                    <a:pt x="36630" y="791"/>
                  </a:lnTo>
                  <a:lnTo>
                    <a:pt x="36953" y="657"/>
                  </a:lnTo>
                  <a:lnTo>
                    <a:pt x="37264" y="524"/>
                  </a:lnTo>
                  <a:lnTo>
                    <a:pt x="37587" y="423"/>
                  </a:lnTo>
                  <a:lnTo>
                    <a:pt x="37899" y="323"/>
                  </a:lnTo>
                  <a:lnTo>
                    <a:pt x="38211" y="234"/>
                  </a:lnTo>
                  <a:lnTo>
                    <a:pt x="38522" y="167"/>
                  </a:lnTo>
                  <a:lnTo>
                    <a:pt x="38823" y="112"/>
                  </a:lnTo>
                  <a:lnTo>
                    <a:pt x="39135" y="67"/>
                  </a:lnTo>
                  <a:lnTo>
                    <a:pt x="39435" y="34"/>
                  </a:lnTo>
                  <a:lnTo>
                    <a:pt x="39736" y="11"/>
                  </a:lnTo>
                  <a:lnTo>
                    <a:pt x="40037" y="0"/>
                  </a:lnTo>
                  <a:lnTo>
                    <a:pt x="40337" y="0"/>
                  </a:lnTo>
                  <a:lnTo>
                    <a:pt x="40638" y="11"/>
                  </a:lnTo>
                  <a:lnTo>
                    <a:pt x="40927" y="45"/>
                  </a:lnTo>
                  <a:lnTo>
                    <a:pt x="41217" y="78"/>
                  </a:lnTo>
                  <a:lnTo>
                    <a:pt x="41517" y="123"/>
                  </a:lnTo>
                  <a:lnTo>
                    <a:pt x="41796" y="190"/>
                  </a:lnTo>
                  <a:lnTo>
                    <a:pt x="42085" y="256"/>
                  </a:lnTo>
                  <a:lnTo>
                    <a:pt x="42375" y="334"/>
                  </a:lnTo>
                  <a:lnTo>
                    <a:pt x="42653" y="423"/>
                  </a:lnTo>
                  <a:lnTo>
                    <a:pt x="42931" y="535"/>
                  </a:lnTo>
                  <a:lnTo>
                    <a:pt x="43210" y="646"/>
                  </a:lnTo>
                  <a:lnTo>
                    <a:pt x="43488" y="768"/>
                  </a:lnTo>
                  <a:lnTo>
                    <a:pt x="43755" y="902"/>
                  </a:lnTo>
                  <a:lnTo>
                    <a:pt x="44033" y="1036"/>
                  </a:lnTo>
                  <a:lnTo>
                    <a:pt x="44301" y="1192"/>
                  </a:lnTo>
                  <a:lnTo>
                    <a:pt x="44568" y="1359"/>
                  </a:lnTo>
                  <a:lnTo>
                    <a:pt x="44824" y="1526"/>
                  </a:lnTo>
                  <a:lnTo>
                    <a:pt x="45091" y="1704"/>
                  </a:lnTo>
                  <a:lnTo>
                    <a:pt x="45347" y="1893"/>
                  </a:lnTo>
                  <a:lnTo>
                    <a:pt x="45603" y="2093"/>
                  </a:lnTo>
                  <a:lnTo>
                    <a:pt x="45859" y="2305"/>
                  </a:lnTo>
                  <a:lnTo>
                    <a:pt x="46115" y="2516"/>
                  </a:lnTo>
                  <a:lnTo>
                    <a:pt x="46360" y="2750"/>
                  </a:lnTo>
                  <a:lnTo>
                    <a:pt x="46605" y="2984"/>
                  </a:lnTo>
                  <a:lnTo>
                    <a:pt x="46850" y="3218"/>
                  </a:lnTo>
                  <a:lnTo>
                    <a:pt x="47095" y="3474"/>
                  </a:lnTo>
                  <a:lnTo>
                    <a:pt x="47329" y="3730"/>
                  </a:lnTo>
                  <a:lnTo>
                    <a:pt x="47574" y="3997"/>
                  </a:lnTo>
                  <a:lnTo>
                    <a:pt x="47808" y="4264"/>
                  </a:lnTo>
                  <a:lnTo>
                    <a:pt x="48030" y="4543"/>
                  </a:lnTo>
                  <a:lnTo>
                    <a:pt x="48487" y="5133"/>
                  </a:lnTo>
                  <a:lnTo>
                    <a:pt x="48932" y="5745"/>
                  </a:lnTo>
                  <a:lnTo>
                    <a:pt x="49366" y="6380"/>
                  </a:lnTo>
                  <a:lnTo>
                    <a:pt x="49789" y="7048"/>
                  </a:lnTo>
                  <a:lnTo>
                    <a:pt x="50201" y="7738"/>
                  </a:lnTo>
                  <a:lnTo>
                    <a:pt x="50591" y="8451"/>
                  </a:lnTo>
                  <a:lnTo>
                    <a:pt x="50981" y="9174"/>
                  </a:lnTo>
                  <a:lnTo>
                    <a:pt x="51359" y="9931"/>
                  </a:lnTo>
                  <a:lnTo>
                    <a:pt x="51716" y="10711"/>
                  </a:lnTo>
                  <a:lnTo>
                    <a:pt x="52072" y="11501"/>
                  </a:lnTo>
                  <a:lnTo>
                    <a:pt x="52072" y="11501"/>
                  </a:lnTo>
                  <a:lnTo>
                    <a:pt x="52361" y="12214"/>
                  </a:lnTo>
                  <a:lnTo>
                    <a:pt x="52640" y="12926"/>
                  </a:lnTo>
                  <a:lnTo>
                    <a:pt x="52918" y="13661"/>
                  </a:lnTo>
                  <a:lnTo>
                    <a:pt x="53185" y="14396"/>
                  </a:lnTo>
                  <a:lnTo>
                    <a:pt x="53441" y="15142"/>
                  </a:lnTo>
                  <a:lnTo>
                    <a:pt x="53686" y="15910"/>
                  </a:lnTo>
                  <a:lnTo>
                    <a:pt x="53920" y="16678"/>
                  </a:lnTo>
                  <a:lnTo>
                    <a:pt x="54143" y="17446"/>
                  </a:lnTo>
                  <a:lnTo>
                    <a:pt x="54354" y="18226"/>
                  </a:lnTo>
                  <a:lnTo>
                    <a:pt x="54555" y="19016"/>
                  </a:lnTo>
                  <a:lnTo>
                    <a:pt x="54744" y="19818"/>
                  </a:lnTo>
                  <a:lnTo>
                    <a:pt x="54933" y="20608"/>
                  </a:lnTo>
                  <a:lnTo>
                    <a:pt x="55100" y="21410"/>
                  </a:lnTo>
                  <a:lnTo>
                    <a:pt x="55256" y="22222"/>
                  </a:lnTo>
                  <a:lnTo>
                    <a:pt x="55401" y="23024"/>
                  </a:lnTo>
                  <a:lnTo>
                    <a:pt x="55534" y="23837"/>
                  </a:lnTo>
                  <a:lnTo>
                    <a:pt x="55668" y="24638"/>
                  </a:lnTo>
                  <a:lnTo>
                    <a:pt x="55779" y="25451"/>
                  </a:lnTo>
                  <a:lnTo>
                    <a:pt x="55879" y="26253"/>
                  </a:lnTo>
                  <a:lnTo>
                    <a:pt x="55969" y="27065"/>
                  </a:lnTo>
                  <a:lnTo>
                    <a:pt x="56046" y="27867"/>
                  </a:lnTo>
                  <a:lnTo>
                    <a:pt x="56113" y="28669"/>
                  </a:lnTo>
                  <a:lnTo>
                    <a:pt x="56158" y="29459"/>
                  </a:lnTo>
                  <a:lnTo>
                    <a:pt x="56202" y="30250"/>
                  </a:lnTo>
                  <a:lnTo>
                    <a:pt x="56225" y="31040"/>
                  </a:lnTo>
                  <a:lnTo>
                    <a:pt x="56247" y="31819"/>
                  </a:lnTo>
                  <a:lnTo>
                    <a:pt x="56247" y="32588"/>
                  </a:lnTo>
                  <a:lnTo>
                    <a:pt x="56236" y="33345"/>
                  </a:lnTo>
                  <a:lnTo>
                    <a:pt x="56213" y="34102"/>
                  </a:lnTo>
                  <a:lnTo>
                    <a:pt x="56169" y="34848"/>
                  </a:lnTo>
                  <a:lnTo>
                    <a:pt x="56124" y="35583"/>
                  </a:lnTo>
                  <a:lnTo>
                    <a:pt x="56058" y="36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258;p21">
              <a:extLst>
                <a:ext uri="{FF2B5EF4-FFF2-40B4-BE49-F238E27FC236}">
                  <a16:creationId xmlns:a16="http://schemas.microsoft.com/office/drawing/2014/main" id="{46E61F8E-66C0-7388-E0E0-0F16B2FE4366}"/>
                </a:ext>
              </a:extLst>
            </p:cNvPr>
            <p:cNvSpPr/>
            <p:nvPr/>
          </p:nvSpPr>
          <p:spPr>
            <a:xfrm>
              <a:off x="7313267" y="2942764"/>
              <a:ext cx="366586" cy="260513"/>
            </a:xfrm>
            <a:custGeom>
              <a:avLst/>
              <a:gdLst/>
              <a:ahLst/>
              <a:cxnLst/>
              <a:rect l="l" t="t" r="r" b="b"/>
              <a:pathLst>
                <a:path w="15621" h="11101" extrusionOk="0">
                  <a:moveTo>
                    <a:pt x="15621" y="1"/>
                  </a:moveTo>
                  <a:lnTo>
                    <a:pt x="14719" y="268"/>
                  </a:lnTo>
                  <a:lnTo>
                    <a:pt x="13817" y="546"/>
                  </a:lnTo>
                  <a:lnTo>
                    <a:pt x="13238" y="724"/>
                  </a:lnTo>
                  <a:lnTo>
                    <a:pt x="12648" y="891"/>
                  </a:lnTo>
                  <a:lnTo>
                    <a:pt x="12058" y="1025"/>
                  </a:lnTo>
                  <a:lnTo>
                    <a:pt x="11468" y="1159"/>
                  </a:lnTo>
                  <a:lnTo>
                    <a:pt x="10867" y="1281"/>
                  </a:lnTo>
                  <a:lnTo>
                    <a:pt x="10277" y="1392"/>
                  </a:lnTo>
                  <a:lnTo>
                    <a:pt x="9086" y="1615"/>
                  </a:lnTo>
                  <a:lnTo>
                    <a:pt x="8484" y="1738"/>
                  </a:lnTo>
                  <a:lnTo>
                    <a:pt x="7894" y="1860"/>
                  </a:lnTo>
                  <a:lnTo>
                    <a:pt x="7304" y="2005"/>
                  </a:lnTo>
                  <a:lnTo>
                    <a:pt x="6714" y="2161"/>
                  </a:lnTo>
                  <a:lnTo>
                    <a:pt x="6135" y="2339"/>
                  </a:lnTo>
                  <a:lnTo>
                    <a:pt x="5556" y="2539"/>
                  </a:lnTo>
                  <a:lnTo>
                    <a:pt x="5267" y="2650"/>
                  </a:lnTo>
                  <a:lnTo>
                    <a:pt x="4977" y="2762"/>
                  </a:lnTo>
                  <a:lnTo>
                    <a:pt x="4688" y="2884"/>
                  </a:lnTo>
                  <a:lnTo>
                    <a:pt x="4410" y="3018"/>
                  </a:lnTo>
                  <a:lnTo>
                    <a:pt x="4131" y="3163"/>
                  </a:lnTo>
                  <a:lnTo>
                    <a:pt x="3853" y="3307"/>
                  </a:lnTo>
                  <a:lnTo>
                    <a:pt x="3586" y="3463"/>
                  </a:lnTo>
                  <a:lnTo>
                    <a:pt x="3318" y="3630"/>
                  </a:lnTo>
                  <a:lnTo>
                    <a:pt x="3051" y="3797"/>
                  </a:lnTo>
                  <a:lnTo>
                    <a:pt x="2795" y="3975"/>
                  </a:lnTo>
                  <a:lnTo>
                    <a:pt x="2550" y="4165"/>
                  </a:lnTo>
                  <a:lnTo>
                    <a:pt x="2305" y="4365"/>
                  </a:lnTo>
                  <a:lnTo>
                    <a:pt x="2072" y="4565"/>
                  </a:lnTo>
                  <a:lnTo>
                    <a:pt x="1849" y="4788"/>
                  </a:lnTo>
                  <a:lnTo>
                    <a:pt x="1637" y="5011"/>
                  </a:lnTo>
                  <a:lnTo>
                    <a:pt x="1448" y="5245"/>
                  </a:lnTo>
                  <a:lnTo>
                    <a:pt x="1259" y="5489"/>
                  </a:lnTo>
                  <a:lnTo>
                    <a:pt x="1081" y="5746"/>
                  </a:lnTo>
                  <a:lnTo>
                    <a:pt x="925" y="6013"/>
                  </a:lnTo>
                  <a:lnTo>
                    <a:pt x="780" y="6280"/>
                  </a:lnTo>
                  <a:lnTo>
                    <a:pt x="635" y="6592"/>
                  </a:lnTo>
                  <a:lnTo>
                    <a:pt x="513" y="6903"/>
                  </a:lnTo>
                  <a:lnTo>
                    <a:pt x="401" y="7215"/>
                  </a:lnTo>
                  <a:lnTo>
                    <a:pt x="301" y="7527"/>
                  </a:lnTo>
                  <a:lnTo>
                    <a:pt x="223" y="7839"/>
                  </a:lnTo>
                  <a:lnTo>
                    <a:pt x="145" y="8139"/>
                  </a:lnTo>
                  <a:lnTo>
                    <a:pt x="90" y="8451"/>
                  </a:lnTo>
                  <a:lnTo>
                    <a:pt x="45" y="8752"/>
                  </a:lnTo>
                  <a:lnTo>
                    <a:pt x="23" y="9052"/>
                  </a:lnTo>
                  <a:lnTo>
                    <a:pt x="1" y="9353"/>
                  </a:lnTo>
                  <a:lnTo>
                    <a:pt x="1" y="9642"/>
                  </a:lnTo>
                  <a:lnTo>
                    <a:pt x="1" y="9943"/>
                  </a:lnTo>
                  <a:lnTo>
                    <a:pt x="23" y="10232"/>
                  </a:lnTo>
                  <a:lnTo>
                    <a:pt x="56" y="10522"/>
                  </a:lnTo>
                  <a:lnTo>
                    <a:pt x="101" y="10811"/>
                  </a:lnTo>
                  <a:lnTo>
                    <a:pt x="145" y="11101"/>
                  </a:lnTo>
                  <a:lnTo>
                    <a:pt x="624" y="10845"/>
                  </a:lnTo>
                  <a:lnTo>
                    <a:pt x="1125" y="10600"/>
                  </a:lnTo>
                  <a:lnTo>
                    <a:pt x="1604" y="10366"/>
                  </a:lnTo>
                  <a:lnTo>
                    <a:pt x="2094" y="10143"/>
                  </a:lnTo>
                  <a:lnTo>
                    <a:pt x="3096" y="9687"/>
                  </a:lnTo>
                  <a:lnTo>
                    <a:pt x="4131" y="9253"/>
                  </a:lnTo>
                  <a:lnTo>
                    <a:pt x="5178" y="8818"/>
                  </a:lnTo>
                  <a:lnTo>
                    <a:pt x="7271" y="7983"/>
                  </a:lnTo>
                  <a:lnTo>
                    <a:pt x="8295" y="7571"/>
                  </a:lnTo>
                  <a:lnTo>
                    <a:pt x="9275" y="7171"/>
                  </a:lnTo>
                  <a:lnTo>
                    <a:pt x="10210" y="6781"/>
                  </a:lnTo>
                  <a:lnTo>
                    <a:pt x="11090" y="6391"/>
                  </a:lnTo>
                  <a:lnTo>
                    <a:pt x="11502" y="6202"/>
                  </a:lnTo>
                  <a:lnTo>
                    <a:pt x="11891" y="6013"/>
                  </a:lnTo>
                  <a:lnTo>
                    <a:pt x="12259" y="5835"/>
                  </a:lnTo>
                  <a:lnTo>
                    <a:pt x="12604" y="5645"/>
                  </a:lnTo>
                  <a:lnTo>
                    <a:pt x="12927" y="5467"/>
                  </a:lnTo>
                  <a:lnTo>
                    <a:pt x="13227" y="5289"/>
                  </a:lnTo>
                  <a:lnTo>
                    <a:pt x="13494" y="5111"/>
                  </a:lnTo>
                  <a:lnTo>
                    <a:pt x="13728" y="4933"/>
                  </a:lnTo>
                  <a:lnTo>
                    <a:pt x="13940" y="4755"/>
                  </a:lnTo>
                  <a:lnTo>
                    <a:pt x="14118" y="4577"/>
                  </a:lnTo>
                  <a:lnTo>
                    <a:pt x="14263" y="4410"/>
                  </a:lnTo>
                  <a:lnTo>
                    <a:pt x="14318" y="4320"/>
                  </a:lnTo>
                  <a:lnTo>
                    <a:pt x="14374" y="4231"/>
                  </a:lnTo>
                  <a:lnTo>
                    <a:pt x="14441" y="4098"/>
                  </a:lnTo>
                  <a:lnTo>
                    <a:pt x="14508" y="3942"/>
                  </a:lnTo>
                  <a:lnTo>
                    <a:pt x="14641" y="3586"/>
                  </a:lnTo>
                  <a:lnTo>
                    <a:pt x="14786" y="3140"/>
                  </a:lnTo>
                  <a:lnTo>
                    <a:pt x="14931" y="2639"/>
                  </a:lnTo>
                  <a:lnTo>
                    <a:pt x="15098" y="2060"/>
                  </a:lnTo>
                  <a:lnTo>
                    <a:pt x="15253" y="1437"/>
                  </a:lnTo>
                  <a:lnTo>
                    <a:pt x="15621" y="1"/>
                  </a:lnTo>
                  <a:close/>
                </a:path>
              </a:pathLst>
            </a:custGeom>
            <a:solidFill>
              <a:srgbClr val="E4C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259;p21">
              <a:extLst>
                <a:ext uri="{FF2B5EF4-FFF2-40B4-BE49-F238E27FC236}">
                  <a16:creationId xmlns:a16="http://schemas.microsoft.com/office/drawing/2014/main" id="{DC4C6B2C-6F56-A37C-DF5D-EAA9B62043D2}"/>
                </a:ext>
              </a:extLst>
            </p:cNvPr>
            <p:cNvSpPr/>
            <p:nvPr/>
          </p:nvSpPr>
          <p:spPr>
            <a:xfrm>
              <a:off x="7313267" y="2942764"/>
              <a:ext cx="366586" cy="260513"/>
            </a:xfrm>
            <a:custGeom>
              <a:avLst/>
              <a:gdLst/>
              <a:ahLst/>
              <a:cxnLst/>
              <a:rect l="l" t="t" r="r" b="b"/>
              <a:pathLst>
                <a:path w="15621" h="11101" fill="none" extrusionOk="0">
                  <a:moveTo>
                    <a:pt x="15621" y="1"/>
                  </a:moveTo>
                  <a:lnTo>
                    <a:pt x="15621" y="1"/>
                  </a:lnTo>
                  <a:lnTo>
                    <a:pt x="14719" y="268"/>
                  </a:lnTo>
                  <a:lnTo>
                    <a:pt x="13817" y="546"/>
                  </a:lnTo>
                  <a:lnTo>
                    <a:pt x="13817" y="546"/>
                  </a:lnTo>
                  <a:lnTo>
                    <a:pt x="13238" y="724"/>
                  </a:lnTo>
                  <a:lnTo>
                    <a:pt x="12648" y="891"/>
                  </a:lnTo>
                  <a:lnTo>
                    <a:pt x="12058" y="1025"/>
                  </a:lnTo>
                  <a:lnTo>
                    <a:pt x="11468" y="1159"/>
                  </a:lnTo>
                  <a:lnTo>
                    <a:pt x="10867" y="1281"/>
                  </a:lnTo>
                  <a:lnTo>
                    <a:pt x="10277" y="1392"/>
                  </a:lnTo>
                  <a:lnTo>
                    <a:pt x="9086" y="1615"/>
                  </a:lnTo>
                  <a:lnTo>
                    <a:pt x="8484" y="1738"/>
                  </a:lnTo>
                  <a:lnTo>
                    <a:pt x="7894" y="1860"/>
                  </a:lnTo>
                  <a:lnTo>
                    <a:pt x="7304" y="2005"/>
                  </a:lnTo>
                  <a:lnTo>
                    <a:pt x="6714" y="2161"/>
                  </a:lnTo>
                  <a:lnTo>
                    <a:pt x="6135" y="2339"/>
                  </a:lnTo>
                  <a:lnTo>
                    <a:pt x="5556" y="2539"/>
                  </a:lnTo>
                  <a:lnTo>
                    <a:pt x="5267" y="2650"/>
                  </a:lnTo>
                  <a:lnTo>
                    <a:pt x="4977" y="2762"/>
                  </a:lnTo>
                  <a:lnTo>
                    <a:pt x="4688" y="2884"/>
                  </a:lnTo>
                  <a:lnTo>
                    <a:pt x="4410" y="3018"/>
                  </a:lnTo>
                  <a:lnTo>
                    <a:pt x="4410" y="3018"/>
                  </a:lnTo>
                  <a:lnTo>
                    <a:pt x="4131" y="3163"/>
                  </a:lnTo>
                  <a:lnTo>
                    <a:pt x="3853" y="3307"/>
                  </a:lnTo>
                  <a:lnTo>
                    <a:pt x="3586" y="3463"/>
                  </a:lnTo>
                  <a:lnTo>
                    <a:pt x="3318" y="3630"/>
                  </a:lnTo>
                  <a:lnTo>
                    <a:pt x="3051" y="3797"/>
                  </a:lnTo>
                  <a:lnTo>
                    <a:pt x="2795" y="3975"/>
                  </a:lnTo>
                  <a:lnTo>
                    <a:pt x="2550" y="4165"/>
                  </a:lnTo>
                  <a:lnTo>
                    <a:pt x="2305" y="4365"/>
                  </a:lnTo>
                  <a:lnTo>
                    <a:pt x="2072" y="4565"/>
                  </a:lnTo>
                  <a:lnTo>
                    <a:pt x="1849" y="4788"/>
                  </a:lnTo>
                  <a:lnTo>
                    <a:pt x="1637" y="5011"/>
                  </a:lnTo>
                  <a:lnTo>
                    <a:pt x="1448" y="5245"/>
                  </a:lnTo>
                  <a:lnTo>
                    <a:pt x="1259" y="5489"/>
                  </a:lnTo>
                  <a:lnTo>
                    <a:pt x="1081" y="5746"/>
                  </a:lnTo>
                  <a:lnTo>
                    <a:pt x="925" y="6013"/>
                  </a:lnTo>
                  <a:lnTo>
                    <a:pt x="780" y="6280"/>
                  </a:lnTo>
                  <a:lnTo>
                    <a:pt x="780" y="6280"/>
                  </a:lnTo>
                  <a:lnTo>
                    <a:pt x="635" y="6592"/>
                  </a:lnTo>
                  <a:lnTo>
                    <a:pt x="513" y="6903"/>
                  </a:lnTo>
                  <a:lnTo>
                    <a:pt x="401" y="7215"/>
                  </a:lnTo>
                  <a:lnTo>
                    <a:pt x="301" y="7527"/>
                  </a:lnTo>
                  <a:lnTo>
                    <a:pt x="223" y="7839"/>
                  </a:lnTo>
                  <a:lnTo>
                    <a:pt x="145" y="8139"/>
                  </a:lnTo>
                  <a:lnTo>
                    <a:pt x="90" y="8451"/>
                  </a:lnTo>
                  <a:lnTo>
                    <a:pt x="45" y="8752"/>
                  </a:lnTo>
                  <a:lnTo>
                    <a:pt x="23" y="9052"/>
                  </a:lnTo>
                  <a:lnTo>
                    <a:pt x="1" y="9353"/>
                  </a:lnTo>
                  <a:lnTo>
                    <a:pt x="1" y="9642"/>
                  </a:lnTo>
                  <a:lnTo>
                    <a:pt x="1" y="9943"/>
                  </a:lnTo>
                  <a:lnTo>
                    <a:pt x="23" y="10232"/>
                  </a:lnTo>
                  <a:lnTo>
                    <a:pt x="56" y="10522"/>
                  </a:lnTo>
                  <a:lnTo>
                    <a:pt x="101" y="10811"/>
                  </a:lnTo>
                  <a:lnTo>
                    <a:pt x="145" y="11101"/>
                  </a:lnTo>
                  <a:lnTo>
                    <a:pt x="145" y="11101"/>
                  </a:lnTo>
                  <a:lnTo>
                    <a:pt x="624" y="10845"/>
                  </a:lnTo>
                  <a:lnTo>
                    <a:pt x="1125" y="10600"/>
                  </a:lnTo>
                  <a:lnTo>
                    <a:pt x="1125" y="10600"/>
                  </a:lnTo>
                  <a:lnTo>
                    <a:pt x="1604" y="10366"/>
                  </a:lnTo>
                  <a:lnTo>
                    <a:pt x="2094" y="10143"/>
                  </a:lnTo>
                  <a:lnTo>
                    <a:pt x="3096" y="9687"/>
                  </a:lnTo>
                  <a:lnTo>
                    <a:pt x="4131" y="9253"/>
                  </a:lnTo>
                  <a:lnTo>
                    <a:pt x="5178" y="8818"/>
                  </a:lnTo>
                  <a:lnTo>
                    <a:pt x="7271" y="7983"/>
                  </a:lnTo>
                  <a:lnTo>
                    <a:pt x="8295" y="7571"/>
                  </a:lnTo>
                  <a:lnTo>
                    <a:pt x="9275" y="7171"/>
                  </a:lnTo>
                  <a:lnTo>
                    <a:pt x="10210" y="6781"/>
                  </a:lnTo>
                  <a:lnTo>
                    <a:pt x="11090" y="6391"/>
                  </a:lnTo>
                  <a:lnTo>
                    <a:pt x="11502" y="6202"/>
                  </a:lnTo>
                  <a:lnTo>
                    <a:pt x="11891" y="6013"/>
                  </a:lnTo>
                  <a:lnTo>
                    <a:pt x="12259" y="5835"/>
                  </a:lnTo>
                  <a:lnTo>
                    <a:pt x="12604" y="5645"/>
                  </a:lnTo>
                  <a:lnTo>
                    <a:pt x="12927" y="5467"/>
                  </a:lnTo>
                  <a:lnTo>
                    <a:pt x="13227" y="5289"/>
                  </a:lnTo>
                  <a:lnTo>
                    <a:pt x="13494" y="5111"/>
                  </a:lnTo>
                  <a:lnTo>
                    <a:pt x="13728" y="4933"/>
                  </a:lnTo>
                  <a:lnTo>
                    <a:pt x="13940" y="4755"/>
                  </a:lnTo>
                  <a:lnTo>
                    <a:pt x="14118" y="4577"/>
                  </a:lnTo>
                  <a:lnTo>
                    <a:pt x="14263" y="4410"/>
                  </a:lnTo>
                  <a:lnTo>
                    <a:pt x="14318" y="4320"/>
                  </a:lnTo>
                  <a:lnTo>
                    <a:pt x="14374" y="4231"/>
                  </a:lnTo>
                  <a:lnTo>
                    <a:pt x="14374" y="4231"/>
                  </a:lnTo>
                  <a:lnTo>
                    <a:pt x="14441" y="4098"/>
                  </a:lnTo>
                  <a:lnTo>
                    <a:pt x="14508" y="3942"/>
                  </a:lnTo>
                  <a:lnTo>
                    <a:pt x="14641" y="3586"/>
                  </a:lnTo>
                  <a:lnTo>
                    <a:pt x="14786" y="3140"/>
                  </a:lnTo>
                  <a:lnTo>
                    <a:pt x="14931" y="2639"/>
                  </a:lnTo>
                  <a:lnTo>
                    <a:pt x="15098" y="2060"/>
                  </a:lnTo>
                  <a:lnTo>
                    <a:pt x="15253" y="1437"/>
                  </a:lnTo>
                  <a:lnTo>
                    <a:pt x="156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260;p21">
              <a:extLst>
                <a:ext uri="{FF2B5EF4-FFF2-40B4-BE49-F238E27FC236}">
                  <a16:creationId xmlns:a16="http://schemas.microsoft.com/office/drawing/2014/main" id="{BC4984DA-CC37-5267-1ADB-A724C13C12C8}"/>
                </a:ext>
              </a:extLst>
            </p:cNvPr>
            <p:cNvSpPr/>
            <p:nvPr/>
          </p:nvSpPr>
          <p:spPr>
            <a:xfrm>
              <a:off x="7294727" y="2237073"/>
              <a:ext cx="1250724" cy="1231129"/>
            </a:xfrm>
            <a:custGeom>
              <a:avLst/>
              <a:gdLst/>
              <a:ahLst/>
              <a:cxnLst/>
              <a:rect l="l" t="t" r="r" b="b"/>
              <a:pathLst>
                <a:path w="53296" h="52461" extrusionOk="0">
                  <a:moveTo>
                    <a:pt x="37709" y="0"/>
                  </a:moveTo>
                  <a:lnTo>
                    <a:pt x="37843" y="501"/>
                  </a:lnTo>
                  <a:lnTo>
                    <a:pt x="37987" y="1025"/>
                  </a:lnTo>
                  <a:lnTo>
                    <a:pt x="38110" y="1581"/>
                  </a:lnTo>
                  <a:lnTo>
                    <a:pt x="38243" y="2160"/>
                  </a:lnTo>
                  <a:lnTo>
                    <a:pt x="38355" y="2750"/>
                  </a:lnTo>
                  <a:lnTo>
                    <a:pt x="38477" y="3363"/>
                  </a:lnTo>
                  <a:lnTo>
                    <a:pt x="38589" y="3986"/>
                  </a:lnTo>
                  <a:lnTo>
                    <a:pt x="38689" y="4621"/>
                  </a:lnTo>
                  <a:lnTo>
                    <a:pt x="38889" y="5912"/>
                  </a:lnTo>
                  <a:lnTo>
                    <a:pt x="39056" y="7215"/>
                  </a:lnTo>
                  <a:lnTo>
                    <a:pt x="39223" y="8495"/>
                  </a:lnTo>
                  <a:lnTo>
                    <a:pt x="39357" y="9742"/>
                  </a:lnTo>
                  <a:lnTo>
                    <a:pt x="39479" y="10933"/>
                  </a:lnTo>
                  <a:lnTo>
                    <a:pt x="39579" y="12036"/>
                  </a:lnTo>
                  <a:lnTo>
                    <a:pt x="39746" y="13895"/>
                  </a:lnTo>
                  <a:lnTo>
                    <a:pt x="39836" y="15142"/>
                  </a:lnTo>
                  <a:lnTo>
                    <a:pt x="39869" y="15609"/>
                  </a:lnTo>
                  <a:lnTo>
                    <a:pt x="34124" y="15910"/>
                  </a:lnTo>
                  <a:lnTo>
                    <a:pt x="32866" y="26375"/>
                  </a:lnTo>
                  <a:lnTo>
                    <a:pt x="32855" y="26442"/>
                  </a:lnTo>
                  <a:lnTo>
                    <a:pt x="32833" y="26498"/>
                  </a:lnTo>
                  <a:lnTo>
                    <a:pt x="32788" y="26565"/>
                  </a:lnTo>
                  <a:lnTo>
                    <a:pt x="32732" y="26620"/>
                  </a:lnTo>
                  <a:lnTo>
                    <a:pt x="32655" y="26676"/>
                  </a:lnTo>
                  <a:lnTo>
                    <a:pt x="32577" y="26732"/>
                  </a:lnTo>
                  <a:lnTo>
                    <a:pt x="32476" y="26787"/>
                  </a:lnTo>
                  <a:lnTo>
                    <a:pt x="32365" y="26843"/>
                  </a:lnTo>
                  <a:lnTo>
                    <a:pt x="32120" y="26943"/>
                  </a:lnTo>
                  <a:lnTo>
                    <a:pt x="31820" y="27043"/>
                  </a:lnTo>
                  <a:lnTo>
                    <a:pt x="31474" y="27132"/>
                  </a:lnTo>
                  <a:lnTo>
                    <a:pt x="31107" y="27222"/>
                  </a:lnTo>
                  <a:lnTo>
                    <a:pt x="30695" y="27299"/>
                  </a:lnTo>
                  <a:lnTo>
                    <a:pt x="30261" y="27366"/>
                  </a:lnTo>
                  <a:lnTo>
                    <a:pt x="29793" y="27444"/>
                  </a:lnTo>
                  <a:lnTo>
                    <a:pt x="29303" y="27511"/>
                  </a:lnTo>
                  <a:lnTo>
                    <a:pt x="28268" y="27622"/>
                  </a:lnTo>
                  <a:lnTo>
                    <a:pt x="27199" y="27723"/>
                  </a:lnTo>
                  <a:lnTo>
                    <a:pt x="26976" y="27934"/>
                  </a:lnTo>
                  <a:lnTo>
                    <a:pt x="26743" y="28123"/>
                  </a:lnTo>
                  <a:lnTo>
                    <a:pt x="26509" y="28290"/>
                  </a:lnTo>
                  <a:lnTo>
                    <a:pt x="26386" y="28357"/>
                  </a:lnTo>
                  <a:lnTo>
                    <a:pt x="26264" y="28424"/>
                  </a:lnTo>
                  <a:lnTo>
                    <a:pt x="26141" y="28491"/>
                  </a:lnTo>
                  <a:lnTo>
                    <a:pt x="26019" y="28535"/>
                  </a:lnTo>
                  <a:lnTo>
                    <a:pt x="25885" y="28580"/>
                  </a:lnTo>
                  <a:lnTo>
                    <a:pt x="25763" y="28613"/>
                  </a:lnTo>
                  <a:lnTo>
                    <a:pt x="25629" y="28647"/>
                  </a:lnTo>
                  <a:lnTo>
                    <a:pt x="25496" y="28669"/>
                  </a:lnTo>
                  <a:lnTo>
                    <a:pt x="25362" y="28680"/>
                  </a:lnTo>
                  <a:lnTo>
                    <a:pt x="25062" y="28680"/>
                  </a:lnTo>
                  <a:lnTo>
                    <a:pt x="24505" y="28691"/>
                  </a:lnTo>
                  <a:lnTo>
                    <a:pt x="23959" y="28713"/>
                  </a:lnTo>
                  <a:lnTo>
                    <a:pt x="23414" y="28747"/>
                  </a:lnTo>
                  <a:lnTo>
                    <a:pt x="22868" y="28780"/>
                  </a:lnTo>
                  <a:lnTo>
                    <a:pt x="22323" y="28836"/>
                  </a:lnTo>
                  <a:lnTo>
                    <a:pt x="21777" y="28903"/>
                  </a:lnTo>
                  <a:lnTo>
                    <a:pt x="21232" y="28981"/>
                  </a:lnTo>
                  <a:lnTo>
                    <a:pt x="20686" y="29070"/>
                  </a:lnTo>
                  <a:lnTo>
                    <a:pt x="20152" y="29170"/>
                  </a:lnTo>
                  <a:lnTo>
                    <a:pt x="19606" y="29270"/>
                  </a:lnTo>
                  <a:lnTo>
                    <a:pt x="19072" y="29381"/>
                  </a:lnTo>
                  <a:lnTo>
                    <a:pt x="18537" y="29504"/>
                  </a:lnTo>
                  <a:lnTo>
                    <a:pt x="18003" y="29637"/>
                  </a:lnTo>
                  <a:lnTo>
                    <a:pt x="17469" y="29771"/>
                  </a:lnTo>
                  <a:lnTo>
                    <a:pt x="16411" y="30072"/>
                  </a:lnTo>
                  <a:lnTo>
                    <a:pt x="16043" y="31508"/>
                  </a:lnTo>
                  <a:lnTo>
                    <a:pt x="15888" y="32131"/>
                  </a:lnTo>
                  <a:lnTo>
                    <a:pt x="15721" y="32710"/>
                  </a:lnTo>
                  <a:lnTo>
                    <a:pt x="15576" y="33211"/>
                  </a:lnTo>
                  <a:lnTo>
                    <a:pt x="15431" y="33657"/>
                  </a:lnTo>
                  <a:lnTo>
                    <a:pt x="15298" y="34013"/>
                  </a:lnTo>
                  <a:lnTo>
                    <a:pt x="15231" y="34169"/>
                  </a:lnTo>
                  <a:lnTo>
                    <a:pt x="15164" y="34302"/>
                  </a:lnTo>
                  <a:lnTo>
                    <a:pt x="15108" y="34391"/>
                  </a:lnTo>
                  <a:lnTo>
                    <a:pt x="15053" y="34481"/>
                  </a:lnTo>
                  <a:lnTo>
                    <a:pt x="14908" y="34648"/>
                  </a:lnTo>
                  <a:lnTo>
                    <a:pt x="14730" y="34826"/>
                  </a:lnTo>
                  <a:lnTo>
                    <a:pt x="14518" y="35004"/>
                  </a:lnTo>
                  <a:lnTo>
                    <a:pt x="14284" y="35182"/>
                  </a:lnTo>
                  <a:lnTo>
                    <a:pt x="14017" y="35360"/>
                  </a:lnTo>
                  <a:lnTo>
                    <a:pt x="13717" y="35538"/>
                  </a:lnTo>
                  <a:lnTo>
                    <a:pt x="13394" y="35716"/>
                  </a:lnTo>
                  <a:lnTo>
                    <a:pt x="13049" y="35906"/>
                  </a:lnTo>
                  <a:lnTo>
                    <a:pt x="12681" y="36084"/>
                  </a:lnTo>
                  <a:lnTo>
                    <a:pt x="12292" y="36273"/>
                  </a:lnTo>
                  <a:lnTo>
                    <a:pt x="11880" y="36462"/>
                  </a:lnTo>
                  <a:lnTo>
                    <a:pt x="11000" y="36852"/>
                  </a:lnTo>
                  <a:lnTo>
                    <a:pt x="10065" y="37242"/>
                  </a:lnTo>
                  <a:lnTo>
                    <a:pt x="9085" y="37642"/>
                  </a:lnTo>
                  <a:lnTo>
                    <a:pt x="8061" y="38054"/>
                  </a:lnTo>
                  <a:lnTo>
                    <a:pt x="5968" y="38889"/>
                  </a:lnTo>
                  <a:lnTo>
                    <a:pt x="4921" y="39324"/>
                  </a:lnTo>
                  <a:lnTo>
                    <a:pt x="3886" y="39758"/>
                  </a:lnTo>
                  <a:lnTo>
                    <a:pt x="2884" y="40214"/>
                  </a:lnTo>
                  <a:lnTo>
                    <a:pt x="2394" y="40437"/>
                  </a:lnTo>
                  <a:lnTo>
                    <a:pt x="1915" y="40671"/>
                  </a:lnTo>
                  <a:lnTo>
                    <a:pt x="1414" y="40916"/>
                  </a:lnTo>
                  <a:lnTo>
                    <a:pt x="935" y="41172"/>
                  </a:lnTo>
                  <a:lnTo>
                    <a:pt x="991" y="41417"/>
                  </a:lnTo>
                  <a:lnTo>
                    <a:pt x="1058" y="41662"/>
                  </a:lnTo>
                  <a:lnTo>
                    <a:pt x="1125" y="41906"/>
                  </a:lnTo>
                  <a:lnTo>
                    <a:pt x="1203" y="42151"/>
                  </a:lnTo>
                  <a:lnTo>
                    <a:pt x="1292" y="42396"/>
                  </a:lnTo>
                  <a:lnTo>
                    <a:pt x="1381" y="42630"/>
                  </a:lnTo>
                  <a:lnTo>
                    <a:pt x="1481" y="42864"/>
                  </a:lnTo>
                  <a:lnTo>
                    <a:pt x="1592" y="43098"/>
                  </a:lnTo>
                  <a:lnTo>
                    <a:pt x="1704" y="43332"/>
                  </a:lnTo>
                  <a:lnTo>
                    <a:pt x="1826" y="43565"/>
                  </a:lnTo>
                  <a:lnTo>
                    <a:pt x="2082" y="44022"/>
                  </a:lnTo>
                  <a:lnTo>
                    <a:pt x="2361" y="44456"/>
                  </a:lnTo>
                  <a:lnTo>
                    <a:pt x="2661" y="44890"/>
                  </a:lnTo>
                  <a:lnTo>
                    <a:pt x="2984" y="45313"/>
                  </a:lnTo>
                  <a:lnTo>
                    <a:pt x="3318" y="45725"/>
                  </a:lnTo>
                  <a:lnTo>
                    <a:pt x="3674" y="46126"/>
                  </a:lnTo>
                  <a:lnTo>
                    <a:pt x="4042" y="46505"/>
                  </a:lnTo>
                  <a:lnTo>
                    <a:pt x="4420" y="46883"/>
                  </a:lnTo>
                  <a:lnTo>
                    <a:pt x="4821" y="47250"/>
                  </a:lnTo>
                  <a:lnTo>
                    <a:pt x="5222" y="47596"/>
                  </a:lnTo>
                  <a:lnTo>
                    <a:pt x="5623" y="47930"/>
                  </a:lnTo>
                  <a:lnTo>
                    <a:pt x="4264" y="48074"/>
                  </a:lnTo>
                  <a:lnTo>
                    <a:pt x="2862" y="48197"/>
                  </a:lnTo>
                  <a:lnTo>
                    <a:pt x="1448" y="48297"/>
                  </a:lnTo>
                  <a:lnTo>
                    <a:pt x="0" y="48397"/>
                  </a:lnTo>
                  <a:lnTo>
                    <a:pt x="590" y="48742"/>
                  </a:lnTo>
                  <a:lnTo>
                    <a:pt x="913" y="48920"/>
                  </a:lnTo>
                  <a:lnTo>
                    <a:pt x="1236" y="49087"/>
                  </a:lnTo>
                  <a:lnTo>
                    <a:pt x="1570" y="49254"/>
                  </a:lnTo>
                  <a:lnTo>
                    <a:pt x="1915" y="49421"/>
                  </a:lnTo>
                  <a:lnTo>
                    <a:pt x="2283" y="49588"/>
                  </a:lnTo>
                  <a:lnTo>
                    <a:pt x="2650" y="49744"/>
                  </a:lnTo>
                  <a:lnTo>
                    <a:pt x="3040" y="49900"/>
                  </a:lnTo>
                  <a:lnTo>
                    <a:pt x="3440" y="50056"/>
                  </a:lnTo>
                  <a:lnTo>
                    <a:pt x="3852" y="50212"/>
                  </a:lnTo>
                  <a:lnTo>
                    <a:pt x="4287" y="50357"/>
                  </a:lnTo>
                  <a:lnTo>
                    <a:pt x="4732" y="50501"/>
                  </a:lnTo>
                  <a:lnTo>
                    <a:pt x="5200" y="50646"/>
                  </a:lnTo>
                  <a:lnTo>
                    <a:pt x="5678" y="50780"/>
                  </a:lnTo>
                  <a:lnTo>
                    <a:pt x="6179" y="50913"/>
                  </a:lnTo>
                  <a:lnTo>
                    <a:pt x="6703" y="51047"/>
                  </a:lnTo>
                  <a:lnTo>
                    <a:pt x="7237" y="51169"/>
                  </a:lnTo>
                  <a:lnTo>
                    <a:pt x="7794" y="51292"/>
                  </a:lnTo>
                  <a:lnTo>
                    <a:pt x="8373" y="51403"/>
                  </a:lnTo>
                  <a:lnTo>
                    <a:pt x="8974" y="51515"/>
                  </a:lnTo>
                  <a:lnTo>
                    <a:pt x="9586" y="51615"/>
                  </a:lnTo>
                  <a:lnTo>
                    <a:pt x="10232" y="51715"/>
                  </a:lnTo>
                  <a:lnTo>
                    <a:pt x="10889" y="51815"/>
                  </a:lnTo>
                  <a:lnTo>
                    <a:pt x="11579" y="51904"/>
                  </a:lnTo>
                  <a:lnTo>
                    <a:pt x="12292" y="51982"/>
                  </a:lnTo>
                  <a:lnTo>
                    <a:pt x="13026" y="52060"/>
                  </a:lnTo>
                  <a:lnTo>
                    <a:pt x="13783" y="52127"/>
                  </a:lnTo>
                  <a:lnTo>
                    <a:pt x="14574" y="52194"/>
                  </a:lnTo>
                  <a:lnTo>
                    <a:pt x="15387" y="52249"/>
                  </a:lnTo>
                  <a:lnTo>
                    <a:pt x="16222" y="52305"/>
                  </a:lnTo>
                  <a:lnTo>
                    <a:pt x="17090" y="52350"/>
                  </a:lnTo>
                  <a:lnTo>
                    <a:pt x="18537" y="52394"/>
                  </a:lnTo>
                  <a:lnTo>
                    <a:pt x="20074" y="52439"/>
                  </a:lnTo>
                  <a:lnTo>
                    <a:pt x="21777" y="52461"/>
                  </a:lnTo>
                  <a:lnTo>
                    <a:pt x="24783" y="52461"/>
                  </a:lnTo>
                  <a:lnTo>
                    <a:pt x="26097" y="52439"/>
                  </a:lnTo>
                  <a:lnTo>
                    <a:pt x="27377" y="52416"/>
                  </a:lnTo>
                  <a:lnTo>
                    <a:pt x="28613" y="52372"/>
                  </a:lnTo>
                  <a:lnTo>
                    <a:pt x="29815" y="52316"/>
                  </a:lnTo>
                  <a:lnTo>
                    <a:pt x="30984" y="52238"/>
                  </a:lnTo>
                  <a:lnTo>
                    <a:pt x="32109" y="52160"/>
                  </a:lnTo>
                  <a:lnTo>
                    <a:pt x="33211" y="52060"/>
                  </a:lnTo>
                  <a:lnTo>
                    <a:pt x="34269" y="51938"/>
                  </a:lnTo>
                  <a:lnTo>
                    <a:pt x="35304" y="51815"/>
                  </a:lnTo>
                  <a:lnTo>
                    <a:pt x="36295" y="51659"/>
                  </a:lnTo>
                  <a:lnTo>
                    <a:pt x="37253" y="51492"/>
                  </a:lnTo>
                  <a:lnTo>
                    <a:pt x="38188" y="51314"/>
                  </a:lnTo>
                  <a:lnTo>
                    <a:pt x="39078" y="51103"/>
                  </a:lnTo>
                  <a:lnTo>
                    <a:pt x="39947" y="50880"/>
                  </a:lnTo>
                  <a:lnTo>
                    <a:pt x="40370" y="50769"/>
                  </a:lnTo>
                  <a:lnTo>
                    <a:pt x="40782" y="50646"/>
                  </a:lnTo>
                  <a:lnTo>
                    <a:pt x="41183" y="50513"/>
                  </a:lnTo>
                  <a:lnTo>
                    <a:pt x="41583" y="50379"/>
                  </a:lnTo>
                  <a:lnTo>
                    <a:pt x="41973" y="50234"/>
                  </a:lnTo>
                  <a:lnTo>
                    <a:pt x="42363" y="50089"/>
                  </a:lnTo>
                  <a:lnTo>
                    <a:pt x="42741" y="49945"/>
                  </a:lnTo>
                  <a:lnTo>
                    <a:pt x="43109" y="49789"/>
                  </a:lnTo>
                  <a:lnTo>
                    <a:pt x="43476" y="49633"/>
                  </a:lnTo>
                  <a:lnTo>
                    <a:pt x="43832" y="49466"/>
                  </a:lnTo>
                  <a:lnTo>
                    <a:pt x="44178" y="49288"/>
                  </a:lnTo>
                  <a:lnTo>
                    <a:pt x="44523" y="49110"/>
                  </a:lnTo>
                  <a:lnTo>
                    <a:pt x="44857" y="48932"/>
                  </a:lnTo>
                  <a:lnTo>
                    <a:pt x="45191" y="48742"/>
                  </a:lnTo>
                  <a:lnTo>
                    <a:pt x="45514" y="48542"/>
                  </a:lnTo>
                  <a:lnTo>
                    <a:pt x="45825" y="48342"/>
                  </a:lnTo>
                  <a:lnTo>
                    <a:pt x="46137" y="48130"/>
                  </a:lnTo>
                  <a:lnTo>
                    <a:pt x="46438" y="47918"/>
                  </a:lnTo>
                  <a:lnTo>
                    <a:pt x="46738" y="47696"/>
                  </a:lnTo>
                  <a:lnTo>
                    <a:pt x="47028" y="47473"/>
                  </a:lnTo>
                  <a:lnTo>
                    <a:pt x="47306" y="47239"/>
                  </a:lnTo>
                  <a:lnTo>
                    <a:pt x="47584" y="46994"/>
                  </a:lnTo>
                  <a:lnTo>
                    <a:pt x="47863" y="46749"/>
                  </a:lnTo>
                  <a:lnTo>
                    <a:pt x="48130" y="46505"/>
                  </a:lnTo>
                  <a:lnTo>
                    <a:pt x="48386" y="46237"/>
                  </a:lnTo>
                  <a:lnTo>
                    <a:pt x="48642" y="45970"/>
                  </a:lnTo>
                  <a:lnTo>
                    <a:pt x="48887" y="45703"/>
                  </a:lnTo>
                  <a:lnTo>
                    <a:pt x="49132" y="45425"/>
                  </a:lnTo>
                  <a:lnTo>
                    <a:pt x="49377" y="45135"/>
                  </a:lnTo>
                  <a:lnTo>
                    <a:pt x="49611" y="44846"/>
                  </a:lnTo>
                  <a:lnTo>
                    <a:pt x="49833" y="44545"/>
                  </a:lnTo>
                  <a:lnTo>
                    <a:pt x="50056" y="44233"/>
                  </a:lnTo>
                  <a:lnTo>
                    <a:pt x="50268" y="43922"/>
                  </a:lnTo>
                  <a:lnTo>
                    <a:pt x="50479" y="43599"/>
                  </a:lnTo>
                  <a:lnTo>
                    <a:pt x="50746" y="43165"/>
                  </a:lnTo>
                  <a:lnTo>
                    <a:pt x="50991" y="42719"/>
                  </a:lnTo>
                  <a:lnTo>
                    <a:pt x="51225" y="42252"/>
                  </a:lnTo>
                  <a:lnTo>
                    <a:pt x="51448" y="41762"/>
                  </a:lnTo>
                  <a:lnTo>
                    <a:pt x="51648" y="41261"/>
                  </a:lnTo>
                  <a:lnTo>
                    <a:pt x="51849" y="40737"/>
                  </a:lnTo>
                  <a:lnTo>
                    <a:pt x="52027" y="40203"/>
                  </a:lnTo>
                  <a:lnTo>
                    <a:pt x="52194" y="39646"/>
                  </a:lnTo>
                  <a:lnTo>
                    <a:pt x="52350" y="39079"/>
                  </a:lnTo>
                  <a:lnTo>
                    <a:pt x="52494" y="38489"/>
                  </a:lnTo>
                  <a:lnTo>
                    <a:pt x="52628" y="37887"/>
                  </a:lnTo>
                  <a:lnTo>
                    <a:pt x="52750" y="37275"/>
                  </a:lnTo>
                  <a:lnTo>
                    <a:pt x="52862" y="36652"/>
                  </a:lnTo>
                  <a:lnTo>
                    <a:pt x="52951" y="36017"/>
                  </a:lnTo>
                  <a:lnTo>
                    <a:pt x="53040" y="35360"/>
                  </a:lnTo>
                  <a:lnTo>
                    <a:pt x="53107" y="34703"/>
                  </a:lnTo>
                  <a:lnTo>
                    <a:pt x="53173" y="33946"/>
                  </a:lnTo>
                  <a:lnTo>
                    <a:pt x="53229" y="33189"/>
                  </a:lnTo>
                  <a:lnTo>
                    <a:pt x="53262" y="32410"/>
                  </a:lnTo>
                  <a:lnTo>
                    <a:pt x="53285" y="31630"/>
                  </a:lnTo>
                  <a:lnTo>
                    <a:pt x="53296" y="30829"/>
                  </a:lnTo>
                  <a:lnTo>
                    <a:pt x="53285" y="30027"/>
                  </a:lnTo>
                  <a:lnTo>
                    <a:pt x="53262" y="29214"/>
                  </a:lnTo>
                  <a:lnTo>
                    <a:pt x="53229" y="28402"/>
                  </a:lnTo>
                  <a:lnTo>
                    <a:pt x="53006" y="28658"/>
                  </a:lnTo>
                  <a:lnTo>
                    <a:pt x="52773" y="28914"/>
                  </a:lnTo>
                  <a:lnTo>
                    <a:pt x="52517" y="29159"/>
                  </a:lnTo>
                  <a:lnTo>
                    <a:pt x="52260" y="29393"/>
                  </a:lnTo>
                  <a:lnTo>
                    <a:pt x="51993" y="29615"/>
                  </a:lnTo>
                  <a:lnTo>
                    <a:pt x="51726" y="29827"/>
                  </a:lnTo>
                  <a:lnTo>
                    <a:pt x="51437" y="30027"/>
                  </a:lnTo>
                  <a:lnTo>
                    <a:pt x="51147" y="30216"/>
                  </a:lnTo>
                  <a:lnTo>
                    <a:pt x="50846" y="30395"/>
                  </a:lnTo>
                  <a:lnTo>
                    <a:pt x="50546" y="30562"/>
                  </a:lnTo>
                  <a:lnTo>
                    <a:pt x="50234" y="30717"/>
                  </a:lnTo>
                  <a:lnTo>
                    <a:pt x="49911" y="30862"/>
                  </a:lnTo>
                  <a:lnTo>
                    <a:pt x="49588" y="30985"/>
                  </a:lnTo>
                  <a:lnTo>
                    <a:pt x="49254" y="31096"/>
                  </a:lnTo>
                  <a:lnTo>
                    <a:pt x="48920" y="31196"/>
                  </a:lnTo>
                  <a:lnTo>
                    <a:pt x="48586" y="31285"/>
                  </a:lnTo>
                  <a:lnTo>
                    <a:pt x="48364" y="31330"/>
                  </a:lnTo>
                  <a:lnTo>
                    <a:pt x="48130" y="31374"/>
                  </a:lnTo>
                  <a:lnTo>
                    <a:pt x="47673" y="31441"/>
                  </a:lnTo>
                  <a:lnTo>
                    <a:pt x="47206" y="31475"/>
                  </a:lnTo>
                  <a:lnTo>
                    <a:pt x="46738" y="31486"/>
                  </a:lnTo>
                  <a:lnTo>
                    <a:pt x="46427" y="31486"/>
                  </a:lnTo>
                  <a:lnTo>
                    <a:pt x="46126" y="31463"/>
                  </a:lnTo>
                  <a:lnTo>
                    <a:pt x="45814" y="31441"/>
                  </a:lnTo>
                  <a:lnTo>
                    <a:pt x="45514" y="31397"/>
                  </a:lnTo>
                  <a:lnTo>
                    <a:pt x="45213" y="31352"/>
                  </a:lnTo>
                  <a:lnTo>
                    <a:pt x="44912" y="31296"/>
                  </a:lnTo>
                  <a:lnTo>
                    <a:pt x="44612" y="31218"/>
                  </a:lnTo>
                  <a:lnTo>
                    <a:pt x="44311" y="31141"/>
                  </a:lnTo>
                  <a:lnTo>
                    <a:pt x="44022" y="31051"/>
                  </a:lnTo>
                  <a:lnTo>
                    <a:pt x="43732" y="30951"/>
                  </a:lnTo>
                  <a:lnTo>
                    <a:pt x="43454" y="30840"/>
                  </a:lnTo>
                  <a:lnTo>
                    <a:pt x="43164" y="30717"/>
                  </a:lnTo>
                  <a:lnTo>
                    <a:pt x="42886" y="30584"/>
                  </a:lnTo>
                  <a:lnTo>
                    <a:pt x="42619" y="30439"/>
                  </a:lnTo>
                  <a:lnTo>
                    <a:pt x="42352" y="30283"/>
                  </a:lnTo>
                  <a:lnTo>
                    <a:pt x="42096" y="30127"/>
                  </a:lnTo>
                  <a:lnTo>
                    <a:pt x="41806" y="29927"/>
                  </a:lnTo>
                  <a:lnTo>
                    <a:pt x="41528" y="29715"/>
                  </a:lnTo>
                  <a:lnTo>
                    <a:pt x="41261" y="29493"/>
                  </a:lnTo>
                  <a:lnTo>
                    <a:pt x="41005" y="29248"/>
                  </a:lnTo>
                  <a:lnTo>
                    <a:pt x="40771" y="28992"/>
                  </a:lnTo>
                  <a:lnTo>
                    <a:pt x="40548" y="28725"/>
                  </a:lnTo>
                  <a:lnTo>
                    <a:pt x="40448" y="28580"/>
                  </a:lnTo>
                  <a:lnTo>
                    <a:pt x="40359" y="28435"/>
                  </a:lnTo>
                  <a:lnTo>
                    <a:pt x="40259" y="28290"/>
                  </a:lnTo>
                  <a:lnTo>
                    <a:pt x="40181" y="28134"/>
                  </a:lnTo>
                  <a:lnTo>
                    <a:pt x="40069" y="27901"/>
                  </a:lnTo>
                  <a:lnTo>
                    <a:pt x="39969" y="27656"/>
                  </a:lnTo>
                  <a:lnTo>
                    <a:pt x="39891" y="27411"/>
                  </a:lnTo>
                  <a:lnTo>
                    <a:pt x="39824" y="27166"/>
                  </a:lnTo>
                  <a:lnTo>
                    <a:pt x="39769" y="26910"/>
                  </a:lnTo>
                  <a:lnTo>
                    <a:pt x="39724" y="26654"/>
                  </a:lnTo>
                  <a:lnTo>
                    <a:pt x="39691" y="26398"/>
                  </a:lnTo>
                  <a:lnTo>
                    <a:pt x="39669" y="26130"/>
                  </a:lnTo>
                  <a:lnTo>
                    <a:pt x="39657" y="25874"/>
                  </a:lnTo>
                  <a:lnTo>
                    <a:pt x="39657" y="25607"/>
                  </a:lnTo>
                  <a:lnTo>
                    <a:pt x="39657" y="25340"/>
                  </a:lnTo>
                  <a:lnTo>
                    <a:pt x="39669" y="25073"/>
                  </a:lnTo>
                  <a:lnTo>
                    <a:pt x="39702" y="24550"/>
                  </a:lnTo>
                  <a:lnTo>
                    <a:pt x="39746" y="24015"/>
                  </a:lnTo>
                  <a:lnTo>
                    <a:pt x="39836" y="23258"/>
                  </a:lnTo>
                  <a:lnTo>
                    <a:pt x="39947" y="22501"/>
                  </a:lnTo>
                  <a:lnTo>
                    <a:pt x="40080" y="21755"/>
                  </a:lnTo>
                  <a:lnTo>
                    <a:pt x="40236" y="21020"/>
                  </a:lnTo>
                  <a:lnTo>
                    <a:pt x="40392" y="20274"/>
                  </a:lnTo>
                  <a:lnTo>
                    <a:pt x="40559" y="19540"/>
                  </a:lnTo>
                  <a:lnTo>
                    <a:pt x="40915" y="18081"/>
                  </a:lnTo>
                  <a:lnTo>
                    <a:pt x="41094" y="17346"/>
                  </a:lnTo>
                  <a:lnTo>
                    <a:pt x="41261" y="16611"/>
                  </a:lnTo>
                  <a:lnTo>
                    <a:pt x="41416" y="15888"/>
                  </a:lnTo>
                  <a:lnTo>
                    <a:pt x="41561" y="15142"/>
                  </a:lnTo>
                  <a:lnTo>
                    <a:pt x="41695" y="14407"/>
                  </a:lnTo>
                  <a:lnTo>
                    <a:pt x="41806" y="13661"/>
                  </a:lnTo>
                  <a:lnTo>
                    <a:pt x="41895" y="12904"/>
                  </a:lnTo>
                  <a:lnTo>
                    <a:pt x="41929" y="12526"/>
                  </a:lnTo>
                  <a:lnTo>
                    <a:pt x="41951" y="12147"/>
                  </a:lnTo>
                  <a:lnTo>
                    <a:pt x="41984" y="11546"/>
                  </a:lnTo>
                  <a:lnTo>
                    <a:pt x="41995" y="10945"/>
                  </a:lnTo>
                  <a:lnTo>
                    <a:pt x="42007" y="10343"/>
                  </a:lnTo>
                  <a:lnTo>
                    <a:pt x="41995" y="9742"/>
                  </a:lnTo>
                  <a:lnTo>
                    <a:pt x="41962" y="9152"/>
                  </a:lnTo>
                  <a:lnTo>
                    <a:pt x="41929" y="8551"/>
                  </a:lnTo>
                  <a:lnTo>
                    <a:pt x="41862" y="7961"/>
                  </a:lnTo>
                  <a:lnTo>
                    <a:pt x="41795" y="7371"/>
                  </a:lnTo>
                  <a:lnTo>
                    <a:pt x="41695" y="6792"/>
                  </a:lnTo>
                  <a:lnTo>
                    <a:pt x="41583" y="6202"/>
                  </a:lnTo>
                  <a:lnTo>
                    <a:pt x="41450" y="5623"/>
                  </a:lnTo>
                  <a:lnTo>
                    <a:pt x="41294" y="5055"/>
                  </a:lnTo>
                  <a:lnTo>
                    <a:pt x="41105" y="4476"/>
                  </a:lnTo>
                  <a:lnTo>
                    <a:pt x="40904" y="3919"/>
                  </a:lnTo>
                  <a:lnTo>
                    <a:pt x="40682" y="3352"/>
                  </a:lnTo>
                  <a:lnTo>
                    <a:pt x="40426" y="2795"/>
                  </a:lnTo>
                  <a:lnTo>
                    <a:pt x="40259" y="2450"/>
                  </a:lnTo>
                  <a:lnTo>
                    <a:pt x="40058" y="2094"/>
                  </a:lnTo>
                  <a:lnTo>
                    <a:pt x="39858" y="1760"/>
                  </a:lnTo>
                  <a:lnTo>
                    <a:pt x="39635" y="1437"/>
                  </a:lnTo>
                  <a:lnTo>
                    <a:pt x="39513" y="1281"/>
                  </a:lnTo>
                  <a:lnTo>
                    <a:pt x="39379" y="1136"/>
                  </a:lnTo>
                  <a:lnTo>
                    <a:pt x="39257" y="991"/>
                  </a:lnTo>
                  <a:lnTo>
                    <a:pt x="39112" y="858"/>
                  </a:lnTo>
                  <a:lnTo>
                    <a:pt x="38978" y="724"/>
                  </a:lnTo>
                  <a:lnTo>
                    <a:pt x="38822" y="602"/>
                  </a:lnTo>
                  <a:lnTo>
                    <a:pt x="38667" y="479"/>
                  </a:lnTo>
                  <a:lnTo>
                    <a:pt x="38511" y="379"/>
                  </a:lnTo>
                  <a:lnTo>
                    <a:pt x="38310" y="257"/>
                  </a:lnTo>
                  <a:lnTo>
                    <a:pt x="38121" y="156"/>
                  </a:lnTo>
                  <a:lnTo>
                    <a:pt x="37909" y="78"/>
                  </a:lnTo>
                  <a:lnTo>
                    <a:pt x="37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261;p21">
              <a:extLst>
                <a:ext uri="{FF2B5EF4-FFF2-40B4-BE49-F238E27FC236}">
                  <a16:creationId xmlns:a16="http://schemas.microsoft.com/office/drawing/2014/main" id="{A1DFAEAB-0432-A106-F6D6-58A91F8989E4}"/>
                </a:ext>
              </a:extLst>
            </p:cNvPr>
            <p:cNvSpPr/>
            <p:nvPr/>
          </p:nvSpPr>
          <p:spPr>
            <a:xfrm>
              <a:off x="7294727" y="2237073"/>
              <a:ext cx="1250724" cy="1231129"/>
            </a:xfrm>
            <a:custGeom>
              <a:avLst/>
              <a:gdLst/>
              <a:ahLst/>
              <a:cxnLst/>
              <a:rect l="l" t="t" r="r" b="b"/>
              <a:pathLst>
                <a:path w="53296" h="52461" fill="none" extrusionOk="0">
                  <a:moveTo>
                    <a:pt x="37709" y="0"/>
                  </a:moveTo>
                  <a:lnTo>
                    <a:pt x="37709" y="0"/>
                  </a:lnTo>
                  <a:lnTo>
                    <a:pt x="37843" y="501"/>
                  </a:lnTo>
                  <a:lnTo>
                    <a:pt x="37987" y="1025"/>
                  </a:lnTo>
                  <a:lnTo>
                    <a:pt x="38110" y="1581"/>
                  </a:lnTo>
                  <a:lnTo>
                    <a:pt x="38243" y="2160"/>
                  </a:lnTo>
                  <a:lnTo>
                    <a:pt x="38355" y="2750"/>
                  </a:lnTo>
                  <a:lnTo>
                    <a:pt x="38477" y="3363"/>
                  </a:lnTo>
                  <a:lnTo>
                    <a:pt x="38589" y="3986"/>
                  </a:lnTo>
                  <a:lnTo>
                    <a:pt x="38689" y="4621"/>
                  </a:lnTo>
                  <a:lnTo>
                    <a:pt x="38889" y="5912"/>
                  </a:lnTo>
                  <a:lnTo>
                    <a:pt x="39056" y="7215"/>
                  </a:lnTo>
                  <a:lnTo>
                    <a:pt x="39223" y="8495"/>
                  </a:lnTo>
                  <a:lnTo>
                    <a:pt x="39357" y="9742"/>
                  </a:lnTo>
                  <a:lnTo>
                    <a:pt x="39479" y="10933"/>
                  </a:lnTo>
                  <a:lnTo>
                    <a:pt x="39579" y="12036"/>
                  </a:lnTo>
                  <a:lnTo>
                    <a:pt x="39746" y="13895"/>
                  </a:lnTo>
                  <a:lnTo>
                    <a:pt x="39836" y="15142"/>
                  </a:lnTo>
                  <a:lnTo>
                    <a:pt x="39869" y="15609"/>
                  </a:lnTo>
                  <a:lnTo>
                    <a:pt x="34124" y="15910"/>
                  </a:lnTo>
                  <a:lnTo>
                    <a:pt x="32866" y="26375"/>
                  </a:lnTo>
                  <a:lnTo>
                    <a:pt x="32866" y="26375"/>
                  </a:lnTo>
                  <a:lnTo>
                    <a:pt x="32855" y="26442"/>
                  </a:lnTo>
                  <a:lnTo>
                    <a:pt x="32833" y="26498"/>
                  </a:lnTo>
                  <a:lnTo>
                    <a:pt x="32788" y="26565"/>
                  </a:lnTo>
                  <a:lnTo>
                    <a:pt x="32732" y="26620"/>
                  </a:lnTo>
                  <a:lnTo>
                    <a:pt x="32655" y="26676"/>
                  </a:lnTo>
                  <a:lnTo>
                    <a:pt x="32577" y="26732"/>
                  </a:lnTo>
                  <a:lnTo>
                    <a:pt x="32476" y="26787"/>
                  </a:lnTo>
                  <a:lnTo>
                    <a:pt x="32365" y="26843"/>
                  </a:lnTo>
                  <a:lnTo>
                    <a:pt x="32120" y="26943"/>
                  </a:lnTo>
                  <a:lnTo>
                    <a:pt x="31820" y="27043"/>
                  </a:lnTo>
                  <a:lnTo>
                    <a:pt x="31474" y="27132"/>
                  </a:lnTo>
                  <a:lnTo>
                    <a:pt x="31107" y="27222"/>
                  </a:lnTo>
                  <a:lnTo>
                    <a:pt x="30695" y="27299"/>
                  </a:lnTo>
                  <a:lnTo>
                    <a:pt x="30261" y="27366"/>
                  </a:lnTo>
                  <a:lnTo>
                    <a:pt x="29793" y="27444"/>
                  </a:lnTo>
                  <a:lnTo>
                    <a:pt x="29303" y="27511"/>
                  </a:lnTo>
                  <a:lnTo>
                    <a:pt x="28268" y="27622"/>
                  </a:lnTo>
                  <a:lnTo>
                    <a:pt x="27199" y="27723"/>
                  </a:lnTo>
                  <a:lnTo>
                    <a:pt x="27199" y="27723"/>
                  </a:lnTo>
                  <a:lnTo>
                    <a:pt x="26976" y="27934"/>
                  </a:lnTo>
                  <a:lnTo>
                    <a:pt x="26743" y="28123"/>
                  </a:lnTo>
                  <a:lnTo>
                    <a:pt x="26509" y="28290"/>
                  </a:lnTo>
                  <a:lnTo>
                    <a:pt x="26386" y="28357"/>
                  </a:lnTo>
                  <a:lnTo>
                    <a:pt x="26264" y="28424"/>
                  </a:lnTo>
                  <a:lnTo>
                    <a:pt x="26141" y="28491"/>
                  </a:lnTo>
                  <a:lnTo>
                    <a:pt x="26019" y="28535"/>
                  </a:lnTo>
                  <a:lnTo>
                    <a:pt x="25885" y="28580"/>
                  </a:lnTo>
                  <a:lnTo>
                    <a:pt x="25763" y="28613"/>
                  </a:lnTo>
                  <a:lnTo>
                    <a:pt x="25629" y="28647"/>
                  </a:lnTo>
                  <a:lnTo>
                    <a:pt x="25496" y="28669"/>
                  </a:lnTo>
                  <a:lnTo>
                    <a:pt x="25362" y="28680"/>
                  </a:lnTo>
                  <a:lnTo>
                    <a:pt x="25217" y="28680"/>
                  </a:lnTo>
                  <a:lnTo>
                    <a:pt x="25217" y="28680"/>
                  </a:lnTo>
                  <a:lnTo>
                    <a:pt x="25206" y="28680"/>
                  </a:lnTo>
                  <a:lnTo>
                    <a:pt x="25206" y="28680"/>
                  </a:lnTo>
                  <a:lnTo>
                    <a:pt x="25062" y="28680"/>
                  </a:lnTo>
                  <a:lnTo>
                    <a:pt x="25062" y="28680"/>
                  </a:lnTo>
                  <a:lnTo>
                    <a:pt x="24505" y="28691"/>
                  </a:lnTo>
                  <a:lnTo>
                    <a:pt x="23959" y="28713"/>
                  </a:lnTo>
                  <a:lnTo>
                    <a:pt x="23414" y="28747"/>
                  </a:lnTo>
                  <a:lnTo>
                    <a:pt x="22868" y="28780"/>
                  </a:lnTo>
                  <a:lnTo>
                    <a:pt x="22323" y="28836"/>
                  </a:lnTo>
                  <a:lnTo>
                    <a:pt x="21777" y="28903"/>
                  </a:lnTo>
                  <a:lnTo>
                    <a:pt x="21232" y="28981"/>
                  </a:lnTo>
                  <a:lnTo>
                    <a:pt x="20686" y="29070"/>
                  </a:lnTo>
                  <a:lnTo>
                    <a:pt x="20152" y="29170"/>
                  </a:lnTo>
                  <a:lnTo>
                    <a:pt x="19606" y="29270"/>
                  </a:lnTo>
                  <a:lnTo>
                    <a:pt x="19072" y="29381"/>
                  </a:lnTo>
                  <a:lnTo>
                    <a:pt x="18537" y="29504"/>
                  </a:lnTo>
                  <a:lnTo>
                    <a:pt x="18003" y="29637"/>
                  </a:lnTo>
                  <a:lnTo>
                    <a:pt x="17469" y="29771"/>
                  </a:lnTo>
                  <a:lnTo>
                    <a:pt x="16411" y="30072"/>
                  </a:lnTo>
                  <a:lnTo>
                    <a:pt x="16411" y="30072"/>
                  </a:lnTo>
                  <a:lnTo>
                    <a:pt x="16043" y="31508"/>
                  </a:lnTo>
                  <a:lnTo>
                    <a:pt x="15888" y="32131"/>
                  </a:lnTo>
                  <a:lnTo>
                    <a:pt x="15721" y="32710"/>
                  </a:lnTo>
                  <a:lnTo>
                    <a:pt x="15576" y="33211"/>
                  </a:lnTo>
                  <a:lnTo>
                    <a:pt x="15431" y="33657"/>
                  </a:lnTo>
                  <a:lnTo>
                    <a:pt x="15298" y="34013"/>
                  </a:lnTo>
                  <a:lnTo>
                    <a:pt x="15231" y="34169"/>
                  </a:lnTo>
                  <a:lnTo>
                    <a:pt x="15164" y="34302"/>
                  </a:lnTo>
                  <a:lnTo>
                    <a:pt x="15164" y="34302"/>
                  </a:lnTo>
                  <a:lnTo>
                    <a:pt x="15108" y="34391"/>
                  </a:lnTo>
                  <a:lnTo>
                    <a:pt x="15053" y="34481"/>
                  </a:lnTo>
                  <a:lnTo>
                    <a:pt x="14908" y="34648"/>
                  </a:lnTo>
                  <a:lnTo>
                    <a:pt x="14730" y="34826"/>
                  </a:lnTo>
                  <a:lnTo>
                    <a:pt x="14518" y="35004"/>
                  </a:lnTo>
                  <a:lnTo>
                    <a:pt x="14284" y="35182"/>
                  </a:lnTo>
                  <a:lnTo>
                    <a:pt x="14017" y="35360"/>
                  </a:lnTo>
                  <a:lnTo>
                    <a:pt x="13717" y="35538"/>
                  </a:lnTo>
                  <a:lnTo>
                    <a:pt x="13394" y="35716"/>
                  </a:lnTo>
                  <a:lnTo>
                    <a:pt x="13049" y="35906"/>
                  </a:lnTo>
                  <a:lnTo>
                    <a:pt x="12681" y="36084"/>
                  </a:lnTo>
                  <a:lnTo>
                    <a:pt x="12292" y="36273"/>
                  </a:lnTo>
                  <a:lnTo>
                    <a:pt x="11880" y="36462"/>
                  </a:lnTo>
                  <a:lnTo>
                    <a:pt x="11000" y="36852"/>
                  </a:lnTo>
                  <a:lnTo>
                    <a:pt x="10065" y="37242"/>
                  </a:lnTo>
                  <a:lnTo>
                    <a:pt x="9085" y="37642"/>
                  </a:lnTo>
                  <a:lnTo>
                    <a:pt x="8061" y="38054"/>
                  </a:lnTo>
                  <a:lnTo>
                    <a:pt x="5968" y="38889"/>
                  </a:lnTo>
                  <a:lnTo>
                    <a:pt x="4921" y="39324"/>
                  </a:lnTo>
                  <a:lnTo>
                    <a:pt x="3886" y="39758"/>
                  </a:lnTo>
                  <a:lnTo>
                    <a:pt x="2884" y="40214"/>
                  </a:lnTo>
                  <a:lnTo>
                    <a:pt x="2394" y="40437"/>
                  </a:lnTo>
                  <a:lnTo>
                    <a:pt x="1915" y="40671"/>
                  </a:lnTo>
                  <a:lnTo>
                    <a:pt x="1915" y="40671"/>
                  </a:lnTo>
                  <a:lnTo>
                    <a:pt x="1414" y="40916"/>
                  </a:lnTo>
                  <a:lnTo>
                    <a:pt x="935" y="41172"/>
                  </a:lnTo>
                  <a:lnTo>
                    <a:pt x="935" y="41172"/>
                  </a:lnTo>
                  <a:lnTo>
                    <a:pt x="991" y="41417"/>
                  </a:lnTo>
                  <a:lnTo>
                    <a:pt x="1058" y="41662"/>
                  </a:lnTo>
                  <a:lnTo>
                    <a:pt x="1125" y="41906"/>
                  </a:lnTo>
                  <a:lnTo>
                    <a:pt x="1203" y="42151"/>
                  </a:lnTo>
                  <a:lnTo>
                    <a:pt x="1292" y="42396"/>
                  </a:lnTo>
                  <a:lnTo>
                    <a:pt x="1381" y="42630"/>
                  </a:lnTo>
                  <a:lnTo>
                    <a:pt x="1481" y="42864"/>
                  </a:lnTo>
                  <a:lnTo>
                    <a:pt x="1592" y="43098"/>
                  </a:lnTo>
                  <a:lnTo>
                    <a:pt x="1704" y="43332"/>
                  </a:lnTo>
                  <a:lnTo>
                    <a:pt x="1826" y="43565"/>
                  </a:lnTo>
                  <a:lnTo>
                    <a:pt x="2082" y="44022"/>
                  </a:lnTo>
                  <a:lnTo>
                    <a:pt x="2361" y="44456"/>
                  </a:lnTo>
                  <a:lnTo>
                    <a:pt x="2661" y="44890"/>
                  </a:lnTo>
                  <a:lnTo>
                    <a:pt x="2984" y="45313"/>
                  </a:lnTo>
                  <a:lnTo>
                    <a:pt x="3318" y="45725"/>
                  </a:lnTo>
                  <a:lnTo>
                    <a:pt x="3674" y="46126"/>
                  </a:lnTo>
                  <a:lnTo>
                    <a:pt x="4042" y="46505"/>
                  </a:lnTo>
                  <a:lnTo>
                    <a:pt x="4420" y="46883"/>
                  </a:lnTo>
                  <a:lnTo>
                    <a:pt x="4821" y="47250"/>
                  </a:lnTo>
                  <a:lnTo>
                    <a:pt x="5222" y="47596"/>
                  </a:lnTo>
                  <a:lnTo>
                    <a:pt x="5623" y="47930"/>
                  </a:lnTo>
                  <a:lnTo>
                    <a:pt x="5623" y="47930"/>
                  </a:lnTo>
                  <a:lnTo>
                    <a:pt x="4264" y="48074"/>
                  </a:lnTo>
                  <a:lnTo>
                    <a:pt x="2862" y="48197"/>
                  </a:lnTo>
                  <a:lnTo>
                    <a:pt x="1448" y="48297"/>
                  </a:lnTo>
                  <a:lnTo>
                    <a:pt x="0" y="48397"/>
                  </a:lnTo>
                  <a:lnTo>
                    <a:pt x="0" y="48397"/>
                  </a:lnTo>
                  <a:lnTo>
                    <a:pt x="590" y="48742"/>
                  </a:lnTo>
                  <a:lnTo>
                    <a:pt x="913" y="48920"/>
                  </a:lnTo>
                  <a:lnTo>
                    <a:pt x="1236" y="49087"/>
                  </a:lnTo>
                  <a:lnTo>
                    <a:pt x="1570" y="49254"/>
                  </a:lnTo>
                  <a:lnTo>
                    <a:pt x="1915" y="49421"/>
                  </a:lnTo>
                  <a:lnTo>
                    <a:pt x="2283" y="49588"/>
                  </a:lnTo>
                  <a:lnTo>
                    <a:pt x="2650" y="49744"/>
                  </a:lnTo>
                  <a:lnTo>
                    <a:pt x="3040" y="49900"/>
                  </a:lnTo>
                  <a:lnTo>
                    <a:pt x="3440" y="50056"/>
                  </a:lnTo>
                  <a:lnTo>
                    <a:pt x="3852" y="50212"/>
                  </a:lnTo>
                  <a:lnTo>
                    <a:pt x="4287" y="50357"/>
                  </a:lnTo>
                  <a:lnTo>
                    <a:pt x="4732" y="50501"/>
                  </a:lnTo>
                  <a:lnTo>
                    <a:pt x="5200" y="50646"/>
                  </a:lnTo>
                  <a:lnTo>
                    <a:pt x="5678" y="50780"/>
                  </a:lnTo>
                  <a:lnTo>
                    <a:pt x="6179" y="50913"/>
                  </a:lnTo>
                  <a:lnTo>
                    <a:pt x="6703" y="51047"/>
                  </a:lnTo>
                  <a:lnTo>
                    <a:pt x="7237" y="51169"/>
                  </a:lnTo>
                  <a:lnTo>
                    <a:pt x="7794" y="51292"/>
                  </a:lnTo>
                  <a:lnTo>
                    <a:pt x="8373" y="51403"/>
                  </a:lnTo>
                  <a:lnTo>
                    <a:pt x="8974" y="51515"/>
                  </a:lnTo>
                  <a:lnTo>
                    <a:pt x="9586" y="51615"/>
                  </a:lnTo>
                  <a:lnTo>
                    <a:pt x="10232" y="51715"/>
                  </a:lnTo>
                  <a:lnTo>
                    <a:pt x="10889" y="51815"/>
                  </a:lnTo>
                  <a:lnTo>
                    <a:pt x="11579" y="51904"/>
                  </a:lnTo>
                  <a:lnTo>
                    <a:pt x="12292" y="51982"/>
                  </a:lnTo>
                  <a:lnTo>
                    <a:pt x="13026" y="52060"/>
                  </a:lnTo>
                  <a:lnTo>
                    <a:pt x="13783" y="52127"/>
                  </a:lnTo>
                  <a:lnTo>
                    <a:pt x="14574" y="52194"/>
                  </a:lnTo>
                  <a:lnTo>
                    <a:pt x="15387" y="52249"/>
                  </a:lnTo>
                  <a:lnTo>
                    <a:pt x="16222" y="52305"/>
                  </a:lnTo>
                  <a:lnTo>
                    <a:pt x="17090" y="52350"/>
                  </a:lnTo>
                  <a:lnTo>
                    <a:pt x="17090" y="52350"/>
                  </a:lnTo>
                  <a:lnTo>
                    <a:pt x="18537" y="52394"/>
                  </a:lnTo>
                  <a:lnTo>
                    <a:pt x="20074" y="52439"/>
                  </a:lnTo>
                  <a:lnTo>
                    <a:pt x="20074" y="52439"/>
                  </a:lnTo>
                  <a:lnTo>
                    <a:pt x="21777" y="52461"/>
                  </a:lnTo>
                  <a:lnTo>
                    <a:pt x="23425" y="52461"/>
                  </a:lnTo>
                  <a:lnTo>
                    <a:pt x="23425" y="52461"/>
                  </a:lnTo>
                  <a:lnTo>
                    <a:pt x="24783" y="52461"/>
                  </a:lnTo>
                  <a:lnTo>
                    <a:pt x="26097" y="52439"/>
                  </a:lnTo>
                  <a:lnTo>
                    <a:pt x="27377" y="52416"/>
                  </a:lnTo>
                  <a:lnTo>
                    <a:pt x="28613" y="52372"/>
                  </a:lnTo>
                  <a:lnTo>
                    <a:pt x="29815" y="52316"/>
                  </a:lnTo>
                  <a:lnTo>
                    <a:pt x="30984" y="52238"/>
                  </a:lnTo>
                  <a:lnTo>
                    <a:pt x="32109" y="52160"/>
                  </a:lnTo>
                  <a:lnTo>
                    <a:pt x="33211" y="52060"/>
                  </a:lnTo>
                  <a:lnTo>
                    <a:pt x="34269" y="51938"/>
                  </a:lnTo>
                  <a:lnTo>
                    <a:pt x="35304" y="51815"/>
                  </a:lnTo>
                  <a:lnTo>
                    <a:pt x="36295" y="51659"/>
                  </a:lnTo>
                  <a:lnTo>
                    <a:pt x="37253" y="51492"/>
                  </a:lnTo>
                  <a:lnTo>
                    <a:pt x="38188" y="51314"/>
                  </a:lnTo>
                  <a:lnTo>
                    <a:pt x="39078" y="51103"/>
                  </a:lnTo>
                  <a:lnTo>
                    <a:pt x="39947" y="50880"/>
                  </a:lnTo>
                  <a:lnTo>
                    <a:pt x="40370" y="50769"/>
                  </a:lnTo>
                  <a:lnTo>
                    <a:pt x="40782" y="50646"/>
                  </a:lnTo>
                  <a:lnTo>
                    <a:pt x="41183" y="50513"/>
                  </a:lnTo>
                  <a:lnTo>
                    <a:pt x="41583" y="50379"/>
                  </a:lnTo>
                  <a:lnTo>
                    <a:pt x="41973" y="50234"/>
                  </a:lnTo>
                  <a:lnTo>
                    <a:pt x="42363" y="50089"/>
                  </a:lnTo>
                  <a:lnTo>
                    <a:pt x="42741" y="49945"/>
                  </a:lnTo>
                  <a:lnTo>
                    <a:pt x="43109" y="49789"/>
                  </a:lnTo>
                  <a:lnTo>
                    <a:pt x="43476" y="49633"/>
                  </a:lnTo>
                  <a:lnTo>
                    <a:pt x="43832" y="49466"/>
                  </a:lnTo>
                  <a:lnTo>
                    <a:pt x="44178" y="49288"/>
                  </a:lnTo>
                  <a:lnTo>
                    <a:pt x="44523" y="49110"/>
                  </a:lnTo>
                  <a:lnTo>
                    <a:pt x="44857" y="48932"/>
                  </a:lnTo>
                  <a:lnTo>
                    <a:pt x="45191" y="48742"/>
                  </a:lnTo>
                  <a:lnTo>
                    <a:pt x="45514" y="48542"/>
                  </a:lnTo>
                  <a:lnTo>
                    <a:pt x="45825" y="48342"/>
                  </a:lnTo>
                  <a:lnTo>
                    <a:pt x="46137" y="48130"/>
                  </a:lnTo>
                  <a:lnTo>
                    <a:pt x="46438" y="47918"/>
                  </a:lnTo>
                  <a:lnTo>
                    <a:pt x="46738" y="47696"/>
                  </a:lnTo>
                  <a:lnTo>
                    <a:pt x="47028" y="47473"/>
                  </a:lnTo>
                  <a:lnTo>
                    <a:pt x="47306" y="47239"/>
                  </a:lnTo>
                  <a:lnTo>
                    <a:pt x="47584" y="46994"/>
                  </a:lnTo>
                  <a:lnTo>
                    <a:pt x="47863" y="46749"/>
                  </a:lnTo>
                  <a:lnTo>
                    <a:pt x="48130" y="46505"/>
                  </a:lnTo>
                  <a:lnTo>
                    <a:pt x="48386" y="46237"/>
                  </a:lnTo>
                  <a:lnTo>
                    <a:pt x="48642" y="45970"/>
                  </a:lnTo>
                  <a:lnTo>
                    <a:pt x="48887" y="45703"/>
                  </a:lnTo>
                  <a:lnTo>
                    <a:pt x="49132" y="45425"/>
                  </a:lnTo>
                  <a:lnTo>
                    <a:pt x="49377" y="45135"/>
                  </a:lnTo>
                  <a:lnTo>
                    <a:pt x="49611" y="44846"/>
                  </a:lnTo>
                  <a:lnTo>
                    <a:pt x="49833" y="44545"/>
                  </a:lnTo>
                  <a:lnTo>
                    <a:pt x="50056" y="44233"/>
                  </a:lnTo>
                  <a:lnTo>
                    <a:pt x="50268" y="43922"/>
                  </a:lnTo>
                  <a:lnTo>
                    <a:pt x="50479" y="43599"/>
                  </a:lnTo>
                  <a:lnTo>
                    <a:pt x="50479" y="43599"/>
                  </a:lnTo>
                  <a:lnTo>
                    <a:pt x="50746" y="43165"/>
                  </a:lnTo>
                  <a:lnTo>
                    <a:pt x="50991" y="42719"/>
                  </a:lnTo>
                  <a:lnTo>
                    <a:pt x="51225" y="42252"/>
                  </a:lnTo>
                  <a:lnTo>
                    <a:pt x="51448" y="41762"/>
                  </a:lnTo>
                  <a:lnTo>
                    <a:pt x="51648" y="41261"/>
                  </a:lnTo>
                  <a:lnTo>
                    <a:pt x="51849" y="40737"/>
                  </a:lnTo>
                  <a:lnTo>
                    <a:pt x="52027" y="40203"/>
                  </a:lnTo>
                  <a:lnTo>
                    <a:pt x="52194" y="39646"/>
                  </a:lnTo>
                  <a:lnTo>
                    <a:pt x="52350" y="39079"/>
                  </a:lnTo>
                  <a:lnTo>
                    <a:pt x="52494" y="38489"/>
                  </a:lnTo>
                  <a:lnTo>
                    <a:pt x="52628" y="37887"/>
                  </a:lnTo>
                  <a:lnTo>
                    <a:pt x="52750" y="37275"/>
                  </a:lnTo>
                  <a:lnTo>
                    <a:pt x="52862" y="36652"/>
                  </a:lnTo>
                  <a:lnTo>
                    <a:pt x="52951" y="36017"/>
                  </a:lnTo>
                  <a:lnTo>
                    <a:pt x="53040" y="35360"/>
                  </a:lnTo>
                  <a:lnTo>
                    <a:pt x="53107" y="34703"/>
                  </a:lnTo>
                  <a:lnTo>
                    <a:pt x="53107" y="34703"/>
                  </a:lnTo>
                  <a:lnTo>
                    <a:pt x="53173" y="33946"/>
                  </a:lnTo>
                  <a:lnTo>
                    <a:pt x="53229" y="33189"/>
                  </a:lnTo>
                  <a:lnTo>
                    <a:pt x="53262" y="32410"/>
                  </a:lnTo>
                  <a:lnTo>
                    <a:pt x="53285" y="31630"/>
                  </a:lnTo>
                  <a:lnTo>
                    <a:pt x="53296" y="30829"/>
                  </a:lnTo>
                  <a:lnTo>
                    <a:pt x="53285" y="30027"/>
                  </a:lnTo>
                  <a:lnTo>
                    <a:pt x="53262" y="29214"/>
                  </a:lnTo>
                  <a:lnTo>
                    <a:pt x="53229" y="28402"/>
                  </a:lnTo>
                  <a:lnTo>
                    <a:pt x="53229" y="28402"/>
                  </a:lnTo>
                  <a:lnTo>
                    <a:pt x="53006" y="28658"/>
                  </a:lnTo>
                  <a:lnTo>
                    <a:pt x="52773" y="28914"/>
                  </a:lnTo>
                  <a:lnTo>
                    <a:pt x="52517" y="29159"/>
                  </a:lnTo>
                  <a:lnTo>
                    <a:pt x="52260" y="29393"/>
                  </a:lnTo>
                  <a:lnTo>
                    <a:pt x="51993" y="29615"/>
                  </a:lnTo>
                  <a:lnTo>
                    <a:pt x="51726" y="29827"/>
                  </a:lnTo>
                  <a:lnTo>
                    <a:pt x="51437" y="30027"/>
                  </a:lnTo>
                  <a:lnTo>
                    <a:pt x="51147" y="30216"/>
                  </a:lnTo>
                  <a:lnTo>
                    <a:pt x="50846" y="30395"/>
                  </a:lnTo>
                  <a:lnTo>
                    <a:pt x="50546" y="30562"/>
                  </a:lnTo>
                  <a:lnTo>
                    <a:pt x="50234" y="30717"/>
                  </a:lnTo>
                  <a:lnTo>
                    <a:pt x="49911" y="30862"/>
                  </a:lnTo>
                  <a:lnTo>
                    <a:pt x="49588" y="30985"/>
                  </a:lnTo>
                  <a:lnTo>
                    <a:pt x="49254" y="31096"/>
                  </a:lnTo>
                  <a:lnTo>
                    <a:pt x="48920" y="31196"/>
                  </a:lnTo>
                  <a:lnTo>
                    <a:pt x="48586" y="31285"/>
                  </a:lnTo>
                  <a:lnTo>
                    <a:pt x="48586" y="31285"/>
                  </a:lnTo>
                  <a:lnTo>
                    <a:pt x="48364" y="31330"/>
                  </a:lnTo>
                  <a:lnTo>
                    <a:pt x="48130" y="31374"/>
                  </a:lnTo>
                  <a:lnTo>
                    <a:pt x="47673" y="31441"/>
                  </a:lnTo>
                  <a:lnTo>
                    <a:pt x="47206" y="31475"/>
                  </a:lnTo>
                  <a:lnTo>
                    <a:pt x="46738" y="31486"/>
                  </a:lnTo>
                  <a:lnTo>
                    <a:pt x="46738" y="31486"/>
                  </a:lnTo>
                  <a:lnTo>
                    <a:pt x="46427" y="31486"/>
                  </a:lnTo>
                  <a:lnTo>
                    <a:pt x="46126" y="31463"/>
                  </a:lnTo>
                  <a:lnTo>
                    <a:pt x="45814" y="31441"/>
                  </a:lnTo>
                  <a:lnTo>
                    <a:pt x="45514" y="31397"/>
                  </a:lnTo>
                  <a:lnTo>
                    <a:pt x="45213" y="31352"/>
                  </a:lnTo>
                  <a:lnTo>
                    <a:pt x="44912" y="31296"/>
                  </a:lnTo>
                  <a:lnTo>
                    <a:pt x="44612" y="31218"/>
                  </a:lnTo>
                  <a:lnTo>
                    <a:pt x="44311" y="31141"/>
                  </a:lnTo>
                  <a:lnTo>
                    <a:pt x="44022" y="31051"/>
                  </a:lnTo>
                  <a:lnTo>
                    <a:pt x="43732" y="30951"/>
                  </a:lnTo>
                  <a:lnTo>
                    <a:pt x="43454" y="30840"/>
                  </a:lnTo>
                  <a:lnTo>
                    <a:pt x="43164" y="30717"/>
                  </a:lnTo>
                  <a:lnTo>
                    <a:pt x="42886" y="30584"/>
                  </a:lnTo>
                  <a:lnTo>
                    <a:pt x="42619" y="30439"/>
                  </a:lnTo>
                  <a:lnTo>
                    <a:pt x="42352" y="30283"/>
                  </a:lnTo>
                  <a:lnTo>
                    <a:pt x="42096" y="30127"/>
                  </a:lnTo>
                  <a:lnTo>
                    <a:pt x="42096" y="30127"/>
                  </a:lnTo>
                  <a:lnTo>
                    <a:pt x="41806" y="29927"/>
                  </a:lnTo>
                  <a:lnTo>
                    <a:pt x="41528" y="29715"/>
                  </a:lnTo>
                  <a:lnTo>
                    <a:pt x="41261" y="29493"/>
                  </a:lnTo>
                  <a:lnTo>
                    <a:pt x="41005" y="29248"/>
                  </a:lnTo>
                  <a:lnTo>
                    <a:pt x="40771" y="28992"/>
                  </a:lnTo>
                  <a:lnTo>
                    <a:pt x="40548" y="28725"/>
                  </a:lnTo>
                  <a:lnTo>
                    <a:pt x="40448" y="28580"/>
                  </a:lnTo>
                  <a:lnTo>
                    <a:pt x="40359" y="28435"/>
                  </a:lnTo>
                  <a:lnTo>
                    <a:pt x="40259" y="28290"/>
                  </a:lnTo>
                  <a:lnTo>
                    <a:pt x="40181" y="28134"/>
                  </a:lnTo>
                  <a:lnTo>
                    <a:pt x="40181" y="28134"/>
                  </a:lnTo>
                  <a:lnTo>
                    <a:pt x="40069" y="27901"/>
                  </a:lnTo>
                  <a:lnTo>
                    <a:pt x="39969" y="27656"/>
                  </a:lnTo>
                  <a:lnTo>
                    <a:pt x="39891" y="27411"/>
                  </a:lnTo>
                  <a:lnTo>
                    <a:pt x="39824" y="27166"/>
                  </a:lnTo>
                  <a:lnTo>
                    <a:pt x="39769" y="26910"/>
                  </a:lnTo>
                  <a:lnTo>
                    <a:pt x="39724" y="26654"/>
                  </a:lnTo>
                  <a:lnTo>
                    <a:pt x="39691" y="26398"/>
                  </a:lnTo>
                  <a:lnTo>
                    <a:pt x="39669" y="26130"/>
                  </a:lnTo>
                  <a:lnTo>
                    <a:pt x="39657" y="25874"/>
                  </a:lnTo>
                  <a:lnTo>
                    <a:pt x="39657" y="25607"/>
                  </a:lnTo>
                  <a:lnTo>
                    <a:pt x="39657" y="25340"/>
                  </a:lnTo>
                  <a:lnTo>
                    <a:pt x="39669" y="25073"/>
                  </a:lnTo>
                  <a:lnTo>
                    <a:pt x="39702" y="24550"/>
                  </a:lnTo>
                  <a:lnTo>
                    <a:pt x="39746" y="24015"/>
                  </a:lnTo>
                  <a:lnTo>
                    <a:pt x="39746" y="24015"/>
                  </a:lnTo>
                  <a:lnTo>
                    <a:pt x="39836" y="23258"/>
                  </a:lnTo>
                  <a:lnTo>
                    <a:pt x="39947" y="22501"/>
                  </a:lnTo>
                  <a:lnTo>
                    <a:pt x="40080" y="21755"/>
                  </a:lnTo>
                  <a:lnTo>
                    <a:pt x="40236" y="21020"/>
                  </a:lnTo>
                  <a:lnTo>
                    <a:pt x="40392" y="20274"/>
                  </a:lnTo>
                  <a:lnTo>
                    <a:pt x="40559" y="19540"/>
                  </a:lnTo>
                  <a:lnTo>
                    <a:pt x="40915" y="18081"/>
                  </a:lnTo>
                  <a:lnTo>
                    <a:pt x="41094" y="17346"/>
                  </a:lnTo>
                  <a:lnTo>
                    <a:pt x="41261" y="16611"/>
                  </a:lnTo>
                  <a:lnTo>
                    <a:pt x="41416" y="15888"/>
                  </a:lnTo>
                  <a:lnTo>
                    <a:pt x="41561" y="15142"/>
                  </a:lnTo>
                  <a:lnTo>
                    <a:pt x="41695" y="14407"/>
                  </a:lnTo>
                  <a:lnTo>
                    <a:pt x="41806" y="13661"/>
                  </a:lnTo>
                  <a:lnTo>
                    <a:pt x="41895" y="12904"/>
                  </a:lnTo>
                  <a:lnTo>
                    <a:pt x="41929" y="12526"/>
                  </a:lnTo>
                  <a:lnTo>
                    <a:pt x="41951" y="12147"/>
                  </a:lnTo>
                  <a:lnTo>
                    <a:pt x="41951" y="12147"/>
                  </a:lnTo>
                  <a:lnTo>
                    <a:pt x="41984" y="11546"/>
                  </a:lnTo>
                  <a:lnTo>
                    <a:pt x="41995" y="10945"/>
                  </a:lnTo>
                  <a:lnTo>
                    <a:pt x="42007" y="10343"/>
                  </a:lnTo>
                  <a:lnTo>
                    <a:pt x="41995" y="9742"/>
                  </a:lnTo>
                  <a:lnTo>
                    <a:pt x="41962" y="9152"/>
                  </a:lnTo>
                  <a:lnTo>
                    <a:pt x="41929" y="8551"/>
                  </a:lnTo>
                  <a:lnTo>
                    <a:pt x="41862" y="7961"/>
                  </a:lnTo>
                  <a:lnTo>
                    <a:pt x="41795" y="7371"/>
                  </a:lnTo>
                  <a:lnTo>
                    <a:pt x="41695" y="6792"/>
                  </a:lnTo>
                  <a:lnTo>
                    <a:pt x="41583" y="6202"/>
                  </a:lnTo>
                  <a:lnTo>
                    <a:pt x="41450" y="5623"/>
                  </a:lnTo>
                  <a:lnTo>
                    <a:pt x="41294" y="5055"/>
                  </a:lnTo>
                  <a:lnTo>
                    <a:pt x="41105" y="4476"/>
                  </a:lnTo>
                  <a:lnTo>
                    <a:pt x="40904" y="3919"/>
                  </a:lnTo>
                  <a:lnTo>
                    <a:pt x="40682" y="3352"/>
                  </a:lnTo>
                  <a:lnTo>
                    <a:pt x="40426" y="2795"/>
                  </a:lnTo>
                  <a:lnTo>
                    <a:pt x="40426" y="2795"/>
                  </a:lnTo>
                  <a:lnTo>
                    <a:pt x="40259" y="2450"/>
                  </a:lnTo>
                  <a:lnTo>
                    <a:pt x="40058" y="2094"/>
                  </a:lnTo>
                  <a:lnTo>
                    <a:pt x="39858" y="1760"/>
                  </a:lnTo>
                  <a:lnTo>
                    <a:pt x="39635" y="1437"/>
                  </a:lnTo>
                  <a:lnTo>
                    <a:pt x="39513" y="1281"/>
                  </a:lnTo>
                  <a:lnTo>
                    <a:pt x="39379" y="1136"/>
                  </a:lnTo>
                  <a:lnTo>
                    <a:pt x="39257" y="991"/>
                  </a:lnTo>
                  <a:lnTo>
                    <a:pt x="39112" y="858"/>
                  </a:lnTo>
                  <a:lnTo>
                    <a:pt x="38978" y="724"/>
                  </a:lnTo>
                  <a:lnTo>
                    <a:pt x="38822" y="602"/>
                  </a:lnTo>
                  <a:lnTo>
                    <a:pt x="38667" y="479"/>
                  </a:lnTo>
                  <a:lnTo>
                    <a:pt x="38511" y="379"/>
                  </a:lnTo>
                  <a:lnTo>
                    <a:pt x="38511" y="379"/>
                  </a:lnTo>
                  <a:lnTo>
                    <a:pt x="38310" y="257"/>
                  </a:lnTo>
                  <a:lnTo>
                    <a:pt x="38121" y="156"/>
                  </a:lnTo>
                  <a:lnTo>
                    <a:pt x="37909" y="78"/>
                  </a:lnTo>
                  <a:lnTo>
                    <a:pt x="377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262;p21">
              <a:extLst>
                <a:ext uri="{FF2B5EF4-FFF2-40B4-BE49-F238E27FC236}">
                  <a16:creationId xmlns:a16="http://schemas.microsoft.com/office/drawing/2014/main" id="{ED7A803D-0696-5174-9F5F-C49F053663E8}"/>
                </a:ext>
              </a:extLst>
            </p:cNvPr>
            <p:cNvSpPr/>
            <p:nvPr/>
          </p:nvSpPr>
          <p:spPr>
            <a:xfrm>
              <a:off x="6844550" y="2337396"/>
              <a:ext cx="175584" cy="78405"/>
            </a:xfrm>
            <a:custGeom>
              <a:avLst/>
              <a:gdLst/>
              <a:ahLst/>
              <a:cxnLst/>
              <a:rect l="l" t="t" r="r" b="b"/>
              <a:pathLst>
                <a:path w="7482" h="3341" extrusionOk="0">
                  <a:moveTo>
                    <a:pt x="2940" y="1"/>
                  </a:moveTo>
                  <a:lnTo>
                    <a:pt x="2695" y="23"/>
                  </a:lnTo>
                  <a:lnTo>
                    <a:pt x="2439" y="56"/>
                  </a:lnTo>
                  <a:lnTo>
                    <a:pt x="2205" y="112"/>
                  </a:lnTo>
                  <a:lnTo>
                    <a:pt x="1960" y="168"/>
                  </a:lnTo>
                  <a:lnTo>
                    <a:pt x="1726" y="246"/>
                  </a:lnTo>
                  <a:lnTo>
                    <a:pt x="1281" y="402"/>
                  </a:lnTo>
                  <a:lnTo>
                    <a:pt x="1058" y="491"/>
                  </a:lnTo>
                  <a:lnTo>
                    <a:pt x="835" y="591"/>
                  </a:lnTo>
                  <a:lnTo>
                    <a:pt x="624" y="702"/>
                  </a:lnTo>
                  <a:lnTo>
                    <a:pt x="423" y="836"/>
                  </a:lnTo>
                  <a:lnTo>
                    <a:pt x="334" y="903"/>
                  </a:lnTo>
                  <a:lnTo>
                    <a:pt x="245" y="980"/>
                  </a:lnTo>
                  <a:lnTo>
                    <a:pt x="156" y="1058"/>
                  </a:lnTo>
                  <a:lnTo>
                    <a:pt x="78" y="1147"/>
                  </a:lnTo>
                  <a:lnTo>
                    <a:pt x="34" y="1203"/>
                  </a:lnTo>
                  <a:lnTo>
                    <a:pt x="11" y="1259"/>
                  </a:lnTo>
                  <a:lnTo>
                    <a:pt x="0" y="1326"/>
                  </a:lnTo>
                  <a:lnTo>
                    <a:pt x="0" y="1348"/>
                  </a:lnTo>
                  <a:lnTo>
                    <a:pt x="11" y="1381"/>
                  </a:lnTo>
                  <a:lnTo>
                    <a:pt x="45" y="1426"/>
                  </a:lnTo>
                  <a:lnTo>
                    <a:pt x="89" y="1448"/>
                  </a:lnTo>
                  <a:lnTo>
                    <a:pt x="145" y="1459"/>
                  </a:lnTo>
                  <a:lnTo>
                    <a:pt x="201" y="1470"/>
                  </a:lnTo>
                  <a:lnTo>
                    <a:pt x="368" y="1493"/>
                  </a:lnTo>
                  <a:lnTo>
                    <a:pt x="891" y="1493"/>
                  </a:lnTo>
                  <a:lnTo>
                    <a:pt x="1592" y="1459"/>
                  </a:lnTo>
                  <a:lnTo>
                    <a:pt x="1960" y="1448"/>
                  </a:lnTo>
                  <a:lnTo>
                    <a:pt x="2327" y="1459"/>
                  </a:lnTo>
                  <a:lnTo>
                    <a:pt x="2695" y="1481"/>
                  </a:lnTo>
                  <a:lnTo>
                    <a:pt x="3062" y="1515"/>
                  </a:lnTo>
                  <a:lnTo>
                    <a:pt x="3429" y="1559"/>
                  </a:lnTo>
                  <a:lnTo>
                    <a:pt x="3797" y="1626"/>
                  </a:lnTo>
                  <a:lnTo>
                    <a:pt x="4153" y="1704"/>
                  </a:lnTo>
                  <a:lnTo>
                    <a:pt x="4509" y="1804"/>
                  </a:lnTo>
                  <a:lnTo>
                    <a:pt x="7482" y="3341"/>
                  </a:lnTo>
                  <a:lnTo>
                    <a:pt x="7304" y="3140"/>
                  </a:lnTo>
                  <a:lnTo>
                    <a:pt x="7103" y="2918"/>
                  </a:lnTo>
                  <a:lnTo>
                    <a:pt x="6647" y="2428"/>
                  </a:lnTo>
                  <a:lnTo>
                    <a:pt x="6124" y="1916"/>
                  </a:lnTo>
                  <a:lnTo>
                    <a:pt x="5567" y="1404"/>
                  </a:lnTo>
                  <a:lnTo>
                    <a:pt x="5289" y="1159"/>
                  </a:lnTo>
                  <a:lnTo>
                    <a:pt x="5022" y="925"/>
                  </a:lnTo>
                  <a:lnTo>
                    <a:pt x="4754" y="713"/>
                  </a:lnTo>
                  <a:lnTo>
                    <a:pt x="4498" y="524"/>
                  </a:lnTo>
                  <a:lnTo>
                    <a:pt x="4253" y="357"/>
                  </a:lnTo>
                  <a:lnTo>
                    <a:pt x="4042" y="223"/>
                  </a:lnTo>
                  <a:lnTo>
                    <a:pt x="3841" y="134"/>
                  </a:lnTo>
                  <a:lnTo>
                    <a:pt x="3752" y="101"/>
                  </a:lnTo>
                  <a:lnTo>
                    <a:pt x="3674" y="68"/>
                  </a:lnTo>
                  <a:lnTo>
                    <a:pt x="3429" y="23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263;p21">
              <a:extLst>
                <a:ext uri="{FF2B5EF4-FFF2-40B4-BE49-F238E27FC236}">
                  <a16:creationId xmlns:a16="http://schemas.microsoft.com/office/drawing/2014/main" id="{7A16BE70-6D26-DFE0-DE2A-9F185E000244}"/>
                </a:ext>
              </a:extLst>
            </p:cNvPr>
            <p:cNvSpPr/>
            <p:nvPr/>
          </p:nvSpPr>
          <p:spPr>
            <a:xfrm>
              <a:off x="6844550" y="2337396"/>
              <a:ext cx="175584" cy="78405"/>
            </a:xfrm>
            <a:custGeom>
              <a:avLst/>
              <a:gdLst/>
              <a:ahLst/>
              <a:cxnLst/>
              <a:rect l="l" t="t" r="r" b="b"/>
              <a:pathLst>
                <a:path w="7482" h="3341" fill="none" extrusionOk="0">
                  <a:moveTo>
                    <a:pt x="7482" y="3341"/>
                  </a:moveTo>
                  <a:lnTo>
                    <a:pt x="7482" y="3341"/>
                  </a:lnTo>
                  <a:lnTo>
                    <a:pt x="7304" y="3140"/>
                  </a:lnTo>
                  <a:lnTo>
                    <a:pt x="7103" y="2918"/>
                  </a:lnTo>
                  <a:lnTo>
                    <a:pt x="6647" y="2428"/>
                  </a:lnTo>
                  <a:lnTo>
                    <a:pt x="6124" y="1916"/>
                  </a:lnTo>
                  <a:lnTo>
                    <a:pt x="5567" y="1404"/>
                  </a:lnTo>
                  <a:lnTo>
                    <a:pt x="5289" y="1159"/>
                  </a:lnTo>
                  <a:lnTo>
                    <a:pt x="5022" y="925"/>
                  </a:lnTo>
                  <a:lnTo>
                    <a:pt x="4754" y="713"/>
                  </a:lnTo>
                  <a:lnTo>
                    <a:pt x="4498" y="524"/>
                  </a:lnTo>
                  <a:lnTo>
                    <a:pt x="4253" y="357"/>
                  </a:lnTo>
                  <a:lnTo>
                    <a:pt x="4042" y="223"/>
                  </a:lnTo>
                  <a:lnTo>
                    <a:pt x="3841" y="134"/>
                  </a:lnTo>
                  <a:lnTo>
                    <a:pt x="3752" y="101"/>
                  </a:lnTo>
                  <a:lnTo>
                    <a:pt x="3674" y="68"/>
                  </a:lnTo>
                  <a:lnTo>
                    <a:pt x="3674" y="68"/>
                  </a:lnTo>
                  <a:lnTo>
                    <a:pt x="3429" y="23"/>
                  </a:lnTo>
                  <a:lnTo>
                    <a:pt x="3185" y="1"/>
                  </a:lnTo>
                  <a:lnTo>
                    <a:pt x="2940" y="1"/>
                  </a:lnTo>
                  <a:lnTo>
                    <a:pt x="2695" y="23"/>
                  </a:lnTo>
                  <a:lnTo>
                    <a:pt x="2439" y="56"/>
                  </a:lnTo>
                  <a:lnTo>
                    <a:pt x="2205" y="112"/>
                  </a:lnTo>
                  <a:lnTo>
                    <a:pt x="1960" y="168"/>
                  </a:lnTo>
                  <a:lnTo>
                    <a:pt x="1726" y="246"/>
                  </a:lnTo>
                  <a:lnTo>
                    <a:pt x="1726" y="246"/>
                  </a:lnTo>
                  <a:lnTo>
                    <a:pt x="1281" y="402"/>
                  </a:lnTo>
                  <a:lnTo>
                    <a:pt x="1058" y="491"/>
                  </a:lnTo>
                  <a:lnTo>
                    <a:pt x="835" y="591"/>
                  </a:lnTo>
                  <a:lnTo>
                    <a:pt x="624" y="702"/>
                  </a:lnTo>
                  <a:lnTo>
                    <a:pt x="423" y="836"/>
                  </a:lnTo>
                  <a:lnTo>
                    <a:pt x="334" y="903"/>
                  </a:lnTo>
                  <a:lnTo>
                    <a:pt x="245" y="980"/>
                  </a:lnTo>
                  <a:lnTo>
                    <a:pt x="156" y="1058"/>
                  </a:lnTo>
                  <a:lnTo>
                    <a:pt x="78" y="1147"/>
                  </a:lnTo>
                  <a:lnTo>
                    <a:pt x="78" y="1147"/>
                  </a:lnTo>
                  <a:lnTo>
                    <a:pt x="34" y="1203"/>
                  </a:lnTo>
                  <a:lnTo>
                    <a:pt x="11" y="1259"/>
                  </a:lnTo>
                  <a:lnTo>
                    <a:pt x="0" y="1326"/>
                  </a:lnTo>
                  <a:lnTo>
                    <a:pt x="0" y="1348"/>
                  </a:lnTo>
                  <a:lnTo>
                    <a:pt x="11" y="1381"/>
                  </a:lnTo>
                  <a:lnTo>
                    <a:pt x="11" y="1381"/>
                  </a:lnTo>
                  <a:lnTo>
                    <a:pt x="45" y="1426"/>
                  </a:lnTo>
                  <a:lnTo>
                    <a:pt x="89" y="1448"/>
                  </a:lnTo>
                  <a:lnTo>
                    <a:pt x="145" y="1459"/>
                  </a:lnTo>
                  <a:lnTo>
                    <a:pt x="201" y="1470"/>
                  </a:lnTo>
                  <a:lnTo>
                    <a:pt x="201" y="1470"/>
                  </a:lnTo>
                  <a:lnTo>
                    <a:pt x="368" y="1493"/>
                  </a:lnTo>
                  <a:lnTo>
                    <a:pt x="546" y="1493"/>
                  </a:lnTo>
                  <a:lnTo>
                    <a:pt x="891" y="1493"/>
                  </a:lnTo>
                  <a:lnTo>
                    <a:pt x="1592" y="1459"/>
                  </a:lnTo>
                  <a:lnTo>
                    <a:pt x="1592" y="1459"/>
                  </a:lnTo>
                  <a:lnTo>
                    <a:pt x="1960" y="1448"/>
                  </a:lnTo>
                  <a:lnTo>
                    <a:pt x="2327" y="1459"/>
                  </a:lnTo>
                  <a:lnTo>
                    <a:pt x="2695" y="1481"/>
                  </a:lnTo>
                  <a:lnTo>
                    <a:pt x="3062" y="1515"/>
                  </a:lnTo>
                  <a:lnTo>
                    <a:pt x="3429" y="1559"/>
                  </a:lnTo>
                  <a:lnTo>
                    <a:pt x="3797" y="1626"/>
                  </a:lnTo>
                  <a:lnTo>
                    <a:pt x="4153" y="1704"/>
                  </a:lnTo>
                  <a:lnTo>
                    <a:pt x="4509" y="1804"/>
                  </a:lnTo>
                  <a:lnTo>
                    <a:pt x="7482" y="33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264;p21">
              <a:extLst>
                <a:ext uri="{FF2B5EF4-FFF2-40B4-BE49-F238E27FC236}">
                  <a16:creationId xmlns:a16="http://schemas.microsoft.com/office/drawing/2014/main" id="{73041A83-3044-6B29-2E28-9615BCF619D8}"/>
                </a:ext>
              </a:extLst>
            </p:cNvPr>
            <p:cNvSpPr/>
            <p:nvPr/>
          </p:nvSpPr>
          <p:spPr>
            <a:xfrm>
              <a:off x="6877733" y="2376329"/>
              <a:ext cx="193091" cy="120201"/>
            </a:xfrm>
            <a:custGeom>
              <a:avLst/>
              <a:gdLst/>
              <a:ahLst/>
              <a:cxnLst/>
              <a:rect l="l" t="t" r="r" b="b"/>
              <a:pathLst>
                <a:path w="8228" h="5122" extrusionOk="0">
                  <a:moveTo>
                    <a:pt x="846" y="1"/>
                  </a:moveTo>
                  <a:lnTo>
                    <a:pt x="679" y="34"/>
                  </a:lnTo>
                  <a:lnTo>
                    <a:pt x="535" y="67"/>
                  </a:lnTo>
                  <a:lnTo>
                    <a:pt x="412" y="134"/>
                  </a:lnTo>
                  <a:lnTo>
                    <a:pt x="323" y="201"/>
                  </a:lnTo>
                  <a:lnTo>
                    <a:pt x="245" y="279"/>
                  </a:lnTo>
                  <a:lnTo>
                    <a:pt x="190" y="368"/>
                  </a:lnTo>
                  <a:lnTo>
                    <a:pt x="145" y="446"/>
                  </a:lnTo>
                  <a:lnTo>
                    <a:pt x="101" y="535"/>
                  </a:lnTo>
                  <a:lnTo>
                    <a:pt x="45" y="691"/>
                  </a:lnTo>
                  <a:lnTo>
                    <a:pt x="23" y="769"/>
                  </a:lnTo>
                  <a:lnTo>
                    <a:pt x="11" y="836"/>
                  </a:lnTo>
                  <a:lnTo>
                    <a:pt x="0" y="914"/>
                  </a:lnTo>
                  <a:lnTo>
                    <a:pt x="0" y="991"/>
                  </a:lnTo>
                  <a:lnTo>
                    <a:pt x="11" y="1069"/>
                  </a:lnTo>
                  <a:lnTo>
                    <a:pt x="23" y="1147"/>
                  </a:lnTo>
                  <a:lnTo>
                    <a:pt x="78" y="1292"/>
                  </a:lnTo>
                  <a:lnTo>
                    <a:pt x="145" y="1437"/>
                  </a:lnTo>
                  <a:lnTo>
                    <a:pt x="234" y="1570"/>
                  </a:lnTo>
                  <a:lnTo>
                    <a:pt x="334" y="1693"/>
                  </a:lnTo>
                  <a:lnTo>
                    <a:pt x="446" y="1804"/>
                  </a:lnTo>
                  <a:lnTo>
                    <a:pt x="368" y="2016"/>
                  </a:lnTo>
                  <a:lnTo>
                    <a:pt x="323" y="2205"/>
                  </a:lnTo>
                  <a:lnTo>
                    <a:pt x="312" y="2294"/>
                  </a:lnTo>
                  <a:lnTo>
                    <a:pt x="312" y="2372"/>
                  </a:lnTo>
                  <a:lnTo>
                    <a:pt x="323" y="2439"/>
                  </a:lnTo>
                  <a:lnTo>
                    <a:pt x="334" y="2517"/>
                  </a:lnTo>
                  <a:lnTo>
                    <a:pt x="357" y="2584"/>
                  </a:lnTo>
                  <a:lnTo>
                    <a:pt x="379" y="2650"/>
                  </a:lnTo>
                  <a:lnTo>
                    <a:pt x="468" y="2795"/>
                  </a:lnTo>
                  <a:lnTo>
                    <a:pt x="579" y="2951"/>
                  </a:lnTo>
                  <a:lnTo>
                    <a:pt x="735" y="3129"/>
                  </a:lnTo>
                  <a:lnTo>
                    <a:pt x="702" y="3196"/>
                  </a:lnTo>
                  <a:lnTo>
                    <a:pt x="668" y="3263"/>
                  </a:lnTo>
                  <a:lnTo>
                    <a:pt x="657" y="3318"/>
                  </a:lnTo>
                  <a:lnTo>
                    <a:pt x="646" y="3385"/>
                  </a:lnTo>
                  <a:lnTo>
                    <a:pt x="635" y="3441"/>
                  </a:lnTo>
                  <a:lnTo>
                    <a:pt x="646" y="3508"/>
                  </a:lnTo>
                  <a:lnTo>
                    <a:pt x="657" y="3563"/>
                  </a:lnTo>
                  <a:lnTo>
                    <a:pt x="668" y="3619"/>
                  </a:lnTo>
                  <a:lnTo>
                    <a:pt x="724" y="3730"/>
                  </a:lnTo>
                  <a:lnTo>
                    <a:pt x="802" y="3830"/>
                  </a:lnTo>
                  <a:lnTo>
                    <a:pt x="891" y="3931"/>
                  </a:lnTo>
                  <a:lnTo>
                    <a:pt x="1002" y="4020"/>
                  </a:lnTo>
                  <a:lnTo>
                    <a:pt x="1125" y="4098"/>
                  </a:lnTo>
                  <a:lnTo>
                    <a:pt x="1258" y="4187"/>
                  </a:lnTo>
                  <a:lnTo>
                    <a:pt x="1392" y="4254"/>
                  </a:lnTo>
                  <a:lnTo>
                    <a:pt x="1537" y="4320"/>
                  </a:lnTo>
                  <a:lnTo>
                    <a:pt x="1815" y="4432"/>
                  </a:lnTo>
                  <a:lnTo>
                    <a:pt x="2071" y="4521"/>
                  </a:lnTo>
                  <a:lnTo>
                    <a:pt x="2182" y="4554"/>
                  </a:lnTo>
                  <a:lnTo>
                    <a:pt x="2316" y="4576"/>
                  </a:lnTo>
                  <a:lnTo>
                    <a:pt x="2472" y="4588"/>
                  </a:lnTo>
                  <a:lnTo>
                    <a:pt x="2628" y="4599"/>
                  </a:lnTo>
                  <a:lnTo>
                    <a:pt x="2784" y="4610"/>
                  </a:lnTo>
                  <a:lnTo>
                    <a:pt x="2928" y="4599"/>
                  </a:lnTo>
                  <a:lnTo>
                    <a:pt x="3062" y="4588"/>
                  </a:lnTo>
                  <a:lnTo>
                    <a:pt x="3173" y="4565"/>
                  </a:lnTo>
                  <a:lnTo>
                    <a:pt x="3262" y="4532"/>
                  </a:lnTo>
                  <a:lnTo>
                    <a:pt x="3340" y="4487"/>
                  </a:lnTo>
                  <a:lnTo>
                    <a:pt x="3396" y="4443"/>
                  </a:lnTo>
                  <a:lnTo>
                    <a:pt x="3441" y="4376"/>
                  </a:lnTo>
                  <a:lnTo>
                    <a:pt x="3463" y="4309"/>
                  </a:lnTo>
                  <a:lnTo>
                    <a:pt x="3474" y="4231"/>
                  </a:lnTo>
                  <a:lnTo>
                    <a:pt x="3485" y="4142"/>
                  </a:lnTo>
                  <a:lnTo>
                    <a:pt x="3474" y="4042"/>
                  </a:lnTo>
                  <a:lnTo>
                    <a:pt x="3552" y="4176"/>
                  </a:lnTo>
                  <a:lnTo>
                    <a:pt x="3652" y="4287"/>
                  </a:lnTo>
                  <a:lnTo>
                    <a:pt x="3775" y="4398"/>
                  </a:lnTo>
                  <a:lnTo>
                    <a:pt x="3908" y="4487"/>
                  </a:lnTo>
                  <a:lnTo>
                    <a:pt x="4053" y="4576"/>
                  </a:lnTo>
                  <a:lnTo>
                    <a:pt x="4209" y="4654"/>
                  </a:lnTo>
                  <a:lnTo>
                    <a:pt x="4376" y="4710"/>
                  </a:lnTo>
                  <a:lnTo>
                    <a:pt x="4543" y="4755"/>
                  </a:lnTo>
                  <a:lnTo>
                    <a:pt x="4710" y="4799"/>
                  </a:lnTo>
                  <a:lnTo>
                    <a:pt x="4877" y="4810"/>
                  </a:lnTo>
                  <a:lnTo>
                    <a:pt x="5055" y="4821"/>
                  </a:lnTo>
                  <a:lnTo>
                    <a:pt x="5222" y="4810"/>
                  </a:lnTo>
                  <a:lnTo>
                    <a:pt x="5378" y="4788"/>
                  </a:lnTo>
                  <a:lnTo>
                    <a:pt x="5534" y="4743"/>
                  </a:lnTo>
                  <a:lnTo>
                    <a:pt x="5667" y="4688"/>
                  </a:lnTo>
                  <a:lnTo>
                    <a:pt x="5801" y="4610"/>
                  </a:lnTo>
                  <a:lnTo>
                    <a:pt x="5979" y="4476"/>
                  </a:lnTo>
                  <a:lnTo>
                    <a:pt x="6068" y="4432"/>
                  </a:lnTo>
                  <a:lnTo>
                    <a:pt x="6113" y="4409"/>
                  </a:lnTo>
                  <a:lnTo>
                    <a:pt x="6168" y="4398"/>
                  </a:lnTo>
                  <a:lnTo>
                    <a:pt x="6246" y="4398"/>
                  </a:lnTo>
                  <a:lnTo>
                    <a:pt x="6324" y="4409"/>
                  </a:lnTo>
                  <a:lnTo>
                    <a:pt x="6480" y="4465"/>
                  </a:lnTo>
                  <a:lnTo>
                    <a:pt x="8228" y="5122"/>
                  </a:lnTo>
                  <a:lnTo>
                    <a:pt x="2706" y="401"/>
                  </a:lnTo>
                  <a:lnTo>
                    <a:pt x="2283" y="257"/>
                  </a:lnTo>
                  <a:lnTo>
                    <a:pt x="1904" y="145"/>
                  </a:lnTo>
                  <a:lnTo>
                    <a:pt x="1581" y="67"/>
                  </a:lnTo>
                  <a:lnTo>
                    <a:pt x="1303" y="23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265;p21">
              <a:extLst>
                <a:ext uri="{FF2B5EF4-FFF2-40B4-BE49-F238E27FC236}">
                  <a16:creationId xmlns:a16="http://schemas.microsoft.com/office/drawing/2014/main" id="{F6A2CFB6-A6AB-FA83-3C61-AF31376B9CF7}"/>
                </a:ext>
              </a:extLst>
            </p:cNvPr>
            <p:cNvSpPr/>
            <p:nvPr/>
          </p:nvSpPr>
          <p:spPr>
            <a:xfrm>
              <a:off x="6877733" y="2376329"/>
              <a:ext cx="193091" cy="120201"/>
            </a:xfrm>
            <a:custGeom>
              <a:avLst/>
              <a:gdLst/>
              <a:ahLst/>
              <a:cxnLst/>
              <a:rect l="l" t="t" r="r" b="b"/>
              <a:pathLst>
                <a:path w="8228" h="5122" fill="none" extrusionOk="0">
                  <a:moveTo>
                    <a:pt x="2706" y="401"/>
                  </a:moveTo>
                  <a:lnTo>
                    <a:pt x="2706" y="401"/>
                  </a:lnTo>
                  <a:lnTo>
                    <a:pt x="2283" y="257"/>
                  </a:lnTo>
                  <a:lnTo>
                    <a:pt x="1904" y="145"/>
                  </a:lnTo>
                  <a:lnTo>
                    <a:pt x="1581" y="67"/>
                  </a:lnTo>
                  <a:lnTo>
                    <a:pt x="1303" y="23"/>
                  </a:lnTo>
                  <a:lnTo>
                    <a:pt x="1058" y="1"/>
                  </a:lnTo>
                  <a:lnTo>
                    <a:pt x="846" y="1"/>
                  </a:lnTo>
                  <a:lnTo>
                    <a:pt x="679" y="34"/>
                  </a:lnTo>
                  <a:lnTo>
                    <a:pt x="535" y="67"/>
                  </a:lnTo>
                  <a:lnTo>
                    <a:pt x="412" y="134"/>
                  </a:lnTo>
                  <a:lnTo>
                    <a:pt x="323" y="201"/>
                  </a:lnTo>
                  <a:lnTo>
                    <a:pt x="245" y="279"/>
                  </a:lnTo>
                  <a:lnTo>
                    <a:pt x="190" y="368"/>
                  </a:lnTo>
                  <a:lnTo>
                    <a:pt x="145" y="446"/>
                  </a:lnTo>
                  <a:lnTo>
                    <a:pt x="101" y="535"/>
                  </a:lnTo>
                  <a:lnTo>
                    <a:pt x="45" y="691"/>
                  </a:lnTo>
                  <a:lnTo>
                    <a:pt x="45" y="691"/>
                  </a:lnTo>
                  <a:lnTo>
                    <a:pt x="23" y="769"/>
                  </a:lnTo>
                  <a:lnTo>
                    <a:pt x="11" y="836"/>
                  </a:lnTo>
                  <a:lnTo>
                    <a:pt x="0" y="914"/>
                  </a:lnTo>
                  <a:lnTo>
                    <a:pt x="0" y="991"/>
                  </a:lnTo>
                  <a:lnTo>
                    <a:pt x="11" y="1069"/>
                  </a:lnTo>
                  <a:lnTo>
                    <a:pt x="23" y="1147"/>
                  </a:lnTo>
                  <a:lnTo>
                    <a:pt x="78" y="1292"/>
                  </a:lnTo>
                  <a:lnTo>
                    <a:pt x="145" y="1437"/>
                  </a:lnTo>
                  <a:lnTo>
                    <a:pt x="234" y="1570"/>
                  </a:lnTo>
                  <a:lnTo>
                    <a:pt x="334" y="1693"/>
                  </a:lnTo>
                  <a:lnTo>
                    <a:pt x="446" y="1804"/>
                  </a:lnTo>
                  <a:lnTo>
                    <a:pt x="446" y="1804"/>
                  </a:lnTo>
                  <a:lnTo>
                    <a:pt x="368" y="2016"/>
                  </a:lnTo>
                  <a:lnTo>
                    <a:pt x="323" y="2205"/>
                  </a:lnTo>
                  <a:lnTo>
                    <a:pt x="312" y="2294"/>
                  </a:lnTo>
                  <a:lnTo>
                    <a:pt x="312" y="2372"/>
                  </a:lnTo>
                  <a:lnTo>
                    <a:pt x="323" y="2439"/>
                  </a:lnTo>
                  <a:lnTo>
                    <a:pt x="334" y="2517"/>
                  </a:lnTo>
                  <a:lnTo>
                    <a:pt x="357" y="2584"/>
                  </a:lnTo>
                  <a:lnTo>
                    <a:pt x="379" y="2650"/>
                  </a:lnTo>
                  <a:lnTo>
                    <a:pt x="468" y="2795"/>
                  </a:lnTo>
                  <a:lnTo>
                    <a:pt x="579" y="2951"/>
                  </a:lnTo>
                  <a:lnTo>
                    <a:pt x="735" y="3129"/>
                  </a:lnTo>
                  <a:lnTo>
                    <a:pt x="735" y="3129"/>
                  </a:lnTo>
                  <a:lnTo>
                    <a:pt x="702" y="3196"/>
                  </a:lnTo>
                  <a:lnTo>
                    <a:pt x="668" y="3263"/>
                  </a:lnTo>
                  <a:lnTo>
                    <a:pt x="657" y="3318"/>
                  </a:lnTo>
                  <a:lnTo>
                    <a:pt x="646" y="3385"/>
                  </a:lnTo>
                  <a:lnTo>
                    <a:pt x="635" y="3441"/>
                  </a:lnTo>
                  <a:lnTo>
                    <a:pt x="646" y="3508"/>
                  </a:lnTo>
                  <a:lnTo>
                    <a:pt x="657" y="3563"/>
                  </a:lnTo>
                  <a:lnTo>
                    <a:pt x="668" y="3619"/>
                  </a:lnTo>
                  <a:lnTo>
                    <a:pt x="724" y="3730"/>
                  </a:lnTo>
                  <a:lnTo>
                    <a:pt x="802" y="3830"/>
                  </a:lnTo>
                  <a:lnTo>
                    <a:pt x="891" y="3931"/>
                  </a:lnTo>
                  <a:lnTo>
                    <a:pt x="1002" y="4020"/>
                  </a:lnTo>
                  <a:lnTo>
                    <a:pt x="1125" y="4098"/>
                  </a:lnTo>
                  <a:lnTo>
                    <a:pt x="1258" y="4187"/>
                  </a:lnTo>
                  <a:lnTo>
                    <a:pt x="1392" y="4254"/>
                  </a:lnTo>
                  <a:lnTo>
                    <a:pt x="1537" y="4320"/>
                  </a:lnTo>
                  <a:lnTo>
                    <a:pt x="1815" y="4432"/>
                  </a:lnTo>
                  <a:lnTo>
                    <a:pt x="2071" y="4521"/>
                  </a:lnTo>
                  <a:lnTo>
                    <a:pt x="2071" y="4521"/>
                  </a:lnTo>
                  <a:lnTo>
                    <a:pt x="2182" y="4554"/>
                  </a:lnTo>
                  <a:lnTo>
                    <a:pt x="2316" y="4576"/>
                  </a:lnTo>
                  <a:lnTo>
                    <a:pt x="2472" y="4588"/>
                  </a:lnTo>
                  <a:lnTo>
                    <a:pt x="2628" y="4599"/>
                  </a:lnTo>
                  <a:lnTo>
                    <a:pt x="2784" y="4610"/>
                  </a:lnTo>
                  <a:lnTo>
                    <a:pt x="2928" y="4599"/>
                  </a:lnTo>
                  <a:lnTo>
                    <a:pt x="3062" y="4588"/>
                  </a:lnTo>
                  <a:lnTo>
                    <a:pt x="3173" y="4565"/>
                  </a:lnTo>
                  <a:lnTo>
                    <a:pt x="3173" y="4565"/>
                  </a:lnTo>
                  <a:lnTo>
                    <a:pt x="3262" y="4532"/>
                  </a:lnTo>
                  <a:lnTo>
                    <a:pt x="3340" y="4487"/>
                  </a:lnTo>
                  <a:lnTo>
                    <a:pt x="3396" y="4443"/>
                  </a:lnTo>
                  <a:lnTo>
                    <a:pt x="3441" y="4376"/>
                  </a:lnTo>
                  <a:lnTo>
                    <a:pt x="3463" y="4309"/>
                  </a:lnTo>
                  <a:lnTo>
                    <a:pt x="3474" y="4231"/>
                  </a:lnTo>
                  <a:lnTo>
                    <a:pt x="3485" y="4142"/>
                  </a:lnTo>
                  <a:lnTo>
                    <a:pt x="3474" y="4042"/>
                  </a:lnTo>
                  <a:lnTo>
                    <a:pt x="3474" y="4042"/>
                  </a:lnTo>
                  <a:lnTo>
                    <a:pt x="3552" y="4176"/>
                  </a:lnTo>
                  <a:lnTo>
                    <a:pt x="3652" y="4287"/>
                  </a:lnTo>
                  <a:lnTo>
                    <a:pt x="3775" y="4398"/>
                  </a:lnTo>
                  <a:lnTo>
                    <a:pt x="3908" y="4487"/>
                  </a:lnTo>
                  <a:lnTo>
                    <a:pt x="4053" y="4576"/>
                  </a:lnTo>
                  <a:lnTo>
                    <a:pt x="4209" y="4654"/>
                  </a:lnTo>
                  <a:lnTo>
                    <a:pt x="4376" y="4710"/>
                  </a:lnTo>
                  <a:lnTo>
                    <a:pt x="4543" y="4755"/>
                  </a:lnTo>
                  <a:lnTo>
                    <a:pt x="4710" y="4799"/>
                  </a:lnTo>
                  <a:lnTo>
                    <a:pt x="4877" y="4810"/>
                  </a:lnTo>
                  <a:lnTo>
                    <a:pt x="5055" y="4821"/>
                  </a:lnTo>
                  <a:lnTo>
                    <a:pt x="5222" y="4810"/>
                  </a:lnTo>
                  <a:lnTo>
                    <a:pt x="5378" y="4788"/>
                  </a:lnTo>
                  <a:lnTo>
                    <a:pt x="5534" y="4743"/>
                  </a:lnTo>
                  <a:lnTo>
                    <a:pt x="5667" y="4688"/>
                  </a:lnTo>
                  <a:lnTo>
                    <a:pt x="5801" y="4610"/>
                  </a:lnTo>
                  <a:lnTo>
                    <a:pt x="5801" y="4610"/>
                  </a:lnTo>
                  <a:lnTo>
                    <a:pt x="5979" y="4476"/>
                  </a:lnTo>
                  <a:lnTo>
                    <a:pt x="6068" y="4432"/>
                  </a:lnTo>
                  <a:lnTo>
                    <a:pt x="6113" y="4409"/>
                  </a:lnTo>
                  <a:lnTo>
                    <a:pt x="6168" y="4398"/>
                  </a:lnTo>
                  <a:lnTo>
                    <a:pt x="6168" y="4398"/>
                  </a:lnTo>
                  <a:lnTo>
                    <a:pt x="6246" y="4398"/>
                  </a:lnTo>
                  <a:lnTo>
                    <a:pt x="6324" y="4409"/>
                  </a:lnTo>
                  <a:lnTo>
                    <a:pt x="6480" y="4465"/>
                  </a:lnTo>
                  <a:lnTo>
                    <a:pt x="6480" y="4465"/>
                  </a:lnTo>
                  <a:lnTo>
                    <a:pt x="8228" y="5122"/>
                  </a:lnTo>
                  <a:lnTo>
                    <a:pt x="2706" y="4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266;p21">
              <a:extLst>
                <a:ext uri="{FF2B5EF4-FFF2-40B4-BE49-F238E27FC236}">
                  <a16:creationId xmlns:a16="http://schemas.microsoft.com/office/drawing/2014/main" id="{E9AFB60E-2399-D87B-9734-3F50D5C5B256}"/>
                </a:ext>
              </a:extLst>
            </p:cNvPr>
            <p:cNvSpPr/>
            <p:nvPr/>
          </p:nvSpPr>
          <p:spPr>
            <a:xfrm>
              <a:off x="6750751" y="2301608"/>
              <a:ext cx="248239" cy="176124"/>
            </a:xfrm>
            <a:custGeom>
              <a:avLst/>
              <a:gdLst/>
              <a:ahLst/>
              <a:cxnLst/>
              <a:rect l="l" t="t" r="r" b="b"/>
              <a:pathLst>
                <a:path w="10578" h="7505" extrusionOk="0">
                  <a:moveTo>
                    <a:pt x="10065" y="0"/>
                  </a:moveTo>
                  <a:lnTo>
                    <a:pt x="9965" y="12"/>
                  </a:lnTo>
                  <a:lnTo>
                    <a:pt x="9854" y="34"/>
                  </a:lnTo>
                  <a:lnTo>
                    <a:pt x="9731" y="90"/>
                  </a:lnTo>
                  <a:lnTo>
                    <a:pt x="9286" y="346"/>
                  </a:lnTo>
                  <a:lnTo>
                    <a:pt x="8840" y="624"/>
                  </a:lnTo>
                  <a:lnTo>
                    <a:pt x="8395" y="913"/>
                  </a:lnTo>
                  <a:lnTo>
                    <a:pt x="7961" y="1214"/>
                  </a:lnTo>
                  <a:lnTo>
                    <a:pt x="7104" y="1826"/>
                  </a:lnTo>
                  <a:lnTo>
                    <a:pt x="6257" y="2439"/>
                  </a:lnTo>
                  <a:lnTo>
                    <a:pt x="5823" y="2739"/>
                  </a:lnTo>
                  <a:lnTo>
                    <a:pt x="5389" y="3029"/>
                  </a:lnTo>
                  <a:lnTo>
                    <a:pt x="4944" y="3296"/>
                  </a:lnTo>
                  <a:lnTo>
                    <a:pt x="4498" y="3552"/>
                  </a:lnTo>
                  <a:lnTo>
                    <a:pt x="4042" y="3786"/>
                  </a:lnTo>
                  <a:lnTo>
                    <a:pt x="3808" y="3897"/>
                  </a:lnTo>
                  <a:lnTo>
                    <a:pt x="3574" y="3997"/>
                  </a:lnTo>
                  <a:lnTo>
                    <a:pt x="3329" y="4086"/>
                  </a:lnTo>
                  <a:lnTo>
                    <a:pt x="3084" y="4175"/>
                  </a:lnTo>
                  <a:lnTo>
                    <a:pt x="2839" y="4253"/>
                  </a:lnTo>
                  <a:lnTo>
                    <a:pt x="2595" y="4320"/>
                  </a:lnTo>
                  <a:lnTo>
                    <a:pt x="2227" y="4409"/>
                  </a:lnTo>
                  <a:lnTo>
                    <a:pt x="1860" y="4487"/>
                  </a:lnTo>
                  <a:lnTo>
                    <a:pt x="1503" y="4587"/>
                  </a:lnTo>
                  <a:lnTo>
                    <a:pt x="1325" y="4643"/>
                  </a:lnTo>
                  <a:lnTo>
                    <a:pt x="1147" y="4710"/>
                  </a:lnTo>
                  <a:lnTo>
                    <a:pt x="969" y="4788"/>
                  </a:lnTo>
                  <a:lnTo>
                    <a:pt x="802" y="4877"/>
                  </a:lnTo>
                  <a:lnTo>
                    <a:pt x="646" y="4988"/>
                  </a:lnTo>
                  <a:lnTo>
                    <a:pt x="501" y="5100"/>
                  </a:lnTo>
                  <a:lnTo>
                    <a:pt x="368" y="5233"/>
                  </a:lnTo>
                  <a:lnTo>
                    <a:pt x="245" y="5389"/>
                  </a:lnTo>
                  <a:lnTo>
                    <a:pt x="145" y="5545"/>
                  </a:lnTo>
                  <a:lnTo>
                    <a:pt x="101" y="5634"/>
                  </a:lnTo>
                  <a:lnTo>
                    <a:pt x="67" y="5723"/>
                  </a:lnTo>
                  <a:lnTo>
                    <a:pt x="34" y="5868"/>
                  </a:lnTo>
                  <a:lnTo>
                    <a:pt x="0" y="6024"/>
                  </a:lnTo>
                  <a:lnTo>
                    <a:pt x="0" y="6168"/>
                  </a:lnTo>
                  <a:lnTo>
                    <a:pt x="12" y="6324"/>
                  </a:lnTo>
                  <a:lnTo>
                    <a:pt x="34" y="6480"/>
                  </a:lnTo>
                  <a:lnTo>
                    <a:pt x="78" y="6625"/>
                  </a:lnTo>
                  <a:lnTo>
                    <a:pt x="134" y="6758"/>
                  </a:lnTo>
                  <a:lnTo>
                    <a:pt x="212" y="6892"/>
                  </a:lnTo>
                  <a:lnTo>
                    <a:pt x="301" y="7014"/>
                  </a:lnTo>
                  <a:lnTo>
                    <a:pt x="401" y="7126"/>
                  </a:lnTo>
                  <a:lnTo>
                    <a:pt x="513" y="7226"/>
                  </a:lnTo>
                  <a:lnTo>
                    <a:pt x="646" y="7315"/>
                  </a:lnTo>
                  <a:lnTo>
                    <a:pt x="769" y="7382"/>
                  </a:lnTo>
                  <a:lnTo>
                    <a:pt x="913" y="7438"/>
                  </a:lnTo>
                  <a:lnTo>
                    <a:pt x="1058" y="7471"/>
                  </a:lnTo>
                  <a:lnTo>
                    <a:pt x="1203" y="7504"/>
                  </a:lnTo>
                  <a:lnTo>
                    <a:pt x="1448" y="7504"/>
                  </a:lnTo>
                  <a:lnTo>
                    <a:pt x="1570" y="7482"/>
                  </a:lnTo>
                  <a:lnTo>
                    <a:pt x="1693" y="7460"/>
                  </a:lnTo>
                  <a:lnTo>
                    <a:pt x="1815" y="7426"/>
                  </a:lnTo>
                  <a:lnTo>
                    <a:pt x="1927" y="7382"/>
                  </a:lnTo>
                  <a:lnTo>
                    <a:pt x="2049" y="7337"/>
                  </a:lnTo>
                  <a:lnTo>
                    <a:pt x="2160" y="7282"/>
                  </a:lnTo>
                  <a:lnTo>
                    <a:pt x="2272" y="7215"/>
                  </a:lnTo>
                  <a:lnTo>
                    <a:pt x="2372" y="7137"/>
                  </a:lnTo>
                  <a:lnTo>
                    <a:pt x="2583" y="6981"/>
                  </a:lnTo>
                  <a:lnTo>
                    <a:pt x="2773" y="6803"/>
                  </a:lnTo>
                  <a:lnTo>
                    <a:pt x="2951" y="6614"/>
                  </a:lnTo>
                  <a:lnTo>
                    <a:pt x="3151" y="6369"/>
                  </a:lnTo>
                  <a:lnTo>
                    <a:pt x="3329" y="6113"/>
                  </a:lnTo>
                  <a:lnTo>
                    <a:pt x="3686" y="5578"/>
                  </a:lnTo>
                  <a:lnTo>
                    <a:pt x="3864" y="5322"/>
                  </a:lnTo>
                  <a:lnTo>
                    <a:pt x="4042" y="5055"/>
                  </a:lnTo>
                  <a:lnTo>
                    <a:pt x="4231" y="4799"/>
                  </a:lnTo>
                  <a:lnTo>
                    <a:pt x="4432" y="4565"/>
                  </a:lnTo>
                  <a:lnTo>
                    <a:pt x="4565" y="4420"/>
                  </a:lnTo>
                  <a:lnTo>
                    <a:pt x="4699" y="4287"/>
                  </a:lnTo>
                  <a:lnTo>
                    <a:pt x="4844" y="4164"/>
                  </a:lnTo>
                  <a:lnTo>
                    <a:pt x="4999" y="4042"/>
                  </a:lnTo>
                  <a:lnTo>
                    <a:pt x="5144" y="3919"/>
                  </a:lnTo>
                  <a:lnTo>
                    <a:pt x="5300" y="3808"/>
                  </a:lnTo>
                  <a:lnTo>
                    <a:pt x="5623" y="3608"/>
                  </a:lnTo>
                  <a:lnTo>
                    <a:pt x="5957" y="3418"/>
                  </a:lnTo>
                  <a:lnTo>
                    <a:pt x="6302" y="3240"/>
                  </a:lnTo>
                  <a:lnTo>
                    <a:pt x="6647" y="3073"/>
                  </a:lnTo>
                  <a:lnTo>
                    <a:pt x="7003" y="2929"/>
                  </a:lnTo>
                  <a:lnTo>
                    <a:pt x="7182" y="2862"/>
                  </a:lnTo>
                  <a:lnTo>
                    <a:pt x="7415" y="2773"/>
                  </a:lnTo>
                  <a:lnTo>
                    <a:pt x="7994" y="2572"/>
                  </a:lnTo>
                  <a:lnTo>
                    <a:pt x="8328" y="2461"/>
                  </a:lnTo>
                  <a:lnTo>
                    <a:pt x="8673" y="2327"/>
                  </a:lnTo>
                  <a:lnTo>
                    <a:pt x="9019" y="2183"/>
                  </a:lnTo>
                  <a:lnTo>
                    <a:pt x="9353" y="2016"/>
                  </a:lnTo>
                  <a:lnTo>
                    <a:pt x="9675" y="1849"/>
                  </a:lnTo>
                  <a:lnTo>
                    <a:pt x="9820" y="1748"/>
                  </a:lnTo>
                  <a:lnTo>
                    <a:pt x="9954" y="1659"/>
                  </a:lnTo>
                  <a:lnTo>
                    <a:pt x="10087" y="1559"/>
                  </a:lnTo>
                  <a:lnTo>
                    <a:pt x="10199" y="1459"/>
                  </a:lnTo>
                  <a:lnTo>
                    <a:pt x="10299" y="1348"/>
                  </a:lnTo>
                  <a:lnTo>
                    <a:pt x="10388" y="1236"/>
                  </a:lnTo>
                  <a:lnTo>
                    <a:pt x="10466" y="1125"/>
                  </a:lnTo>
                  <a:lnTo>
                    <a:pt x="10522" y="1014"/>
                  </a:lnTo>
                  <a:lnTo>
                    <a:pt x="10566" y="891"/>
                  </a:lnTo>
                  <a:lnTo>
                    <a:pt x="10577" y="769"/>
                  </a:lnTo>
                  <a:lnTo>
                    <a:pt x="10577" y="635"/>
                  </a:lnTo>
                  <a:lnTo>
                    <a:pt x="10555" y="513"/>
                  </a:lnTo>
                  <a:lnTo>
                    <a:pt x="10510" y="368"/>
                  </a:lnTo>
                  <a:lnTo>
                    <a:pt x="10432" y="234"/>
                  </a:lnTo>
                  <a:lnTo>
                    <a:pt x="10377" y="156"/>
                  </a:lnTo>
                  <a:lnTo>
                    <a:pt x="10310" y="101"/>
                  </a:lnTo>
                  <a:lnTo>
                    <a:pt x="10243" y="45"/>
                  </a:lnTo>
                  <a:lnTo>
                    <a:pt x="10154" y="12"/>
                  </a:lnTo>
                  <a:lnTo>
                    <a:pt x="10065" y="0"/>
                  </a:lnTo>
                  <a:close/>
                </a:path>
              </a:pathLst>
            </a:custGeom>
            <a:solidFill>
              <a:srgbClr val="E0A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267;p21">
              <a:extLst>
                <a:ext uri="{FF2B5EF4-FFF2-40B4-BE49-F238E27FC236}">
                  <a16:creationId xmlns:a16="http://schemas.microsoft.com/office/drawing/2014/main" id="{B18CA82E-7195-BEC5-E634-6ED4C262415A}"/>
                </a:ext>
              </a:extLst>
            </p:cNvPr>
            <p:cNvSpPr/>
            <p:nvPr/>
          </p:nvSpPr>
          <p:spPr>
            <a:xfrm>
              <a:off x="6750751" y="2301608"/>
              <a:ext cx="248239" cy="176124"/>
            </a:xfrm>
            <a:custGeom>
              <a:avLst/>
              <a:gdLst/>
              <a:ahLst/>
              <a:cxnLst/>
              <a:rect l="l" t="t" r="r" b="b"/>
              <a:pathLst>
                <a:path w="10578" h="7505" fill="none" extrusionOk="0">
                  <a:moveTo>
                    <a:pt x="10432" y="234"/>
                  </a:moveTo>
                  <a:lnTo>
                    <a:pt x="10432" y="234"/>
                  </a:lnTo>
                  <a:lnTo>
                    <a:pt x="10377" y="156"/>
                  </a:lnTo>
                  <a:lnTo>
                    <a:pt x="10310" y="101"/>
                  </a:lnTo>
                  <a:lnTo>
                    <a:pt x="10243" y="45"/>
                  </a:lnTo>
                  <a:lnTo>
                    <a:pt x="10154" y="12"/>
                  </a:lnTo>
                  <a:lnTo>
                    <a:pt x="10065" y="0"/>
                  </a:lnTo>
                  <a:lnTo>
                    <a:pt x="9965" y="12"/>
                  </a:lnTo>
                  <a:lnTo>
                    <a:pt x="9854" y="34"/>
                  </a:lnTo>
                  <a:lnTo>
                    <a:pt x="9731" y="90"/>
                  </a:lnTo>
                  <a:lnTo>
                    <a:pt x="9731" y="90"/>
                  </a:lnTo>
                  <a:lnTo>
                    <a:pt x="9286" y="346"/>
                  </a:lnTo>
                  <a:lnTo>
                    <a:pt x="8840" y="624"/>
                  </a:lnTo>
                  <a:lnTo>
                    <a:pt x="8395" y="913"/>
                  </a:lnTo>
                  <a:lnTo>
                    <a:pt x="7961" y="1214"/>
                  </a:lnTo>
                  <a:lnTo>
                    <a:pt x="7104" y="1826"/>
                  </a:lnTo>
                  <a:lnTo>
                    <a:pt x="6257" y="2439"/>
                  </a:lnTo>
                  <a:lnTo>
                    <a:pt x="5823" y="2739"/>
                  </a:lnTo>
                  <a:lnTo>
                    <a:pt x="5389" y="3029"/>
                  </a:lnTo>
                  <a:lnTo>
                    <a:pt x="4944" y="3296"/>
                  </a:lnTo>
                  <a:lnTo>
                    <a:pt x="4498" y="3552"/>
                  </a:lnTo>
                  <a:lnTo>
                    <a:pt x="4042" y="3786"/>
                  </a:lnTo>
                  <a:lnTo>
                    <a:pt x="3808" y="3897"/>
                  </a:lnTo>
                  <a:lnTo>
                    <a:pt x="3574" y="3997"/>
                  </a:lnTo>
                  <a:lnTo>
                    <a:pt x="3329" y="4086"/>
                  </a:lnTo>
                  <a:lnTo>
                    <a:pt x="3084" y="4175"/>
                  </a:lnTo>
                  <a:lnTo>
                    <a:pt x="2839" y="4253"/>
                  </a:lnTo>
                  <a:lnTo>
                    <a:pt x="2595" y="4320"/>
                  </a:lnTo>
                  <a:lnTo>
                    <a:pt x="2595" y="4320"/>
                  </a:lnTo>
                  <a:lnTo>
                    <a:pt x="2227" y="4409"/>
                  </a:lnTo>
                  <a:lnTo>
                    <a:pt x="1860" y="4487"/>
                  </a:lnTo>
                  <a:lnTo>
                    <a:pt x="1503" y="4587"/>
                  </a:lnTo>
                  <a:lnTo>
                    <a:pt x="1325" y="4643"/>
                  </a:lnTo>
                  <a:lnTo>
                    <a:pt x="1147" y="4710"/>
                  </a:lnTo>
                  <a:lnTo>
                    <a:pt x="1147" y="4710"/>
                  </a:lnTo>
                  <a:lnTo>
                    <a:pt x="969" y="4788"/>
                  </a:lnTo>
                  <a:lnTo>
                    <a:pt x="802" y="4877"/>
                  </a:lnTo>
                  <a:lnTo>
                    <a:pt x="646" y="4988"/>
                  </a:lnTo>
                  <a:lnTo>
                    <a:pt x="501" y="5100"/>
                  </a:lnTo>
                  <a:lnTo>
                    <a:pt x="368" y="5233"/>
                  </a:lnTo>
                  <a:lnTo>
                    <a:pt x="245" y="5389"/>
                  </a:lnTo>
                  <a:lnTo>
                    <a:pt x="145" y="5545"/>
                  </a:lnTo>
                  <a:lnTo>
                    <a:pt x="101" y="5634"/>
                  </a:lnTo>
                  <a:lnTo>
                    <a:pt x="67" y="5723"/>
                  </a:lnTo>
                  <a:lnTo>
                    <a:pt x="67" y="5723"/>
                  </a:lnTo>
                  <a:lnTo>
                    <a:pt x="34" y="5868"/>
                  </a:lnTo>
                  <a:lnTo>
                    <a:pt x="0" y="6024"/>
                  </a:lnTo>
                  <a:lnTo>
                    <a:pt x="0" y="6168"/>
                  </a:lnTo>
                  <a:lnTo>
                    <a:pt x="12" y="6324"/>
                  </a:lnTo>
                  <a:lnTo>
                    <a:pt x="34" y="6480"/>
                  </a:lnTo>
                  <a:lnTo>
                    <a:pt x="78" y="6625"/>
                  </a:lnTo>
                  <a:lnTo>
                    <a:pt x="134" y="6758"/>
                  </a:lnTo>
                  <a:lnTo>
                    <a:pt x="212" y="6892"/>
                  </a:lnTo>
                  <a:lnTo>
                    <a:pt x="212" y="6892"/>
                  </a:lnTo>
                  <a:lnTo>
                    <a:pt x="301" y="7014"/>
                  </a:lnTo>
                  <a:lnTo>
                    <a:pt x="401" y="7126"/>
                  </a:lnTo>
                  <a:lnTo>
                    <a:pt x="513" y="7226"/>
                  </a:lnTo>
                  <a:lnTo>
                    <a:pt x="646" y="7315"/>
                  </a:lnTo>
                  <a:lnTo>
                    <a:pt x="769" y="7382"/>
                  </a:lnTo>
                  <a:lnTo>
                    <a:pt x="913" y="7438"/>
                  </a:lnTo>
                  <a:lnTo>
                    <a:pt x="1058" y="7471"/>
                  </a:lnTo>
                  <a:lnTo>
                    <a:pt x="1203" y="7504"/>
                  </a:lnTo>
                  <a:lnTo>
                    <a:pt x="1203" y="7504"/>
                  </a:lnTo>
                  <a:lnTo>
                    <a:pt x="1325" y="7504"/>
                  </a:lnTo>
                  <a:lnTo>
                    <a:pt x="1448" y="7504"/>
                  </a:lnTo>
                  <a:lnTo>
                    <a:pt x="1570" y="7482"/>
                  </a:lnTo>
                  <a:lnTo>
                    <a:pt x="1693" y="7460"/>
                  </a:lnTo>
                  <a:lnTo>
                    <a:pt x="1815" y="7426"/>
                  </a:lnTo>
                  <a:lnTo>
                    <a:pt x="1927" y="7382"/>
                  </a:lnTo>
                  <a:lnTo>
                    <a:pt x="2049" y="7337"/>
                  </a:lnTo>
                  <a:lnTo>
                    <a:pt x="2160" y="7282"/>
                  </a:lnTo>
                  <a:lnTo>
                    <a:pt x="2272" y="7215"/>
                  </a:lnTo>
                  <a:lnTo>
                    <a:pt x="2372" y="7137"/>
                  </a:lnTo>
                  <a:lnTo>
                    <a:pt x="2583" y="6981"/>
                  </a:lnTo>
                  <a:lnTo>
                    <a:pt x="2773" y="6803"/>
                  </a:lnTo>
                  <a:lnTo>
                    <a:pt x="2951" y="6614"/>
                  </a:lnTo>
                  <a:lnTo>
                    <a:pt x="2951" y="6614"/>
                  </a:lnTo>
                  <a:lnTo>
                    <a:pt x="3151" y="6369"/>
                  </a:lnTo>
                  <a:lnTo>
                    <a:pt x="3329" y="6113"/>
                  </a:lnTo>
                  <a:lnTo>
                    <a:pt x="3686" y="5578"/>
                  </a:lnTo>
                  <a:lnTo>
                    <a:pt x="3864" y="5322"/>
                  </a:lnTo>
                  <a:lnTo>
                    <a:pt x="4042" y="5055"/>
                  </a:lnTo>
                  <a:lnTo>
                    <a:pt x="4231" y="4799"/>
                  </a:lnTo>
                  <a:lnTo>
                    <a:pt x="4432" y="4565"/>
                  </a:lnTo>
                  <a:lnTo>
                    <a:pt x="4432" y="4565"/>
                  </a:lnTo>
                  <a:lnTo>
                    <a:pt x="4565" y="4420"/>
                  </a:lnTo>
                  <a:lnTo>
                    <a:pt x="4699" y="4287"/>
                  </a:lnTo>
                  <a:lnTo>
                    <a:pt x="4844" y="4164"/>
                  </a:lnTo>
                  <a:lnTo>
                    <a:pt x="4999" y="4042"/>
                  </a:lnTo>
                  <a:lnTo>
                    <a:pt x="5144" y="3919"/>
                  </a:lnTo>
                  <a:lnTo>
                    <a:pt x="5300" y="3808"/>
                  </a:lnTo>
                  <a:lnTo>
                    <a:pt x="5623" y="3608"/>
                  </a:lnTo>
                  <a:lnTo>
                    <a:pt x="5957" y="3418"/>
                  </a:lnTo>
                  <a:lnTo>
                    <a:pt x="6302" y="3240"/>
                  </a:lnTo>
                  <a:lnTo>
                    <a:pt x="6647" y="3073"/>
                  </a:lnTo>
                  <a:lnTo>
                    <a:pt x="7003" y="2929"/>
                  </a:lnTo>
                  <a:lnTo>
                    <a:pt x="7003" y="2929"/>
                  </a:lnTo>
                  <a:lnTo>
                    <a:pt x="7182" y="2862"/>
                  </a:lnTo>
                  <a:lnTo>
                    <a:pt x="7415" y="2773"/>
                  </a:lnTo>
                  <a:lnTo>
                    <a:pt x="7994" y="2572"/>
                  </a:lnTo>
                  <a:lnTo>
                    <a:pt x="8328" y="2461"/>
                  </a:lnTo>
                  <a:lnTo>
                    <a:pt x="8673" y="2327"/>
                  </a:lnTo>
                  <a:lnTo>
                    <a:pt x="9019" y="2183"/>
                  </a:lnTo>
                  <a:lnTo>
                    <a:pt x="9353" y="2016"/>
                  </a:lnTo>
                  <a:lnTo>
                    <a:pt x="9675" y="1849"/>
                  </a:lnTo>
                  <a:lnTo>
                    <a:pt x="9820" y="1748"/>
                  </a:lnTo>
                  <a:lnTo>
                    <a:pt x="9954" y="1659"/>
                  </a:lnTo>
                  <a:lnTo>
                    <a:pt x="10087" y="1559"/>
                  </a:lnTo>
                  <a:lnTo>
                    <a:pt x="10199" y="1459"/>
                  </a:lnTo>
                  <a:lnTo>
                    <a:pt x="10299" y="1348"/>
                  </a:lnTo>
                  <a:lnTo>
                    <a:pt x="10388" y="1236"/>
                  </a:lnTo>
                  <a:lnTo>
                    <a:pt x="10466" y="1125"/>
                  </a:lnTo>
                  <a:lnTo>
                    <a:pt x="10522" y="1014"/>
                  </a:lnTo>
                  <a:lnTo>
                    <a:pt x="10566" y="891"/>
                  </a:lnTo>
                  <a:lnTo>
                    <a:pt x="10577" y="769"/>
                  </a:lnTo>
                  <a:lnTo>
                    <a:pt x="10577" y="635"/>
                  </a:lnTo>
                  <a:lnTo>
                    <a:pt x="10555" y="513"/>
                  </a:lnTo>
                  <a:lnTo>
                    <a:pt x="10510" y="368"/>
                  </a:lnTo>
                  <a:lnTo>
                    <a:pt x="10432" y="2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268;p21">
              <a:extLst>
                <a:ext uri="{FF2B5EF4-FFF2-40B4-BE49-F238E27FC236}">
                  <a16:creationId xmlns:a16="http://schemas.microsoft.com/office/drawing/2014/main" id="{6E365D81-78A2-B9CC-BE98-6B0E0340786C}"/>
                </a:ext>
              </a:extLst>
            </p:cNvPr>
            <p:cNvSpPr/>
            <p:nvPr/>
          </p:nvSpPr>
          <p:spPr>
            <a:xfrm>
              <a:off x="6883741" y="2360911"/>
              <a:ext cx="177954" cy="115765"/>
            </a:xfrm>
            <a:custGeom>
              <a:avLst/>
              <a:gdLst/>
              <a:ahLst/>
              <a:cxnLst/>
              <a:rect l="l" t="t" r="r" b="b"/>
              <a:pathLst>
                <a:path w="7583" h="4933" extrusionOk="0">
                  <a:moveTo>
                    <a:pt x="1548" y="1"/>
                  </a:moveTo>
                  <a:lnTo>
                    <a:pt x="1292" y="23"/>
                  </a:lnTo>
                  <a:lnTo>
                    <a:pt x="1036" y="45"/>
                  </a:lnTo>
                  <a:lnTo>
                    <a:pt x="780" y="90"/>
                  </a:lnTo>
                  <a:lnTo>
                    <a:pt x="524" y="157"/>
                  </a:lnTo>
                  <a:lnTo>
                    <a:pt x="268" y="235"/>
                  </a:lnTo>
                  <a:lnTo>
                    <a:pt x="190" y="268"/>
                  </a:lnTo>
                  <a:lnTo>
                    <a:pt x="112" y="312"/>
                  </a:lnTo>
                  <a:lnTo>
                    <a:pt x="45" y="368"/>
                  </a:lnTo>
                  <a:lnTo>
                    <a:pt x="23" y="402"/>
                  </a:lnTo>
                  <a:lnTo>
                    <a:pt x="12" y="435"/>
                  </a:lnTo>
                  <a:lnTo>
                    <a:pt x="0" y="479"/>
                  </a:lnTo>
                  <a:lnTo>
                    <a:pt x="0" y="513"/>
                  </a:lnTo>
                  <a:lnTo>
                    <a:pt x="12" y="580"/>
                  </a:lnTo>
                  <a:lnTo>
                    <a:pt x="45" y="646"/>
                  </a:lnTo>
                  <a:lnTo>
                    <a:pt x="101" y="702"/>
                  </a:lnTo>
                  <a:lnTo>
                    <a:pt x="179" y="747"/>
                  </a:lnTo>
                  <a:lnTo>
                    <a:pt x="245" y="791"/>
                  </a:lnTo>
                  <a:lnTo>
                    <a:pt x="334" y="825"/>
                  </a:lnTo>
                  <a:lnTo>
                    <a:pt x="412" y="847"/>
                  </a:lnTo>
                  <a:lnTo>
                    <a:pt x="780" y="947"/>
                  </a:lnTo>
                  <a:lnTo>
                    <a:pt x="1147" y="1058"/>
                  </a:lnTo>
                  <a:lnTo>
                    <a:pt x="1515" y="1170"/>
                  </a:lnTo>
                  <a:lnTo>
                    <a:pt x="1893" y="1281"/>
                  </a:lnTo>
                  <a:lnTo>
                    <a:pt x="1893" y="1404"/>
                  </a:lnTo>
                  <a:lnTo>
                    <a:pt x="1893" y="1515"/>
                  </a:lnTo>
                  <a:lnTo>
                    <a:pt x="1904" y="1637"/>
                  </a:lnTo>
                  <a:lnTo>
                    <a:pt x="1915" y="1749"/>
                  </a:lnTo>
                  <a:lnTo>
                    <a:pt x="1960" y="1971"/>
                  </a:lnTo>
                  <a:lnTo>
                    <a:pt x="2038" y="2194"/>
                  </a:lnTo>
                  <a:lnTo>
                    <a:pt x="2138" y="2417"/>
                  </a:lnTo>
                  <a:lnTo>
                    <a:pt x="2249" y="2617"/>
                  </a:lnTo>
                  <a:lnTo>
                    <a:pt x="2383" y="2806"/>
                  </a:lnTo>
                  <a:lnTo>
                    <a:pt x="2528" y="2996"/>
                  </a:lnTo>
                  <a:lnTo>
                    <a:pt x="2695" y="3163"/>
                  </a:lnTo>
                  <a:lnTo>
                    <a:pt x="2862" y="3307"/>
                  </a:lnTo>
                  <a:lnTo>
                    <a:pt x="3040" y="3452"/>
                  </a:lnTo>
                  <a:lnTo>
                    <a:pt x="3229" y="3586"/>
                  </a:lnTo>
                  <a:lnTo>
                    <a:pt x="3429" y="3708"/>
                  </a:lnTo>
                  <a:lnTo>
                    <a:pt x="3630" y="3831"/>
                  </a:lnTo>
                  <a:lnTo>
                    <a:pt x="3830" y="3942"/>
                  </a:lnTo>
                  <a:lnTo>
                    <a:pt x="4042" y="4042"/>
                  </a:lnTo>
                  <a:lnTo>
                    <a:pt x="4454" y="4220"/>
                  </a:lnTo>
                  <a:lnTo>
                    <a:pt x="4888" y="4387"/>
                  </a:lnTo>
                  <a:lnTo>
                    <a:pt x="5322" y="4532"/>
                  </a:lnTo>
                  <a:lnTo>
                    <a:pt x="5767" y="4654"/>
                  </a:lnTo>
                  <a:lnTo>
                    <a:pt x="6213" y="4766"/>
                  </a:lnTo>
                  <a:lnTo>
                    <a:pt x="6669" y="4844"/>
                  </a:lnTo>
                  <a:lnTo>
                    <a:pt x="7126" y="4899"/>
                  </a:lnTo>
                  <a:lnTo>
                    <a:pt x="7582" y="4933"/>
                  </a:lnTo>
                  <a:lnTo>
                    <a:pt x="7304" y="2962"/>
                  </a:lnTo>
                  <a:lnTo>
                    <a:pt x="7103" y="2907"/>
                  </a:lnTo>
                  <a:lnTo>
                    <a:pt x="6892" y="2829"/>
                  </a:lnTo>
                  <a:lnTo>
                    <a:pt x="6692" y="2740"/>
                  </a:lnTo>
                  <a:lnTo>
                    <a:pt x="6480" y="2639"/>
                  </a:lnTo>
                  <a:lnTo>
                    <a:pt x="6280" y="2517"/>
                  </a:lnTo>
                  <a:lnTo>
                    <a:pt x="6079" y="2394"/>
                  </a:lnTo>
                  <a:lnTo>
                    <a:pt x="5879" y="2250"/>
                  </a:lnTo>
                  <a:lnTo>
                    <a:pt x="5690" y="2116"/>
                  </a:lnTo>
                  <a:lnTo>
                    <a:pt x="5300" y="1804"/>
                  </a:lnTo>
                  <a:lnTo>
                    <a:pt x="4921" y="1493"/>
                  </a:lnTo>
                  <a:lnTo>
                    <a:pt x="4565" y="1192"/>
                  </a:lnTo>
                  <a:lnTo>
                    <a:pt x="4231" y="914"/>
                  </a:lnTo>
                  <a:lnTo>
                    <a:pt x="4020" y="758"/>
                  </a:lnTo>
                  <a:lnTo>
                    <a:pt x="3797" y="613"/>
                  </a:lnTo>
                  <a:lnTo>
                    <a:pt x="3563" y="479"/>
                  </a:lnTo>
                  <a:lnTo>
                    <a:pt x="3329" y="368"/>
                  </a:lnTo>
                  <a:lnTo>
                    <a:pt x="3095" y="268"/>
                  </a:lnTo>
                  <a:lnTo>
                    <a:pt x="2839" y="190"/>
                  </a:lnTo>
                  <a:lnTo>
                    <a:pt x="2594" y="123"/>
                  </a:lnTo>
                  <a:lnTo>
                    <a:pt x="2338" y="68"/>
                  </a:lnTo>
                  <a:lnTo>
                    <a:pt x="2071" y="34"/>
                  </a:lnTo>
                  <a:lnTo>
                    <a:pt x="1815" y="12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269;p21">
              <a:extLst>
                <a:ext uri="{FF2B5EF4-FFF2-40B4-BE49-F238E27FC236}">
                  <a16:creationId xmlns:a16="http://schemas.microsoft.com/office/drawing/2014/main" id="{F336D719-5B84-37C5-D305-E7B6DCAB5FC9}"/>
                </a:ext>
              </a:extLst>
            </p:cNvPr>
            <p:cNvSpPr/>
            <p:nvPr/>
          </p:nvSpPr>
          <p:spPr>
            <a:xfrm>
              <a:off x="6883741" y="2360911"/>
              <a:ext cx="177954" cy="115765"/>
            </a:xfrm>
            <a:custGeom>
              <a:avLst/>
              <a:gdLst/>
              <a:ahLst/>
              <a:cxnLst/>
              <a:rect l="l" t="t" r="r" b="b"/>
              <a:pathLst>
                <a:path w="7583" h="4933" fill="none" extrusionOk="0">
                  <a:moveTo>
                    <a:pt x="7304" y="2962"/>
                  </a:moveTo>
                  <a:lnTo>
                    <a:pt x="7304" y="2962"/>
                  </a:lnTo>
                  <a:lnTo>
                    <a:pt x="7103" y="2907"/>
                  </a:lnTo>
                  <a:lnTo>
                    <a:pt x="6892" y="2829"/>
                  </a:lnTo>
                  <a:lnTo>
                    <a:pt x="6692" y="2740"/>
                  </a:lnTo>
                  <a:lnTo>
                    <a:pt x="6480" y="2639"/>
                  </a:lnTo>
                  <a:lnTo>
                    <a:pt x="6280" y="2517"/>
                  </a:lnTo>
                  <a:lnTo>
                    <a:pt x="6079" y="2394"/>
                  </a:lnTo>
                  <a:lnTo>
                    <a:pt x="5879" y="2250"/>
                  </a:lnTo>
                  <a:lnTo>
                    <a:pt x="5690" y="2116"/>
                  </a:lnTo>
                  <a:lnTo>
                    <a:pt x="5300" y="1804"/>
                  </a:lnTo>
                  <a:lnTo>
                    <a:pt x="4921" y="1493"/>
                  </a:lnTo>
                  <a:lnTo>
                    <a:pt x="4565" y="1192"/>
                  </a:lnTo>
                  <a:lnTo>
                    <a:pt x="4231" y="914"/>
                  </a:lnTo>
                  <a:lnTo>
                    <a:pt x="4231" y="914"/>
                  </a:lnTo>
                  <a:lnTo>
                    <a:pt x="4020" y="758"/>
                  </a:lnTo>
                  <a:lnTo>
                    <a:pt x="3797" y="613"/>
                  </a:lnTo>
                  <a:lnTo>
                    <a:pt x="3563" y="479"/>
                  </a:lnTo>
                  <a:lnTo>
                    <a:pt x="3329" y="368"/>
                  </a:lnTo>
                  <a:lnTo>
                    <a:pt x="3095" y="268"/>
                  </a:lnTo>
                  <a:lnTo>
                    <a:pt x="2839" y="190"/>
                  </a:lnTo>
                  <a:lnTo>
                    <a:pt x="2594" y="123"/>
                  </a:lnTo>
                  <a:lnTo>
                    <a:pt x="2338" y="68"/>
                  </a:lnTo>
                  <a:lnTo>
                    <a:pt x="2071" y="34"/>
                  </a:lnTo>
                  <a:lnTo>
                    <a:pt x="1815" y="12"/>
                  </a:lnTo>
                  <a:lnTo>
                    <a:pt x="1548" y="1"/>
                  </a:lnTo>
                  <a:lnTo>
                    <a:pt x="1292" y="23"/>
                  </a:lnTo>
                  <a:lnTo>
                    <a:pt x="1036" y="45"/>
                  </a:lnTo>
                  <a:lnTo>
                    <a:pt x="780" y="90"/>
                  </a:lnTo>
                  <a:lnTo>
                    <a:pt x="524" y="157"/>
                  </a:lnTo>
                  <a:lnTo>
                    <a:pt x="268" y="235"/>
                  </a:lnTo>
                  <a:lnTo>
                    <a:pt x="268" y="235"/>
                  </a:lnTo>
                  <a:lnTo>
                    <a:pt x="190" y="268"/>
                  </a:lnTo>
                  <a:lnTo>
                    <a:pt x="112" y="312"/>
                  </a:lnTo>
                  <a:lnTo>
                    <a:pt x="45" y="368"/>
                  </a:lnTo>
                  <a:lnTo>
                    <a:pt x="23" y="402"/>
                  </a:lnTo>
                  <a:lnTo>
                    <a:pt x="12" y="435"/>
                  </a:lnTo>
                  <a:lnTo>
                    <a:pt x="12" y="435"/>
                  </a:lnTo>
                  <a:lnTo>
                    <a:pt x="0" y="479"/>
                  </a:lnTo>
                  <a:lnTo>
                    <a:pt x="0" y="513"/>
                  </a:lnTo>
                  <a:lnTo>
                    <a:pt x="12" y="580"/>
                  </a:lnTo>
                  <a:lnTo>
                    <a:pt x="45" y="646"/>
                  </a:lnTo>
                  <a:lnTo>
                    <a:pt x="101" y="702"/>
                  </a:lnTo>
                  <a:lnTo>
                    <a:pt x="179" y="747"/>
                  </a:lnTo>
                  <a:lnTo>
                    <a:pt x="245" y="791"/>
                  </a:lnTo>
                  <a:lnTo>
                    <a:pt x="334" y="825"/>
                  </a:lnTo>
                  <a:lnTo>
                    <a:pt x="412" y="847"/>
                  </a:lnTo>
                  <a:lnTo>
                    <a:pt x="412" y="847"/>
                  </a:lnTo>
                  <a:lnTo>
                    <a:pt x="780" y="947"/>
                  </a:lnTo>
                  <a:lnTo>
                    <a:pt x="1147" y="1058"/>
                  </a:lnTo>
                  <a:lnTo>
                    <a:pt x="1515" y="1170"/>
                  </a:lnTo>
                  <a:lnTo>
                    <a:pt x="1893" y="1281"/>
                  </a:lnTo>
                  <a:lnTo>
                    <a:pt x="1893" y="1281"/>
                  </a:lnTo>
                  <a:lnTo>
                    <a:pt x="1893" y="1404"/>
                  </a:lnTo>
                  <a:lnTo>
                    <a:pt x="1893" y="1515"/>
                  </a:lnTo>
                  <a:lnTo>
                    <a:pt x="1904" y="1637"/>
                  </a:lnTo>
                  <a:lnTo>
                    <a:pt x="1915" y="1749"/>
                  </a:lnTo>
                  <a:lnTo>
                    <a:pt x="1960" y="1971"/>
                  </a:lnTo>
                  <a:lnTo>
                    <a:pt x="2038" y="2194"/>
                  </a:lnTo>
                  <a:lnTo>
                    <a:pt x="2138" y="2417"/>
                  </a:lnTo>
                  <a:lnTo>
                    <a:pt x="2249" y="2617"/>
                  </a:lnTo>
                  <a:lnTo>
                    <a:pt x="2383" y="2806"/>
                  </a:lnTo>
                  <a:lnTo>
                    <a:pt x="2528" y="2996"/>
                  </a:lnTo>
                  <a:lnTo>
                    <a:pt x="2528" y="2996"/>
                  </a:lnTo>
                  <a:lnTo>
                    <a:pt x="2695" y="3163"/>
                  </a:lnTo>
                  <a:lnTo>
                    <a:pt x="2862" y="3307"/>
                  </a:lnTo>
                  <a:lnTo>
                    <a:pt x="3040" y="3452"/>
                  </a:lnTo>
                  <a:lnTo>
                    <a:pt x="3229" y="3586"/>
                  </a:lnTo>
                  <a:lnTo>
                    <a:pt x="3429" y="3708"/>
                  </a:lnTo>
                  <a:lnTo>
                    <a:pt x="3630" y="3831"/>
                  </a:lnTo>
                  <a:lnTo>
                    <a:pt x="3830" y="3942"/>
                  </a:lnTo>
                  <a:lnTo>
                    <a:pt x="4042" y="4042"/>
                  </a:lnTo>
                  <a:lnTo>
                    <a:pt x="4042" y="4042"/>
                  </a:lnTo>
                  <a:lnTo>
                    <a:pt x="4454" y="4220"/>
                  </a:lnTo>
                  <a:lnTo>
                    <a:pt x="4888" y="4387"/>
                  </a:lnTo>
                  <a:lnTo>
                    <a:pt x="5322" y="4532"/>
                  </a:lnTo>
                  <a:lnTo>
                    <a:pt x="5767" y="4654"/>
                  </a:lnTo>
                  <a:lnTo>
                    <a:pt x="6213" y="4766"/>
                  </a:lnTo>
                  <a:lnTo>
                    <a:pt x="6669" y="4844"/>
                  </a:lnTo>
                  <a:lnTo>
                    <a:pt x="7126" y="4899"/>
                  </a:lnTo>
                  <a:lnTo>
                    <a:pt x="7582" y="4933"/>
                  </a:lnTo>
                  <a:lnTo>
                    <a:pt x="7304" y="2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270;p21">
              <a:extLst>
                <a:ext uri="{FF2B5EF4-FFF2-40B4-BE49-F238E27FC236}">
                  <a16:creationId xmlns:a16="http://schemas.microsoft.com/office/drawing/2014/main" id="{FF34A586-1D48-3F81-6097-92F9B8FA6B98}"/>
                </a:ext>
              </a:extLst>
            </p:cNvPr>
            <p:cNvSpPr/>
            <p:nvPr/>
          </p:nvSpPr>
          <p:spPr>
            <a:xfrm>
              <a:off x="7004974" y="2422044"/>
              <a:ext cx="361353" cy="240917"/>
            </a:xfrm>
            <a:custGeom>
              <a:avLst/>
              <a:gdLst/>
              <a:ahLst/>
              <a:cxnLst/>
              <a:rect l="l" t="t" r="r" b="b"/>
              <a:pathLst>
                <a:path w="15398" h="10266" extrusionOk="0">
                  <a:moveTo>
                    <a:pt x="1102" y="1"/>
                  </a:moveTo>
                  <a:lnTo>
                    <a:pt x="958" y="146"/>
                  </a:lnTo>
                  <a:lnTo>
                    <a:pt x="824" y="302"/>
                  </a:lnTo>
                  <a:lnTo>
                    <a:pt x="713" y="457"/>
                  </a:lnTo>
                  <a:lnTo>
                    <a:pt x="601" y="624"/>
                  </a:lnTo>
                  <a:lnTo>
                    <a:pt x="512" y="791"/>
                  </a:lnTo>
                  <a:lnTo>
                    <a:pt x="434" y="958"/>
                  </a:lnTo>
                  <a:lnTo>
                    <a:pt x="357" y="1137"/>
                  </a:lnTo>
                  <a:lnTo>
                    <a:pt x="301" y="1315"/>
                  </a:lnTo>
                  <a:lnTo>
                    <a:pt x="245" y="1493"/>
                  </a:lnTo>
                  <a:lnTo>
                    <a:pt x="190" y="1682"/>
                  </a:lnTo>
                  <a:lnTo>
                    <a:pt x="112" y="2061"/>
                  </a:lnTo>
                  <a:lnTo>
                    <a:pt x="56" y="2461"/>
                  </a:lnTo>
                  <a:lnTo>
                    <a:pt x="0" y="2862"/>
                  </a:lnTo>
                  <a:lnTo>
                    <a:pt x="1281" y="3664"/>
                  </a:lnTo>
                  <a:lnTo>
                    <a:pt x="2539" y="4432"/>
                  </a:lnTo>
                  <a:lnTo>
                    <a:pt x="3786" y="5167"/>
                  </a:lnTo>
                  <a:lnTo>
                    <a:pt x="4999" y="5868"/>
                  </a:lnTo>
                  <a:lnTo>
                    <a:pt x="6190" y="6525"/>
                  </a:lnTo>
                  <a:lnTo>
                    <a:pt x="7337" y="7149"/>
                  </a:lnTo>
                  <a:lnTo>
                    <a:pt x="8439" y="7716"/>
                  </a:lnTo>
                  <a:lnTo>
                    <a:pt x="9486" y="8240"/>
                  </a:lnTo>
                  <a:lnTo>
                    <a:pt x="10488" y="8718"/>
                  </a:lnTo>
                  <a:lnTo>
                    <a:pt x="11412" y="9130"/>
                  </a:lnTo>
                  <a:lnTo>
                    <a:pt x="11857" y="9320"/>
                  </a:lnTo>
                  <a:lnTo>
                    <a:pt x="12280" y="9487"/>
                  </a:lnTo>
                  <a:lnTo>
                    <a:pt x="12692" y="9642"/>
                  </a:lnTo>
                  <a:lnTo>
                    <a:pt x="13082" y="9776"/>
                  </a:lnTo>
                  <a:lnTo>
                    <a:pt x="13449" y="9898"/>
                  </a:lnTo>
                  <a:lnTo>
                    <a:pt x="13795" y="10010"/>
                  </a:lnTo>
                  <a:lnTo>
                    <a:pt x="14117" y="10099"/>
                  </a:lnTo>
                  <a:lnTo>
                    <a:pt x="14418" y="10166"/>
                  </a:lnTo>
                  <a:lnTo>
                    <a:pt x="14696" y="10221"/>
                  </a:lnTo>
                  <a:lnTo>
                    <a:pt x="14964" y="10255"/>
                  </a:lnTo>
                  <a:lnTo>
                    <a:pt x="15197" y="10266"/>
                  </a:lnTo>
                  <a:lnTo>
                    <a:pt x="15398" y="10266"/>
                  </a:lnTo>
                  <a:lnTo>
                    <a:pt x="15253" y="4354"/>
                  </a:lnTo>
                  <a:lnTo>
                    <a:pt x="14273" y="3976"/>
                  </a:lnTo>
                  <a:lnTo>
                    <a:pt x="13260" y="3586"/>
                  </a:lnTo>
                  <a:lnTo>
                    <a:pt x="12236" y="3207"/>
                  </a:lnTo>
                  <a:lnTo>
                    <a:pt x="11189" y="2829"/>
                  </a:lnTo>
                  <a:lnTo>
                    <a:pt x="10143" y="2461"/>
                  </a:lnTo>
                  <a:lnTo>
                    <a:pt x="9107" y="2105"/>
                  </a:lnTo>
                  <a:lnTo>
                    <a:pt x="8083" y="1771"/>
                  </a:lnTo>
                  <a:lnTo>
                    <a:pt x="7081" y="1448"/>
                  </a:lnTo>
                  <a:lnTo>
                    <a:pt x="6124" y="1159"/>
                  </a:lnTo>
                  <a:lnTo>
                    <a:pt x="5200" y="880"/>
                  </a:lnTo>
                  <a:lnTo>
                    <a:pt x="4331" y="647"/>
                  </a:lnTo>
                  <a:lnTo>
                    <a:pt x="3518" y="435"/>
                  </a:lnTo>
                  <a:lnTo>
                    <a:pt x="2784" y="257"/>
                  </a:lnTo>
                  <a:lnTo>
                    <a:pt x="2138" y="135"/>
                  </a:lnTo>
                  <a:lnTo>
                    <a:pt x="1837" y="79"/>
                  </a:lnTo>
                  <a:lnTo>
                    <a:pt x="1570" y="34"/>
                  </a:lnTo>
                  <a:lnTo>
                    <a:pt x="1325" y="12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271;p21">
              <a:extLst>
                <a:ext uri="{FF2B5EF4-FFF2-40B4-BE49-F238E27FC236}">
                  <a16:creationId xmlns:a16="http://schemas.microsoft.com/office/drawing/2014/main" id="{198F5878-B26D-D862-D469-33BEC3883C74}"/>
                </a:ext>
              </a:extLst>
            </p:cNvPr>
            <p:cNvSpPr/>
            <p:nvPr/>
          </p:nvSpPr>
          <p:spPr>
            <a:xfrm>
              <a:off x="7004974" y="2422044"/>
              <a:ext cx="361353" cy="240917"/>
            </a:xfrm>
            <a:custGeom>
              <a:avLst/>
              <a:gdLst/>
              <a:ahLst/>
              <a:cxnLst/>
              <a:rect l="l" t="t" r="r" b="b"/>
              <a:pathLst>
                <a:path w="15398" h="10266" fill="none" extrusionOk="0">
                  <a:moveTo>
                    <a:pt x="15253" y="4354"/>
                  </a:moveTo>
                  <a:lnTo>
                    <a:pt x="15253" y="4354"/>
                  </a:lnTo>
                  <a:lnTo>
                    <a:pt x="14273" y="3976"/>
                  </a:lnTo>
                  <a:lnTo>
                    <a:pt x="13260" y="3586"/>
                  </a:lnTo>
                  <a:lnTo>
                    <a:pt x="12236" y="3207"/>
                  </a:lnTo>
                  <a:lnTo>
                    <a:pt x="11189" y="2829"/>
                  </a:lnTo>
                  <a:lnTo>
                    <a:pt x="10143" y="2461"/>
                  </a:lnTo>
                  <a:lnTo>
                    <a:pt x="9107" y="2105"/>
                  </a:lnTo>
                  <a:lnTo>
                    <a:pt x="8083" y="1771"/>
                  </a:lnTo>
                  <a:lnTo>
                    <a:pt x="7081" y="1448"/>
                  </a:lnTo>
                  <a:lnTo>
                    <a:pt x="6124" y="1159"/>
                  </a:lnTo>
                  <a:lnTo>
                    <a:pt x="5200" y="880"/>
                  </a:lnTo>
                  <a:lnTo>
                    <a:pt x="4331" y="647"/>
                  </a:lnTo>
                  <a:lnTo>
                    <a:pt x="3518" y="435"/>
                  </a:lnTo>
                  <a:lnTo>
                    <a:pt x="2784" y="257"/>
                  </a:lnTo>
                  <a:lnTo>
                    <a:pt x="2138" y="135"/>
                  </a:lnTo>
                  <a:lnTo>
                    <a:pt x="1837" y="79"/>
                  </a:lnTo>
                  <a:lnTo>
                    <a:pt x="1570" y="34"/>
                  </a:lnTo>
                  <a:lnTo>
                    <a:pt x="1325" y="12"/>
                  </a:lnTo>
                  <a:lnTo>
                    <a:pt x="1102" y="1"/>
                  </a:lnTo>
                  <a:lnTo>
                    <a:pt x="1102" y="1"/>
                  </a:lnTo>
                  <a:lnTo>
                    <a:pt x="958" y="146"/>
                  </a:lnTo>
                  <a:lnTo>
                    <a:pt x="824" y="302"/>
                  </a:lnTo>
                  <a:lnTo>
                    <a:pt x="713" y="457"/>
                  </a:lnTo>
                  <a:lnTo>
                    <a:pt x="601" y="624"/>
                  </a:lnTo>
                  <a:lnTo>
                    <a:pt x="512" y="791"/>
                  </a:lnTo>
                  <a:lnTo>
                    <a:pt x="434" y="958"/>
                  </a:lnTo>
                  <a:lnTo>
                    <a:pt x="357" y="1137"/>
                  </a:lnTo>
                  <a:lnTo>
                    <a:pt x="301" y="1315"/>
                  </a:lnTo>
                  <a:lnTo>
                    <a:pt x="245" y="1493"/>
                  </a:lnTo>
                  <a:lnTo>
                    <a:pt x="190" y="1682"/>
                  </a:lnTo>
                  <a:lnTo>
                    <a:pt x="112" y="2061"/>
                  </a:lnTo>
                  <a:lnTo>
                    <a:pt x="56" y="2461"/>
                  </a:lnTo>
                  <a:lnTo>
                    <a:pt x="0" y="2862"/>
                  </a:lnTo>
                  <a:lnTo>
                    <a:pt x="0" y="2862"/>
                  </a:lnTo>
                  <a:lnTo>
                    <a:pt x="1281" y="3664"/>
                  </a:lnTo>
                  <a:lnTo>
                    <a:pt x="2539" y="4432"/>
                  </a:lnTo>
                  <a:lnTo>
                    <a:pt x="3786" y="5167"/>
                  </a:lnTo>
                  <a:lnTo>
                    <a:pt x="4999" y="5868"/>
                  </a:lnTo>
                  <a:lnTo>
                    <a:pt x="6190" y="6525"/>
                  </a:lnTo>
                  <a:lnTo>
                    <a:pt x="7337" y="7149"/>
                  </a:lnTo>
                  <a:lnTo>
                    <a:pt x="8439" y="7716"/>
                  </a:lnTo>
                  <a:lnTo>
                    <a:pt x="9486" y="8240"/>
                  </a:lnTo>
                  <a:lnTo>
                    <a:pt x="10488" y="8718"/>
                  </a:lnTo>
                  <a:lnTo>
                    <a:pt x="11412" y="9130"/>
                  </a:lnTo>
                  <a:lnTo>
                    <a:pt x="11857" y="9320"/>
                  </a:lnTo>
                  <a:lnTo>
                    <a:pt x="12280" y="9487"/>
                  </a:lnTo>
                  <a:lnTo>
                    <a:pt x="12692" y="9642"/>
                  </a:lnTo>
                  <a:lnTo>
                    <a:pt x="13082" y="9776"/>
                  </a:lnTo>
                  <a:lnTo>
                    <a:pt x="13449" y="9898"/>
                  </a:lnTo>
                  <a:lnTo>
                    <a:pt x="13795" y="10010"/>
                  </a:lnTo>
                  <a:lnTo>
                    <a:pt x="14117" y="10099"/>
                  </a:lnTo>
                  <a:lnTo>
                    <a:pt x="14418" y="10166"/>
                  </a:lnTo>
                  <a:lnTo>
                    <a:pt x="14696" y="10221"/>
                  </a:lnTo>
                  <a:lnTo>
                    <a:pt x="14964" y="10255"/>
                  </a:lnTo>
                  <a:lnTo>
                    <a:pt x="15197" y="10266"/>
                  </a:lnTo>
                  <a:lnTo>
                    <a:pt x="15398" y="102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272;p21">
              <a:extLst>
                <a:ext uri="{FF2B5EF4-FFF2-40B4-BE49-F238E27FC236}">
                  <a16:creationId xmlns:a16="http://schemas.microsoft.com/office/drawing/2014/main" id="{32E8EF0E-9EC1-3AF0-7B87-A8F19D8F2297}"/>
                </a:ext>
              </a:extLst>
            </p:cNvPr>
            <p:cNvSpPr/>
            <p:nvPr/>
          </p:nvSpPr>
          <p:spPr>
            <a:xfrm>
              <a:off x="6765653" y="2422044"/>
              <a:ext cx="63761" cy="45222"/>
            </a:xfrm>
            <a:custGeom>
              <a:avLst/>
              <a:gdLst/>
              <a:ahLst/>
              <a:cxnLst/>
              <a:rect l="l" t="t" r="r" b="b"/>
              <a:pathLst>
                <a:path w="2717" h="1927" extrusionOk="0">
                  <a:moveTo>
                    <a:pt x="2550" y="1"/>
                  </a:moveTo>
                  <a:lnTo>
                    <a:pt x="2483" y="12"/>
                  </a:lnTo>
                  <a:lnTo>
                    <a:pt x="2438" y="34"/>
                  </a:lnTo>
                  <a:lnTo>
                    <a:pt x="2383" y="68"/>
                  </a:lnTo>
                  <a:lnTo>
                    <a:pt x="2338" y="112"/>
                  </a:lnTo>
                  <a:lnTo>
                    <a:pt x="2260" y="212"/>
                  </a:lnTo>
                  <a:lnTo>
                    <a:pt x="2193" y="313"/>
                  </a:lnTo>
                  <a:lnTo>
                    <a:pt x="2082" y="513"/>
                  </a:lnTo>
                  <a:lnTo>
                    <a:pt x="1960" y="713"/>
                  </a:lnTo>
                  <a:lnTo>
                    <a:pt x="1848" y="880"/>
                  </a:lnTo>
                  <a:lnTo>
                    <a:pt x="1726" y="1047"/>
                  </a:lnTo>
                  <a:lnTo>
                    <a:pt x="1581" y="1192"/>
                  </a:lnTo>
                  <a:lnTo>
                    <a:pt x="1514" y="1259"/>
                  </a:lnTo>
                  <a:lnTo>
                    <a:pt x="1425" y="1326"/>
                  </a:lnTo>
                  <a:lnTo>
                    <a:pt x="1358" y="1381"/>
                  </a:lnTo>
                  <a:lnTo>
                    <a:pt x="1280" y="1426"/>
                  </a:lnTo>
                  <a:lnTo>
                    <a:pt x="1191" y="1459"/>
                  </a:lnTo>
                  <a:lnTo>
                    <a:pt x="1113" y="1493"/>
                  </a:lnTo>
                  <a:lnTo>
                    <a:pt x="1024" y="1515"/>
                  </a:lnTo>
                  <a:lnTo>
                    <a:pt x="935" y="1537"/>
                  </a:lnTo>
                  <a:lnTo>
                    <a:pt x="846" y="1548"/>
                  </a:lnTo>
                  <a:lnTo>
                    <a:pt x="757" y="1548"/>
                  </a:lnTo>
                  <a:lnTo>
                    <a:pt x="679" y="1537"/>
                  </a:lnTo>
                  <a:lnTo>
                    <a:pt x="590" y="1526"/>
                  </a:lnTo>
                  <a:lnTo>
                    <a:pt x="512" y="1504"/>
                  </a:lnTo>
                  <a:lnTo>
                    <a:pt x="434" y="1471"/>
                  </a:lnTo>
                  <a:lnTo>
                    <a:pt x="356" y="1426"/>
                  </a:lnTo>
                  <a:lnTo>
                    <a:pt x="290" y="1381"/>
                  </a:lnTo>
                  <a:lnTo>
                    <a:pt x="223" y="1326"/>
                  </a:lnTo>
                  <a:lnTo>
                    <a:pt x="178" y="1259"/>
                  </a:lnTo>
                  <a:lnTo>
                    <a:pt x="145" y="1237"/>
                  </a:lnTo>
                  <a:lnTo>
                    <a:pt x="123" y="1214"/>
                  </a:lnTo>
                  <a:lnTo>
                    <a:pt x="89" y="1214"/>
                  </a:lnTo>
                  <a:lnTo>
                    <a:pt x="56" y="1226"/>
                  </a:lnTo>
                  <a:lnTo>
                    <a:pt x="22" y="1237"/>
                  </a:lnTo>
                  <a:lnTo>
                    <a:pt x="0" y="1259"/>
                  </a:lnTo>
                  <a:lnTo>
                    <a:pt x="0" y="1292"/>
                  </a:lnTo>
                  <a:lnTo>
                    <a:pt x="0" y="1326"/>
                  </a:lnTo>
                  <a:lnTo>
                    <a:pt x="45" y="1426"/>
                  </a:lnTo>
                  <a:lnTo>
                    <a:pt x="100" y="1515"/>
                  </a:lnTo>
                  <a:lnTo>
                    <a:pt x="156" y="1604"/>
                  </a:lnTo>
                  <a:lnTo>
                    <a:pt x="234" y="1671"/>
                  </a:lnTo>
                  <a:lnTo>
                    <a:pt x="312" y="1738"/>
                  </a:lnTo>
                  <a:lnTo>
                    <a:pt x="390" y="1793"/>
                  </a:lnTo>
                  <a:lnTo>
                    <a:pt x="490" y="1849"/>
                  </a:lnTo>
                  <a:lnTo>
                    <a:pt x="590" y="1882"/>
                  </a:lnTo>
                  <a:lnTo>
                    <a:pt x="701" y="1916"/>
                  </a:lnTo>
                  <a:lnTo>
                    <a:pt x="824" y="1927"/>
                  </a:lnTo>
                  <a:lnTo>
                    <a:pt x="935" y="1927"/>
                  </a:lnTo>
                  <a:lnTo>
                    <a:pt x="1058" y="1916"/>
                  </a:lnTo>
                  <a:lnTo>
                    <a:pt x="1169" y="1894"/>
                  </a:lnTo>
                  <a:lnTo>
                    <a:pt x="1292" y="1860"/>
                  </a:lnTo>
                  <a:lnTo>
                    <a:pt x="1392" y="1816"/>
                  </a:lnTo>
                  <a:lnTo>
                    <a:pt x="1503" y="1760"/>
                  </a:lnTo>
                  <a:lnTo>
                    <a:pt x="1614" y="1693"/>
                  </a:lnTo>
                  <a:lnTo>
                    <a:pt x="1715" y="1626"/>
                  </a:lnTo>
                  <a:lnTo>
                    <a:pt x="1815" y="1548"/>
                  </a:lnTo>
                  <a:lnTo>
                    <a:pt x="1904" y="1459"/>
                  </a:lnTo>
                  <a:lnTo>
                    <a:pt x="2082" y="1281"/>
                  </a:lnTo>
                  <a:lnTo>
                    <a:pt x="2238" y="1081"/>
                  </a:lnTo>
                  <a:lnTo>
                    <a:pt x="2394" y="858"/>
                  </a:lnTo>
                  <a:lnTo>
                    <a:pt x="2527" y="624"/>
                  </a:lnTo>
                  <a:lnTo>
                    <a:pt x="2605" y="502"/>
                  </a:lnTo>
                  <a:lnTo>
                    <a:pt x="2683" y="368"/>
                  </a:lnTo>
                  <a:lnTo>
                    <a:pt x="2705" y="290"/>
                  </a:lnTo>
                  <a:lnTo>
                    <a:pt x="2717" y="224"/>
                  </a:lnTo>
                  <a:lnTo>
                    <a:pt x="2717" y="157"/>
                  </a:lnTo>
                  <a:lnTo>
                    <a:pt x="2694" y="90"/>
                  </a:lnTo>
                  <a:lnTo>
                    <a:pt x="2661" y="57"/>
                  </a:lnTo>
                  <a:lnTo>
                    <a:pt x="2628" y="23"/>
                  </a:lnTo>
                  <a:lnTo>
                    <a:pt x="2594" y="12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273;p21">
              <a:extLst>
                <a:ext uri="{FF2B5EF4-FFF2-40B4-BE49-F238E27FC236}">
                  <a16:creationId xmlns:a16="http://schemas.microsoft.com/office/drawing/2014/main" id="{C8BFCE0A-A459-EE16-8BA7-DE72C4B1D12F}"/>
                </a:ext>
              </a:extLst>
            </p:cNvPr>
            <p:cNvSpPr/>
            <p:nvPr/>
          </p:nvSpPr>
          <p:spPr>
            <a:xfrm>
              <a:off x="6904369" y="2384941"/>
              <a:ext cx="23820" cy="8918"/>
            </a:xfrm>
            <a:custGeom>
              <a:avLst/>
              <a:gdLst/>
              <a:ahLst/>
              <a:cxnLst/>
              <a:rect l="l" t="t" r="r" b="b"/>
              <a:pathLst>
                <a:path w="1015" h="380" extrusionOk="0">
                  <a:moveTo>
                    <a:pt x="34" y="1"/>
                  </a:moveTo>
                  <a:lnTo>
                    <a:pt x="12" y="12"/>
                  </a:lnTo>
                  <a:lnTo>
                    <a:pt x="1" y="34"/>
                  </a:lnTo>
                  <a:lnTo>
                    <a:pt x="12" y="57"/>
                  </a:lnTo>
                  <a:lnTo>
                    <a:pt x="23" y="68"/>
                  </a:lnTo>
                  <a:lnTo>
                    <a:pt x="335" y="168"/>
                  </a:lnTo>
                  <a:lnTo>
                    <a:pt x="636" y="268"/>
                  </a:lnTo>
                  <a:lnTo>
                    <a:pt x="825" y="324"/>
                  </a:lnTo>
                  <a:lnTo>
                    <a:pt x="1014" y="380"/>
                  </a:lnTo>
                  <a:lnTo>
                    <a:pt x="1014" y="257"/>
                  </a:lnTo>
                  <a:lnTo>
                    <a:pt x="680" y="157"/>
                  </a:lnTo>
                  <a:lnTo>
                    <a:pt x="346" y="5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274;p21">
              <a:extLst>
                <a:ext uri="{FF2B5EF4-FFF2-40B4-BE49-F238E27FC236}">
                  <a16:creationId xmlns:a16="http://schemas.microsoft.com/office/drawing/2014/main" id="{ABC77D03-98C4-36EF-B1E8-39E0CA6F2CE3}"/>
                </a:ext>
              </a:extLst>
            </p:cNvPr>
            <p:cNvSpPr/>
            <p:nvPr/>
          </p:nvSpPr>
          <p:spPr>
            <a:xfrm>
              <a:off x="6904369" y="2384941"/>
              <a:ext cx="23820" cy="8918"/>
            </a:xfrm>
            <a:custGeom>
              <a:avLst/>
              <a:gdLst/>
              <a:ahLst/>
              <a:cxnLst/>
              <a:rect l="l" t="t" r="r" b="b"/>
              <a:pathLst>
                <a:path w="1015" h="380" fill="none" extrusionOk="0">
                  <a:moveTo>
                    <a:pt x="34" y="1"/>
                  </a:moveTo>
                  <a:lnTo>
                    <a:pt x="34" y="1"/>
                  </a:lnTo>
                  <a:lnTo>
                    <a:pt x="12" y="12"/>
                  </a:lnTo>
                  <a:lnTo>
                    <a:pt x="1" y="34"/>
                  </a:lnTo>
                  <a:lnTo>
                    <a:pt x="12" y="57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335" y="168"/>
                  </a:lnTo>
                  <a:lnTo>
                    <a:pt x="636" y="268"/>
                  </a:lnTo>
                  <a:lnTo>
                    <a:pt x="636" y="268"/>
                  </a:lnTo>
                  <a:lnTo>
                    <a:pt x="825" y="324"/>
                  </a:lnTo>
                  <a:lnTo>
                    <a:pt x="1014" y="380"/>
                  </a:lnTo>
                  <a:lnTo>
                    <a:pt x="1014" y="380"/>
                  </a:lnTo>
                  <a:lnTo>
                    <a:pt x="1014" y="257"/>
                  </a:lnTo>
                  <a:lnTo>
                    <a:pt x="1014" y="257"/>
                  </a:lnTo>
                  <a:lnTo>
                    <a:pt x="680" y="157"/>
                  </a:lnTo>
                  <a:lnTo>
                    <a:pt x="346" y="57"/>
                  </a:lnTo>
                  <a:lnTo>
                    <a:pt x="346" y="57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275;p21">
              <a:extLst>
                <a:ext uri="{FF2B5EF4-FFF2-40B4-BE49-F238E27FC236}">
                  <a16:creationId xmlns:a16="http://schemas.microsoft.com/office/drawing/2014/main" id="{3600E2AA-C3C3-FA4B-BC31-5FEDE7CA5523}"/>
                </a:ext>
              </a:extLst>
            </p:cNvPr>
            <p:cNvSpPr/>
            <p:nvPr/>
          </p:nvSpPr>
          <p:spPr>
            <a:xfrm>
              <a:off x="6912489" y="2386256"/>
              <a:ext cx="68736" cy="66648"/>
            </a:xfrm>
            <a:custGeom>
              <a:avLst/>
              <a:gdLst/>
              <a:ahLst/>
              <a:cxnLst/>
              <a:rect l="l" t="t" r="r" b="b"/>
              <a:pathLst>
                <a:path w="2929" h="2840" extrusionOk="0">
                  <a:moveTo>
                    <a:pt x="0" y="1"/>
                  </a:moveTo>
                  <a:lnTo>
                    <a:pt x="334" y="101"/>
                  </a:lnTo>
                  <a:lnTo>
                    <a:pt x="668" y="201"/>
                  </a:lnTo>
                  <a:lnTo>
                    <a:pt x="668" y="324"/>
                  </a:lnTo>
                  <a:lnTo>
                    <a:pt x="757" y="357"/>
                  </a:lnTo>
                  <a:lnTo>
                    <a:pt x="846" y="413"/>
                  </a:lnTo>
                  <a:lnTo>
                    <a:pt x="891" y="457"/>
                  </a:lnTo>
                  <a:lnTo>
                    <a:pt x="946" y="502"/>
                  </a:lnTo>
                  <a:lnTo>
                    <a:pt x="1024" y="613"/>
                  </a:lnTo>
                  <a:lnTo>
                    <a:pt x="1102" y="724"/>
                  </a:lnTo>
                  <a:lnTo>
                    <a:pt x="1169" y="836"/>
                  </a:lnTo>
                  <a:lnTo>
                    <a:pt x="1425" y="1348"/>
                  </a:lnTo>
                  <a:lnTo>
                    <a:pt x="1559" y="1593"/>
                  </a:lnTo>
                  <a:lnTo>
                    <a:pt x="1703" y="1838"/>
                  </a:lnTo>
                  <a:lnTo>
                    <a:pt x="1859" y="2071"/>
                  </a:lnTo>
                  <a:lnTo>
                    <a:pt x="1948" y="2183"/>
                  </a:lnTo>
                  <a:lnTo>
                    <a:pt x="2037" y="2294"/>
                  </a:lnTo>
                  <a:lnTo>
                    <a:pt x="2204" y="2472"/>
                  </a:lnTo>
                  <a:lnTo>
                    <a:pt x="2305" y="2561"/>
                  </a:lnTo>
                  <a:lnTo>
                    <a:pt x="2405" y="2639"/>
                  </a:lnTo>
                  <a:lnTo>
                    <a:pt x="2516" y="2706"/>
                  </a:lnTo>
                  <a:lnTo>
                    <a:pt x="2628" y="2773"/>
                  </a:lnTo>
                  <a:lnTo>
                    <a:pt x="2739" y="2817"/>
                  </a:lnTo>
                  <a:lnTo>
                    <a:pt x="2861" y="2840"/>
                  </a:lnTo>
                  <a:lnTo>
                    <a:pt x="2872" y="2840"/>
                  </a:lnTo>
                  <a:lnTo>
                    <a:pt x="2895" y="2829"/>
                  </a:lnTo>
                  <a:lnTo>
                    <a:pt x="2906" y="2817"/>
                  </a:lnTo>
                  <a:lnTo>
                    <a:pt x="2928" y="2784"/>
                  </a:lnTo>
                  <a:lnTo>
                    <a:pt x="2917" y="2751"/>
                  </a:lnTo>
                  <a:lnTo>
                    <a:pt x="2895" y="2717"/>
                  </a:lnTo>
                  <a:lnTo>
                    <a:pt x="2672" y="2572"/>
                  </a:lnTo>
                  <a:lnTo>
                    <a:pt x="2561" y="2506"/>
                  </a:lnTo>
                  <a:lnTo>
                    <a:pt x="2449" y="2428"/>
                  </a:lnTo>
                  <a:lnTo>
                    <a:pt x="2349" y="2339"/>
                  </a:lnTo>
                  <a:lnTo>
                    <a:pt x="2249" y="2250"/>
                  </a:lnTo>
                  <a:lnTo>
                    <a:pt x="2160" y="2149"/>
                  </a:lnTo>
                  <a:lnTo>
                    <a:pt x="2082" y="2049"/>
                  </a:lnTo>
                  <a:lnTo>
                    <a:pt x="1993" y="1927"/>
                  </a:lnTo>
                  <a:lnTo>
                    <a:pt x="1904" y="1815"/>
                  </a:lnTo>
                  <a:lnTo>
                    <a:pt x="1748" y="1559"/>
                  </a:lnTo>
                  <a:lnTo>
                    <a:pt x="1614" y="1303"/>
                  </a:lnTo>
                  <a:lnTo>
                    <a:pt x="1470" y="1036"/>
                  </a:lnTo>
                  <a:lnTo>
                    <a:pt x="1358" y="813"/>
                  </a:lnTo>
                  <a:lnTo>
                    <a:pt x="1292" y="702"/>
                  </a:lnTo>
                  <a:lnTo>
                    <a:pt x="1225" y="591"/>
                  </a:lnTo>
                  <a:lnTo>
                    <a:pt x="1147" y="479"/>
                  </a:lnTo>
                  <a:lnTo>
                    <a:pt x="1069" y="390"/>
                  </a:lnTo>
                  <a:lnTo>
                    <a:pt x="969" y="301"/>
                  </a:lnTo>
                  <a:lnTo>
                    <a:pt x="868" y="234"/>
                  </a:lnTo>
                  <a:lnTo>
                    <a:pt x="735" y="179"/>
                  </a:lnTo>
                  <a:lnTo>
                    <a:pt x="601" y="134"/>
                  </a:lnTo>
                  <a:lnTo>
                    <a:pt x="334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276;p21">
              <a:extLst>
                <a:ext uri="{FF2B5EF4-FFF2-40B4-BE49-F238E27FC236}">
                  <a16:creationId xmlns:a16="http://schemas.microsoft.com/office/drawing/2014/main" id="{AA770FCC-24A3-63CB-7450-1CA93BB76511}"/>
                </a:ext>
              </a:extLst>
            </p:cNvPr>
            <p:cNvSpPr/>
            <p:nvPr/>
          </p:nvSpPr>
          <p:spPr>
            <a:xfrm>
              <a:off x="6912489" y="2386256"/>
              <a:ext cx="68736" cy="66648"/>
            </a:xfrm>
            <a:custGeom>
              <a:avLst/>
              <a:gdLst/>
              <a:ahLst/>
              <a:cxnLst/>
              <a:rect l="l" t="t" r="r" b="b"/>
              <a:pathLst>
                <a:path w="2929" h="284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34" y="101"/>
                  </a:lnTo>
                  <a:lnTo>
                    <a:pt x="668" y="201"/>
                  </a:lnTo>
                  <a:lnTo>
                    <a:pt x="668" y="201"/>
                  </a:lnTo>
                  <a:lnTo>
                    <a:pt x="668" y="324"/>
                  </a:lnTo>
                  <a:lnTo>
                    <a:pt x="668" y="324"/>
                  </a:lnTo>
                  <a:lnTo>
                    <a:pt x="757" y="357"/>
                  </a:lnTo>
                  <a:lnTo>
                    <a:pt x="846" y="413"/>
                  </a:lnTo>
                  <a:lnTo>
                    <a:pt x="846" y="413"/>
                  </a:lnTo>
                  <a:lnTo>
                    <a:pt x="891" y="457"/>
                  </a:lnTo>
                  <a:lnTo>
                    <a:pt x="946" y="502"/>
                  </a:lnTo>
                  <a:lnTo>
                    <a:pt x="1024" y="613"/>
                  </a:lnTo>
                  <a:lnTo>
                    <a:pt x="1102" y="724"/>
                  </a:lnTo>
                  <a:lnTo>
                    <a:pt x="1169" y="836"/>
                  </a:lnTo>
                  <a:lnTo>
                    <a:pt x="1169" y="836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559" y="1593"/>
                  </a:lnTo>
                  <a:lnTo>
                    <a:pt x="1703" y="1838"/>
                  </a:lnTo>
                  <a:lnTo>
                    <a:pt x="1859" y="2071"/>
                  </a:lnTo>
                  <a:lnTo>
                    <a:pt x="1948" y="2183"/>
                  </a:lnTo>
                  <a:lnTo>
                    <a:pt x="2037" y="2294"/>
                  </a:lnTo>
                  <a:lnTo>
                    <a:pt x="2037" y="2294"/>
                  </a:lnTo>
                  <a:lnTo>
                    <a:pt x="2204" y="2472"/>
                  </a:lnTo>
                  <a:lnTo>
                    <a:pt x="2305" y="2561"/>
                  </a:lnTo>
                  <a:lnTo>
                    <a:pt x="2405" y="2639"/>
                  </a:lnTo>
                  <a:lnTo>
                    <a:pt x="2516" y="2706"/>
                  </a:lnTo>
                  <a:lnTo>
                    <a:pt x="2628" y="2773"/>
                  </a:lnTo>
                  <a:lnTo>
                    <a:pt x="2739" y="2817"/>
                  </a:lnTo>
                  <a:lnTo>
                    <a:pt x="2861" y="2840"/>
                  </a:lnTo>
                  <a:lnTo>
                    <a:pt x="2861" y="2840"/>
                  </a:lnTo>
                  <a:lnTo>
                    <a:pt x="2872" y="2840"/>
                  </a:lnTo>
                  <a:lnTo>
                    <a:pt x="2872" y="2840"/>
                  </a:lnTo>
                  <a:lnTo>
                    <a:pt x="2895" y="2829"/>
                  </a:lnTo>
                  <a:lnTo>
                    <a:pt x="2906" y="2817"/>
                  </a:lnTo>
                  <a:lnTo>
                    <a:pt x="2928" y="2784"/>
                  </a:lnTo>
                  <a:lnTo>
                    <a:pt x="2917" y="2751"/>
                  </a:lnTo>
                  <a:lnTo>
                    <a:pt x="2895" y="2717"/>
                  </a:lnTo>
                  <a:lnTo>
                    <a:pt x="2895" y="2717"/>
                  </a:lnTo>
                  <a:lnTo>
                    <a:pt x="2672" y="2572"/>
                  </a:lnTo>
                  <a:lnTo>
                    <a:pt x="2561" y="2506"/>
                  </a:lnTo>
                  <a:lnTo>
                    <a:pt x="2449" y="2428"/>
                  </a:lnTo>
                  <a:lnTo>
                    <a:pt x="2449" y="2428"/>
                  </a:lnTo>
                  <a:lnTo>
                    <a:pt x="2349" y="2339"/>
                  </a:lnTo>
                  <a:lnTo>
                    <a:pt x="2249" y="2250"/>
                  </a:lnTo>
                  <a:lnTo>
                    <a:pt x="2160" y="2149"/>
                  </a:lnTo>
                  <a:lnTo>
                    <a:pt x="2082" y="2049"/>
                  </a:lnTo>
                  <a:lnTo>
                    <a:pt x="2082" y="2049"/>
                  </a:lnTo>
                  <a:lnTo>
                    <a:pt x="1993" y="1927"/>
                  </a:lnTo>
                  <a:lnTo>
                    <a:pt x="1904" y="1815"/>
                  </a:lnTo>
                  <a:lnTo>
                    <a:pt x="1748" y="1559"/>
                  </a:lnTo>
                  <a:lnTo>
                    <a:pt x="1614" y="1303"/>
                  </a:lnTo>
                  <a:lnTo>
                    <a:pt x="1470" y="1036"/>
                  </a:lnTo>
                  <a:lnTo>
                    <a:pt x="1470" y="1036"/>
                  </a:lnTo>
                  <a:lnTo>
                    <a:pt x="1358" y="813"/>
                  </a:lnTo>
                  <a:lnTo>
                    <a:pt x="1292" y="702"/>
                  </a:lnTo>
                  <a:lnTo>
                    <a:pt x="1225" y="591"/>
                  </a:lnTo>
                  <a:lnTo>
                    <a:pt x="1147" y="479"/>
                  </a:lnTo>
                  <a:lnTo>
                    <a:pt x="1069" y="390"/>
                  </a:lnTo>
                  <a:lnTo>
                    <a:pt x="969" y="301"/>
                  </a:lnTo>
                  <a:lnTo>
                    <a:pt x="868" y="234"/>
                  </a:lnTo>
                  <a:lnTo>
                    <a:pt x="868" y="234"/>
                  </a:lnTo>
                  <a:lnTo>
                    <a:pt x="735" y="179"/>
                  </a:lnTo>
                  <a:lnTo>
                    <a:pt x="601" y="134"/>
                  </a:lnTo>
                  <a:lnTo>
                    <a:pt x="334" y="67"/>
                  </a:lnTo>
                  <a:lnTo>
                    <a:pt x="334" y="6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277;p21">
              <a:extLst>
                <a:ext uri="{FF2B5EF4-FFF2-40B4-BE49-F238E27FC236}">
                  <a16:creationId xmlns:a16="http://schemas.microsoft.com/office/drawing/2014/main" id="{38766CFB-F58A-92F8-77B3-58DC8D726AC6}"/>
                </a:ext>
              </a:extLst>
            </p:cNvPr>
            <p:cNvSpPr/>
            <p:nvPr/>
          </p:nvSpPr>
          <p:spPr>
            <a:xfrm>
              <a:off x="6936778" y="2362483"/>
              <a:ext cx="16732" cy="7345"/>
            </a:xfrm>
            <a:custGeom>
              <a:avLst/>
              <a:gdLst/>
              <a:ahLst/>
              <a:cxnLst/>
              <a:rect l="l" t="t" r="r" b="b"/>
              <a:pathLst>
                <a:path w="713" h="313" extrusionOk="0">
                  <a:moveTo>
                    <a:pt x="23" y="1"/>
                  </a:moveTo>
                  <a:lnTo>
                    <a:pt x="12" y="1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2" y="45"/>
                  </a:lnTo>
                  <a:lnTo>
                    <a:pt x="179" y="101"/>
                  </a:lnTo>
                  <a:lnTo>
                    <a:pt x="346" y="156"/>
                  </a:lnTo>
                  <a:lnTo>
                    <a:pt x="501" y="234"/>
                  </a:lnTo>
                  <a:lnTo>
                    <a:pt x="579" y="268"/>
                  </a:lnTo>
                  <a:lnTo>
                    <a:pt x="657" y="312"/>
                  </a:lnTo>
                  <a:lnTo>
                    <a:pt x="668" y="312"/>
                  </a:lnTo>
                  <a:lnTo>
                    <a:pt x="691" y="301"/>
                  </a:lnTo>
                  <a:lnTo>
                    <a:pt x="713" y="279"/>
                  </a:lnTo>
                  <a:lnTo>
                    <a:pt x="713" y="257"/>
                  </a:lnTo>
                  <a:lnTo>
                    <a:pt x="702" y="234"/>
                  </a:lnTo>
                  <a:lnTo>
                    <a:pt x="635" y="190"/>
                  </a:lnTo>
                  <a:lnTo>
                    <a:pt x="557" y="145"/>
                  </a:lnTo>
                  <a:lnTo>
                    <a:pt x="468" y="101"/>
                  </a:lnTo>
                  <a:lnTo>
                    <a:pt x="379" y="67"/>
                  </a:lnTo>
                  <a:lnTo>
                    <a:pt x="201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278;p21">
              <a:extLst>
                <a:ext uri="{FF2B5EF4-FFF2-40B4-BE49-F238E27FC236}">
                  <a16:creationId xmlns:a16="http://schemas.microsoft.com/office/drawing/2014/main" id="{0D3434E9-FA16-F847-E406-913C418A4D1A}"/>
                </a:ext>
              </a:extLst>
            </p:cNvPr>
            <p:cNvSpPr/>
            <p:nvPr/>
          </p:nvSpPr>
          <p:spPr>
            <a:xfrm>
              <a:off x="6936778" y="2362483"/>
              <a:ext cx="16732" cy="7345"/>
            </a:xfrm>
            <a:custGeom>
              <a:avLst/>
              <a:gdLst/>
              <a:ahLst/>
              <a:cxnLst/>
              <a:rect l="l" t="t" r="r" b="b"/>
              <a:pathLst>
                <a:path w="713" h="313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2" y="1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79" y="101"/>
                  </a:lnTo>
                  <a:lnTo>
                    <a:pt x="346" y="156"/>
                  </a:lnTo>
                  <a:lnTo>
                    <a:pt x="346" y="156"/>
                  </a:lnTo>
                  <a:lnTo>
                    <a:pt x="501" y="234"/>
                  </a:lnTo>
                  <a:lnTo>
                    <a:pt x="579" y="268"/>
                  </a:lnTo>
                  <a:lnTo>
                    <a:pt x="657" y="312"/>
                  </a:lnTo>
                  <a:lnTo>
                    <a:pt x="657" y="312"/>
                  </a:lnTo>
                  <a:lnTo>
                    <a:pt x="668" y="312"/>
                  </a:lnTo>
                  <a:lnTo>
                    <a:pt x="668" y="312"/>
                  </a:lnTo>
                  <a:lnTo>
                    <a:pt x="691" y="301"/>
                  </a:lnTo>
                  <a:lnTo>
                    <a:pt x="713" y="279"/>
                  </a:lnTo>
                  <a:lnTo>
                    <a:pt x="713" y="257"/>
                  </a:lnTo>
                  <a:lnTo>
                    <a:pt x="702" y="234"/>
                  </a:lnTo>
                  <a:lnTo>
                    <a:pt x="702" y="234"/>
                  </a:lnTo>
                  <a:lnTo>
                    <a:pt x="635" y="190"/>
                  </a:lnTo>
                  <a:lnTo>
                    <a:pt x="557" y="145"/>
                  </a:lnTo>
                  <a:lnTo>
                    <a:pt x="468" y="101"/>
                  </a:lnTo>
                  <a:lnTo>
                    <a:pt x="379" y="67"/>
                  </a:lnTo>
                  <a:lnTo>
                    <a:pt x="201" y="23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279;p21">
              <a:extLst>
                <a:ext uri="{FF2B5EF4-FFF2-40B4-BE49-F238E27FC236}">
                  <a16:creationId xmlns:a16="http://schemas.microsoft.com/office/drawing/2014/main" id="{3D904EEC-C7DC-DA0E-0386-C3B4916ED257}"/>
                </a:ext>
              </a:extLst>
            </p:cNvPr>
            <p:cNvSpPr/>
            <p:nvPr/>
          </p:nvSpPr>
          <p:spPr>
            <a:xfrm>
              <a:off x="6895756" y="2419955"/>
              <a:ext cx="44964" cy="10232"/>
            </a:xfrm>
            <a:custGeom>
              <a:avLst/>
              <a:gdLst/>
              <a:ahLst/>
              <a:cxnLst/>
              <a:rect l="l" t="t" r="r" b="b"/>
              <a:pathLst>
                <a:path w="1916" h="436" extrusionOk="0">
                  <a:moveTo>
                    <a:pt x="23" y="1"/>
                  </a:moveTo>
                  <a:lnTo>
                    <a:pt x="12" y="12"/>
                  </a:lnTo>
                  <a:lnTo>
                    <a:pt x="1" y="34"/>
                  </a:lnTo>
                  <a:lnTo>
                    <a:pt x="1" y="57"/>
                  </a:lnTo>
                  <a:lnTo>
                    <a:pt x="12" y="68"/>
                  </a:lnTo>
                  <a:lnTo>
                    <a:pt x="168" y="134"/>
                  </a:lnTo>
                  <a:lnTo>
                    <a:pt x="335" y="190"/>
                  </a:lnTo>
                  <a:lnTo>
                    <a:pt x="669" y="290"/>
                  </a:lnTo>
                  <a:lnTo>
                    <a:pt x="1003" y="368"/>
                  </a:lnTo>
                  <a:lnTo>
                    <a:pt x="1348" y="413"/>
                  </a:lnTo>
                  <a:lnTo>
                    <a:pt x="1459" y="424"/>
                  </a:lnTo>
                  <a:lnTo>
                    <a:pt x="1570" y="435"/>
                  </a:lnTo>
                  <a:lnTo>
                    <a:pt x="1659" y="424"/>
                  </a:lnTo>
                  <a:lnTo>
                    <a:pt x="1748" y="413"/>
                  </a:lnTo>
                  <a:lnTo>
                    <a:pt x="1838" y="391"/>
                  </a:lnTo>
                  <a:lnTo>
                    <a:pt x="1915" y="357"/>
                  </a:lnTo>
                  <a:lnTo>
                    <a:pt x="1849" y="257"/>
                  </a:lnTo>
                  <a:lnTo>
                    <a:pt x="1771" y="279"/>
                  </a:lnTo>
                  <a:lnTo>
                    <a:pt x="1704" y="301"/>
                  </a:lnTo>
                  <a:lnTo>
                    <a:pt x="1537" y="313"/>
                  </a:lnTo>
                  <a:lnTo>
                    <a:pt x="1337" y="301"/>
                  </a:lnTo>
                  <a:lnTo>
                    <a:pt x="1158" y="279"/>
                  </a:lnTo>
                  <a:lnTo>
                    <a:pt x="869" y="235"/>
                  </a:lnTo>
                  <a:lnTo>
                    <a:pt x="591" y="179"/>
                  </a:lnTo>
                  <a:lnTo>
                    <a:pt x="312" y="101"/>
                  </a:lnTo>
                  <a:lnTo>
                    <a:pt x="34" y="1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280;p21">
              <a:extLst>
                <a:ext uri="{FF2B5EF4-FFF2-40B4-BE49-F238E27FC236}">
                  <a16:creationId xmlns:a16="http://schemas.microsoft.com/office/drawing/2014/main" id="{D64378C6-2ED1-E1A8-094B-24EA8B51FAAC}"/>
                </a:ext>
              </a:extLst>
            </p:cNvPr>
            <p:cNvSpPr/>
            <p:nvPr/>
          </p:nvSpPr>
          <p:spPr>
            <a:xfrm>
              <a:off x="6895756" y="2419955"/>
              <a:ext cx="44964" cy="10232"/>
            </a:xfrm>
            <a:custGeom>
              <a:avLst/>
              <a:gdLst/>
              <a:ahLst/>
              <a:cxnLst/>
              <a:rect l="l" t="t" r="r" b="b"/>
              <a:pathLst>
                <a:path w="1916" h="436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2" y="12"/>
                  </a:lnTo>
                  <a:lnTo>
                    <a:pt x="1" y="34"/>
                  </a:lnTo>
                  <a:lnTo>
                    <a:pt x="1" y="5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68" y="134"/>
                  </a:lnTo>
                  <a:lnTo>
                    <a:pt x="335" y="190"/>
                  </a:lnTo>
                  <a:lnTo>
                    <a:pt x="669" y="290"/>
                  </a:lnTo>
                  <a:lnTo>
                    <a:pt x="1003" y="368"/>
                  </a:lnTo>
                  <a:lnTo>
                    <a:pt x="1348" y="413"/>
                  </a:lnTo>
                  <a:lnTo>
                    <a:pt x="1348" y="413"/>
                  </a:lnTo>
                  <a:lnTo>
                    <a:pt x="1459" y="424"/>
                  </a:lnTo>
                  <a:lnTo>
                    <a:pt x="1570" y="435"/>
                  </a:lnTo>
                  <a:lnTo>
                    <a:pt x="1570" y="435"/>
                  </a:lnTo>
                  <a:lnTo>
                    <a:pt x="1659" y="424"/>
                  </a:lnTo>
                  <a:lnTo>
                    <a:pt x="1748" y="413"/>
                  </a:lnTo>
                  <a:lnTo>
                    <a:pt x="1838" y="391"/>
                  </a:lnTo>
                  <a:lnTo>
                    <a:pt x="1915" y="357"/>
                  </a:lnTo>
                  <a:lnTo>
                    <a:pt x="1915" y="357"/>
                  </a:lnTo>
                  <a:lnTo>
                    <a:pt x="1849" y="257"/>
                  </a:lnTo>
                  <a:lnTo>
                    <a:pt x="1849" y="257"/>
                  </a:lnTo>
                  <a:lnTo>
                    <a:pt x="1771" y="279"/>
                  </a:lnTo>
                  <a:lnTo>
                    <a:pt x="1704" y="301"/>
                  </a:lnTo>
                  <a:lnTo>
                    <a:pt x="1537" y="313"/>
                  </a:lnTo>
                  <a:lnTo>
                    <a:pt x="1537" y="313"/>
                  </a:lnTo>
                  <a:lnTo>
                    <a:pt x="1337" y="301"/>
                  </a:lnTo>
                  <a:lnTo>
                    <a:pt x="1158" y="279"/>
                  </a:lnTo>
                  <a:lnTo>
                    <a:pt x="1158" y="279"/>
                  </a:lnTo>
                  <a:lnTo>
                    <a:pt x="869" y="235"/>
                  </a:lnTo>
                  <a:lnTo>
                    <a:pt x="591" y="179"/>
                  </a:lnTo>
                  <a:lnTo>
                    <a:pt x="312" y="101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281;p21">
              <a:extLst>
                <a:ext uri="{FF2B5EF4-FFF2-40B4-BE49-F238E27FC236}">
                  <a16:creationId xmlns:a16="http://schemas.microsoft.com/office/drawing/2014/main" id="{8A83B1B4-4310-5C0B-F43E-68B7336AE16F}"/>
                </a:ext>
              </a:extLst>
            </p:cNvPr>
            <p:cNvSpPr/>
            <p:nvPr/>
          </p:nvSpPr>
          <p:spPr>
            <a:xfrm>
              <a:off x="6939124" y="2418406"/>
              <a:ext cx="6829" cy="9950"/>
            </a:xfrm>
            <a:custGeom>
              <a:avLst/>
              <a:gdLst/>
              <a:ahLst/>
              <a:cxnLst/>
              <a:rect l="l" t="t" r="r" b="b"/>
              <a:pathLst>
                <a:path w="291" h="424" extrusionOk="0">
                  <a:moveTo>
                    <a:pt x="234" y="0"/>
                  </a:moveTo>
                  <a:lnTo>
                    <a:pt x="223" y="22"/>
                  </a:lnTo>
                  <a:lnTo>
                    <a:pt x="212" y="78"/>
                  </a:lnTo>
                  <a:lnTo>
                    <a:pt x="190" y="123"/>
                  </a:lnTo>
                  <a:lnTo>
                    <a:pt x="168" y="178"/>
                  </a:lnTo>
                  <a:lnTo>
                    <a:pt x="145" y="212"/>
                  </a:lnTo>
                  <a:lnTo>
                    <a:pt x="79" y="278"/>
                  </a:lnTo>
                  <a:lnTo>
                    <a:pt x="1" y="323"/>
                  </a:lnTo>
                  <a:lnTo>
                    <a:pt x="67" y="423"/>
                  </a:lnTo>
                  <a:lnTo>
                    <a:pt x="90" y="412"/>
                  </a:lnTo>
                  <a:lnTo>
                    <a:pt x="134" y="379"/>
                  </a:lnTo>
                  <a:lnTo>
                    <a:pt x="179" y="334"/>
                  </a:lnTo>
                  <a:lnTo>
                    <a:pt x="212" y="290"/>
                  </a:lnTo>
                  <a:lnTo>
                    <a:pt x="246" y="245"/>
                  </a:lnTo>
                  <a:lnTo>
                    <a:pt x="268" y="189"/>
                  </a:lnTo>
                  <a:lnTo>
                    <a:pt x="279" y="134"/>
                  </a:lnTo>
                  <a:lnTo>
                    <a:pt x="290" y="78"/>
                  </a:lnTo>
                  <a:lnTo>
                    <a:pt x="279" y="2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282;p21">
              <a:extLst>
                <a:ext uri="{FF2B5EF4-FFF2-40B4-BE49-F238E27FC236}">
                  <a16:creationId xmlns:a16="http://schemas.microsoft.com/office/drawing/2014/main" id="{9F966375-4A3C-5FB5-52B5-01D013ED27CD}"/>
                </a:ext>
              </a:extLst>
            </p:cNvPr>
            <p:cNvSpPr/>
            <p:nvPr/>
          </p:nvSpPr>
          <p:spPr>
            <a:xfrm>
              <a:off x="6939124" y="2418406"/>
              <a:ext cx="6829" cy="9950"/>
            </a:xfrm>
            <a:custGeom>
              <a:avLst/>
              <a:gdLst/>
              <a:ahLst/>
              <a:cxnLst/>
              <a:rect l="l" t="t" r="r" b="b"/>
              <a:pathLst>
                <a:path w="291" h="424" fill="none" extrusionOk="0">
                  <a:moveTo>
                    <a:pt x="257" y="0"/>
                  </a:moveTo>
                  <a:lnTo>
                    <a:pt x="257" y="0"/>
                  </a:lnTo>
                  <a:lnTo>
                    <a:pt x="234" y="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12" y="78"/>
                  </a:lnTo>
                  <a:lnTo>
                    <a:pt x="190" y="123"/>
                  </a:lnTo>
                  <a:lnTo>
                    <a:pt x="168" y="178"/>
                  </a:lnTo>
                  <a:lnTo>
                    <a:pt x="145" y="212"/>
                  </a:lnTo>
                  <a:lnTo>
                    <a:pt x="79" y="278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67" y="423"/>
                  </a:lnTo>
                  <a:lnTo>
                    <a:pt x="67" y="423"/>
                  </a:lnTo>
                  <a:lnTo>
                    <a:pt x="90" y="412"/>
                  </a:lnTo>
                  <a:lnTo>
                    <a:pt x="90" y="412"/>
                  </a:lnTo>
                  <a:lnTo>
                    <a:pt x="134" y="379"/>
                  </a:lnTo>
                  <a:lnTo>
                    <a:pt x="179" y="334"/>
                  </a:lnTo>
                  <a:lnTo>
                    <a:pt x="212" y="290"/>
                  </a:lnTo>
                  <a:lnTo>
                    <a:pt x="246" y="245"/>
                  </a:lnTo>
                  <a:lnTo>
                    <a:pt x="268" y="189"/>
                  </a:lnTo>
                  <a:lnTo>
                    <a:pt x="279" y="134"/>
                  </a:lnTo>
                  <a:lnTo>
                    <a:pt x="290" y="78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68" y="0"/>
                  </a:lnTo>
                  <a:lnTo>
                    <a:pt x="2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283;p21">
              <a:extLst>
                <a:ext uri="{FF2B5EF4-FFF2-40B4-BE49-F238E27FC236}">
                  <a16:creationId xmlns:a16="http://schemas.microsoft.com/office/drawing/2014/main" id="{40ACD9CF-30DF-86A6-DF1B-39C3C07D45DC}"/>
                </a:ext>
              </a:extLst>
            </p:cNvPr>
            <p:cNvSpPr/>
            <p:nvPr/>
          </p:nvSpPr>
          <p:spPr>
            <a:xfrm>
              <a:off x="6899159" y="2434082"/>
              <a:ext cx="51230" cy="24829"/>
            </a:xfrm>
            <a:custGeom>
              <a:avLst/>
              <a:gdLst/>
              <a:ahLst/>
              <a:cxnLst/>
              <a:rect l="l" t="t" r="r" b="b"/>
              <a:pathLst>
                <a:path w="2183" h="1058" extrusionOk="0">
                  <a:moveTo>
                    <a:pt x="1993" y="0"/>
                  </a:moveTo>
                  <a:lnTo>
                    <a:pt x="1982" y="22"/>
                  </a:lnTo>
                  <a:lnTo>
                    <a:pt x="1982" y="33"/>
                  </a:lnTo>
                  <a:lnTo>
                    <a:pt x="1982" y="45"/>
                  </a:lnTo>
                  <a:lnTo>
                    <a:pt x="2027" y="111"/>
                  </a:lnTo>
                  <a:lnTo>
                    <a:pt x="2060" y="178"/>
                  </a:lnTo>
                  <a:lnTo>
                    <a:pt x="2071" y="245"/>
                  </a:lnTo>
                  <a:lnTo>
                    <a:pt x="2071" y="323"/>
                  </a:lnTo>
                  <a:lnTo>
                    <a:pt x="2071" y="390"/>
                  </a:lnTo>
                  <a:lnTo>
                    <a:pt x="2049" y="468"/>
                  </a:lnTo>
                  <a:lnTo>
                    <a:pt x="2027" y="534"/>
                  </a:lnTo>
                  <a:lnTo>
                    <a:pt x="1993" y="601"/>
                  </a:lnTo>
                  <a:lnTo>
                    <a:pt x="1937" y="657"/>
                  </a:lnTo>
                  <a:lnTo>
                    <a:pt x="1882" y="713"/>
                  </a:lnTo>
                  <a:lnTo>
                    <a:pt x="1826" y="768"/>
                  </a:lnTo>
                  <a:lnTo>
                    <a:pt x="1748" y="802"/>
                  </a:lnTo>
                  <a:lnTo>
                    <a:pt x="1681" y="835"/>
                  </a:lnTo>
                  <a:lnTo>
                    <a:pt x="1603" y="857"/>
                  </a:lnTo>
                  <a:lnTo>
                    <a:pt x="1448" y="902"/>
                  </a:lnTo>
                  <a:lnTo>
                    <a:pt x="1236" y="935"/>
                  </a:lnTo>
                  <a:lnTo>
                    <a:pt x="1025" y="946"/>
                  </a:lnTo>
                  <a:lnTo>
                    <a:pt x="902" y="935"/>
                  </a:lnTo>
                  <a:lnTo>
                    <a:pt x="780" y="924"/>
                  </a:lnTo>
                  <a:lnTo>
                    <a:pt x="657" y="913"/>
                  </a:lnTo>
                  <a:lnTo>
                    <a:pt x="535" y="891"/>
                  </a:lnTo>
                  <a:lnTo>
                    <a:pt x="412" y="857"/>
                  </a:lnTo>
                  <a:lnTo>
                    <a:pt x="290" y="813"/>
                  </a:lnTo>
                  <a:lnTo>
                    <a:pt x="167" y="768"/>
                  </a:lnTo>
                  <a:lnTo>
                    <a:pt x="56" y="724"/>
                  </a:lnTo>
                  <a:lnTo>
                    <a:pt x="34" y="713"/>
                  </a:lnTo>
                  <a:lnTo>
                    <a:pt x="11" y="724"/>
                  </a:lnTo>
                  <a:lnTo>
                    <a:pt x="0" y="746"/>
                  </a:lnTo>
                  <a:lnTo>
                    <a:pt x="0" y="768"/>
                  </a:lnTo>
                  <a:lnTo>
                    <a:pt x="23" y="791"/>
                  </a:lnTo>
                  <a:lnTo>
                    <a:pt x="145" y="846"/>
                  </a:lnTo>
                  <a:lnTo>
                    <a:pt x="267" y="902"/>
                  </a:lnTo>
                  <a:lnTo>
                    <a:pt x="401" y="946"/>
                  </a:lnTo>
                  <a:lnTo>
                    <a:pt x="535" y="991"/>
                  </a:lnTo>
                  <a:lnTo>
                    <a:pt x="679" y="1013"/>
                  </a:lnTo>
                  <a:lnTo>
                    <a:pt x="813" y="1035"/>
                  </a:lnTo>
                  <a:lnTo>
                    <a:pt x="958" y="1058"/>
                  </a:lnTo>
                  <a:lnTo>
                    <a:pt x="1236" y="1058"/>
                  </a:lnTo>
                  <a:lnTo>
                    <a:pt x="1381" y="1035"/>
                  </a:lnTo>
                  <a:lnTo>
                    <a:pt x="1514" y="1013"/>
                  </a:lnTo>
                  <a:lnTo>
                    <a:pt x="1648" y="969"/>
                  </a:lnTo>
                  <a:lnTo>
                    <a:pt x="1726" y="946"/>
                  </a:lnTo>
                  <a:lnTo>
                    <a:pt x="1804" y="902"/>
                  </a:lnTo>
                  <a:lnTo>
                    <a:pt x="1871" y="868"/>
                  </a:lnTo>
                  <a:lnTo>
                    <a:pt x="1937" y="813"/>
                  </a:lnTo>
                  <a:lnTo>
                    <a:pt x="2004" y="757"/>
                  </a:lnTo>
                  <a:lnTo>
                    <a:pt x="2060" y="690"/>
                  </a:lnTo>
                  <a:lnTo>
                    <a:pt x="2104" y="624"/>
                  </a:lnTo>
                  <a:lnTo>
                    <a:pt x="2138" y="546"/>
                  </a:lnTo>
                  <a:lnTo>
                    <a:pt x="2171" y="445"/>
                  </a:lnTo>
                  <a:lnTo>
                    <a:pt x="2182" y="334"/>
                  </a:lnTo>
                  <a:lnTo>
                    <a:pt x="2171" y="234"/>
                  </a:lnTo>
                  <a:lnTo>
                    <a:pt x="2138" y="134"/>
                  </a:lnTo>
                  <a:lnTo>
                    <a:pt x="1993" y="0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284;p21">
              <a:extLst>
                <a:ext uri="{FF2B5EF4-FFF2-40B4-BE49-F238E27FC236}">
                  <a16:creationId xmlns:a16="http://schemas.microsoft.com/office/drawing/2014/main" id="{5BF7FF95-89FB-438E-3214-5B0096034CA0}"/>
                </a:ext>
              </a:extLst>
            </p:cNvPr>
            <p:cNvSpPr/>
            <p:nvPr/>
          </p:nvSpPr>
          <p:spPr>
            <a:xfrm>
              <a:off x="6899159" y="2434082"/>
              <a:ext cx="51230" cy="24829"/>
            </a:xfrm>
            <a:custGeom>
              <a:avLst/>
              <a:gdLst/>
              <a:ahLst/>
              <a:cxnLst/>
              <a:rect l="l" t="t" r="r" b="b"/>
              <a:pathLst>
                <a:path w="2183" h="1058" fill="none" extrusionOk="0">
                  <a:moveTo>
                    <a:pt x="1993" y="0"/>
                  </a:moveTo>
                  <a:lnTo>
                    <a:pt x="1993" y="0"/>
                  </a:lnTo>
                  <a:lnTo>
                    <a:pt x="1982" y="22"/>
                  </a:lnTo>
                  <a:lnTo>
                    <a:pt x="1982" y="33"/>
                  </a:lnTo>
                  <a:lnTo>
                    <a:pt x="1982" y="45"/>
                  </a:lnTo>
                  <a:lnTo>
                    <a:pt x="1982" y="45"/>
                  </a:lnTo>
                  <a:lnTo>
                    <a:pt x="2027" y="111"/>
                  </a:lnTo>
                  <a:lnTo>
                    <a:pt x="2060" y="178"/>
                  </a:lnTo>
                  <a:lnTo>
                    <a:pt x="2071" y="245"/>
                  </a:lnTo>
                  <a:lnTo>
                    <a:pt x="2071" y="323"/>
                  </a:lnTo>
                  <a:lnTo>
                    <a:pt x="2071" y="390"/>
                  </a:lnTo>
                  <a:lnTo>
                    <a:pt x="2049" y="468"/>
                  </a:lnTo>
                  <a:lnTo>
                    <a:pt x="2027" y="534"/>
                  </a:lnTo>
                  <a:lnTo>
                    <a:pt x="1993" y="601"/>
                  </a:lnTo>
                  <a:lnTo>
                    <a:pt x="1993" y="601"/>
                  </a:lnTo>
                  <a:lnTo>
                    <a:pt x="1937" y="657"/>
                  </a:lnTo>
                  <a:lnTo>
                    <a:pt x="1882" y="713"/>
                  </a:lnTo>
                  <a:lnTo>
                    <a:pt x="1826" y="768"/>
                  </a:lnTo>
                  <a:lnTo>
                    <a:pt x="1748" y="802"/>
                  </a:lnTo>
                  <a:lnTo>
                    <a:pt x="1681" y="835"/>
                  </a:lnTo>
                  <a:lnTo>
                    <a:pt x="1603" y="857"/>
                  </a:lnTo>
                  <a:lnTo>
                    <a:pt x="1448" y="902"/>
                  </a:lnTo>
                  <a:lnTo>
                    <a:pt x="1448" y="902"/>
                  </a:lnTo>
                  <a:lnTo>
                    <a:pt x="1236" y="935"/>
                  </a:lnTo>
                  <a:lnTo>
                    <a:pt x="1025" y="946"/>
                  </a:lnTo>
                  <a:lnTo>
                    <a:pt x="1025" y="946"/>
                  </a:lnTo>
                  <a:lnTo>
                    <a:pt x="902" y="935"/>
                  </a:lnTo>
                  <a:lnTo>
                    <a:pt x="780" y="924"/>
                  </a:lnTo>
                  <a:lnTo>
                    <a:pt x="657" y="913"/>
                  </a:lnTo>
                  <a:lnTo>
                    <a:pt x="535" y="891"/>
                  </a:lnTo>
                  <a:lnTo>
                    <a:pt x="412" y="857"/>
                  </a:lnTo>
                  <a:lnTo>
                    <a:pt x="290" y="813"/>
                  </a:lnTo>
                  <a:lnTo>
                    <a:pt x="167" y="768"/>
                  </a:lnTo>
                  <a:lnTo>
                    <a:pt x="56" y="724"/>
                  </a:lnTo>
                  <a:lnTo>
                    <a:pt x="56" y="724"/>
                  </a:lnTo>
                  <a:lnTo>
                    <a:pt x="34" y="713"/>
                  </a:lnTo>
                  <a:lnTo>
                    <a:pt x="34" y="713"/>
                  </a:lnTo>
                  <a:lnTo>
                    <a:pt x="11" y="724"/>
                  </a:lnTo>
                  <a:lnTo>
                    <a:pt x="0" y="746"/>
                  </a:lnTo>
                  <a:lnTo>
                    <a:pt x="0" y="768"/>
                  </a:lnTo>
                  <a:lnTo>
                    <a:pt x="23" y="791"/>
                  </a:lnTo>
                  <a:lnTo>
                    <a:pt x="23" y="791"/>
                  </a:lnTo>
                  <a:lnTo>
                    <a:pt x="145" y="846"/>
                  </a:lnTo>
                  <a:lnTo>
                    <a:pt x="267" y="902"/>
                  </a:lnTo>
                  <a:lnTo>
                    <a:pt x="401" y="946"/>
                  </a:lnTo>
                  <a:lnTo>
                    <a:pt x="535" y="991"/>
                  </a:lnTo>
                  <a:lnTo>
                    <a:pt x="679" y="1013"/>
                  </a:lnTo>
                  <a:lnTo>
                    <a:pt x="813" y="1035"/>
                  </a:lnTo>
                  <a:lnTo>
                    <a:pt x="958" y="1058"/>
                  </a:lnTo>
                  <a:lnTo>
                    <a:pt x="1102" y="1058"/>
                  </a:lnTo>
                  <a:lnTo>
                    <a:pt x="1102" y="1058"/>
                  </a:lnTo>
                  <a:lnTo>
                    <a:pt x="1236" y="1058"/>
                  </a:lnTo>
                  <a:lnTo>
                    <a:pt x="1381" y="1035"/>
                  </a:lnTo>
                  <a:lnTo>
                    <a:pt x="1514" y="1013"/>
                  </a:lnTo>
                  <a:lnTo>
                    <a:pt x="1648" y="969"/>
                  </a:lnTo>
                  <a:lnTo>
                    <a:pt x="1648" y="969"/>
                  </a:lnTo>
                  <a:lnTo>
                    <a:pt x="1726" y="946"/>
                  </a:lnTo>
                  <a:lnTo>
                    <a:pt x="1804" y="902"/>
                  </a:lnTo>
                  <a:lnTo>
                    <a:pt x="1871" y="868"/>
                  </a:lnTo>
                  <a:lnTo>
                    <a:pt x="1937" y="813"/>
                  </a:lnTo>
                  <a:lnTo>
                    <a:pt x="2004" y="757"/>
                  </a:lnTo>
                  <a:lnTo>
                    <a:pt x="2060" y="690"/>
                  </a:lnTo>
                  <a:lnTo>
                    <a:pt x="2104" y="624"/>
                  </a:lnTo>
                  <a:lnTo>
                    <a:pt x="2138" y="546"/>
                  </a:lnTo>
                  <a:lnTo>
                    <a:pt x="2138" y="546"/>
                  </a:lnTo>
                  <a:lnTo>
                    <a:pt x="2171" y="445"/>
                  </a:lnTo>
                  <a:lnTo>
                    <a:pt x="2182" y="334"/>
                  </a:lnTo>
                  <a:lnTo>
                    <a:pt x="2171" y="234"/>
                  </a:lnTo>
                  <a:lnTo>
                    <a:pt x="2138" y="134"/>
                  </a:lnTo>
                  <a:lnTo>
                    <a:pt x="2138" y="134"/>
                  </a:lnTo>
                  <a:lnTo>
                    <a:pt x="19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285;p21">
              <a:extLst>
                <a:ext uri="{FF2B5EF4-FFF2-40B4-BE49-F238E27FC236}">
                  <a16:creationId xmlns:a16="http://schemas.microsoft.com/office/drawing/2014/main" id="{A69671B7-85EB-1F52-88BC-6DF60FD32A01}"/>
                </a:ext>
              </a:extLst>
            </p:cNvPr>
            <p:cNvSpPr/>
            <p:nvPr/>
          </p:nvSpPr>
          <p:spPr>
            <a:xfrm>
              <a:off x="6945930" y="2433801"/>
              <a:ext cx="3403" cy="3426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1" y="1"/>
                  </a:moveTo>
                  <a:lnTo>
                    <a:pt x="0" y="12"/>
                  </a:lnTo>
                  <a:lnTo>
                    <a:pt x="145" y="146"/>
                  </a:lnTo>
                  <a:lnTo>
                    <a:pt x="100" y="79"/>
                  </a:lnTo>
                  <a:lnTo>
                    <a:pt x="34" y="1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286;p21">
              <a:extLst>
                <a:ext uri="{FF2B5EF4-FFF2-40B4-BE49-F238E27FC236}">
                  <a16:creationId xmlns:a16="http://schemas.microsoft.com/office/drawing/2014/main" id="{DCC21E7C-5395-C333-6482-3D5CDB44D4A0}"/>
                </a:ext>
              </a:extLst>
            </p:cNvPr>
            <p:cNvSpPr/>
            <p:nvPr/>
          </p:nvSpPr>
          <p:spPr>
            <a:xfrm>
              <a:off x="6945930" y="2433801"/>
              <a:ext cx="3403" cy="3426"/>
            </a:xfrm>
            <a:custGeom>
              <a:avLst/>
              <a:gdLst/>
              <a:ahLst/>
              <a:cxnLst/>
              <a:rect l="l" t="t" r="r" b="b"/>
              <a:pathLst>
                <a:path w="145" h="146" fill="none" extrusionOk="0">
                  <a:moveTo>
                    <a:pt x="11" y="1"/>
                  </a:moveTo>
                  <a:lnTo>
                    <a:pt x="11" y="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45" y="146"/>
                  </a:lnTo>
                  <a:lnTo>
                    <a:pt x="145" y="146"/>
                  </a:lnTo>
                  <a:lnTo>
                    <a:pt x="100" y="79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287;p21">
              <a:extLst>
                <a:ext uri="{FF2B5EF4-FFF2-40B4-BE49-F238E27FC236}">
                  <a16:creationId xmlns:a16="http://schemas.microsoft.com/office/drawing/2014/main" id="{6C8C0E6B-0883-04E0-5F33-8AFF0F91D6F2}"/>
                </a:ext>
              </a:extLst>
            </p:cNvPr>
            <p:cNvSpPr/>
            <p:nvPr/>
          </p:nvSpPr>
          <p:spPr>
            <a:xfrm>
              <a:off x="6959236" y="2471161"/>
              <a:ext cx="821" cy="1854"/>
            </a:xfrm>
            <a:custGeom>
              <a:avLst/>
              <a:gdLst/>
              <a:ahLst/>
              <a:cxnLst/>
              <a:rect l="l" t="t" r="r" b="b"/>
              <a:pathLst>
                <a:path w="35" h="79" extrusionOk="0">
                  <a:moveTo>
                    <a:pt x="1" y="1"/>
                  </a:moveTo>
                  <a:lnTo>
                    <a:pt x="1" y="79"/>
                  </a:lnTo>
                  <a:lnTo>
                    <a:pt x="34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288;p21">
              <a:extLst>
                <a:ext uri="{FF2B5EF4-FFF2-40B4-BE49-F238E27FC236}">
                  <a16:creationId xmlns:a16="http://schemas.microsoft.com/office/drawing/2014/main" id="{6C4DF3E9-B6A7-339C-7A7F-F701DF6888E9}"/>
                </a:ext>
              </a:extLst>
            </p:cNvPr>
            <p:cNvSpPr/>
            <p:nvPr/>
          </p:nvSpPr>
          <p:spPr>
            <a:xfrm>
              <a:off x="6959236" y="2471161"/>
              <a:ext cx="821" cy="1854"/>
            </a:xfrm>
            <a:custGeom>
              <a:avLst/>
              <a:gdLst/>
              <a:ahLst/>
              <a:cxnLst/>
              <a:rect l="l" t="t" r="r" b="b"/>
              <a:pathLst>
                <a:path w="35" h="7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289;p21">
              <a:extLst>
                <a:ext uri="{FF2B5EF4-FFF2-40B4-BE49-F238E27FC236}">
                  <a16:creationId xmlns:a16="http://schemas.microsoft.com/office/drawing/2014/main" id="{3D7F7B13-CD58-879E-CDF0-5A62BDB19700}"/>
                </a:ext>
              </a:extLst>
            </p:cNvPr>
            <p:cNvSpPr/>
            <p:nvPr/>
          </p:nvSpPr>
          <p:spPr>
            <a:xfrm>
              <a:off x="6946704" y="2453678"/>
              <a:ext cx="14644" cy="19337"/>
            </a:xfrm>
            <a:custGeom>
              <a:avLst/>
              <a:gdLst/>
              <a:ahLst/>
              <a:cxnLst/>
              <a:rect l="l" t="t" r="r" b="b"/>
              <a:pathLst>
                <a:path w="624" h="824" extrusionOk="0">
                  <a:moveTo>
                    <a:pt x="34" y="0"/>
                  </a:moveTo>
                  <a:lnTo>
                    <a:pt x="23" y="11"/>
                  </a:lnTo>
                  <a:lnTo>
                    <a:pt x="1" y="45"/>
                  </a:lnTo>
                  <a:lnTo>
                    <a:pt x="1" y="78"/>
                  </a:lnTo>
                  <a:lnTo>
                    <a:pt x="12" y="100"/>
                  </a:lnTo>
                  <a:lnTo>
                    <a:pt x="23" y="111"/>
                  </a:lnTo>
                  <a:lnTo>
                    <a:pt x="123" y="167"/>
                  </a:lnTo>
                  <a:lnTo>
                    <a:pt x="201" y="234"/>
                  </a:lnTo>
                  <a:lnTo>
                    <a:pt x="279" y="312"/>
                  </a:lnTo>
                  <a:lnTo>
                    <a:pt x="335" y="401"/>
                  </a:lnTo>
                  <a:lnTo>
                    <a:pt x="379" y="490"/>
                  </a:lnTo>
                  <a:lnTo>
                    <a:pt x="412" y="590"/>
                  </a:lnTo>
                  <a:lnTo>
                    <a:pt x="435" y="690"/>
                  </a:lnTo>
                  <a:lnTo>
                    <a:pt x="446" y="735"/>
                  </a:lnTo>
                  <a:lnTo>
                    <a:pt x="468" y="791"/>
                  </a:lnTo>
                  <a:lnTo>
                    <a:pt x="502" y="813"/>
                  </a:lnTo>
                  <a:lnTo>
                    <a:pt x="535" y="824"/>
                  </a:lnTo>
                  <a:lnTo>
                    <a:pt x="535" y="746"/>
                  </a:lnTo>
                  <a:lnTo>
                    <a:pt x="568" y="813"/>
                  </a:lnTo>
                  <a:lnTo>
                    <a:pt x="591" y="791"/>
                  </a:lnTo>
                  <a:lnTo>
                    <a:pt x="613" y="735"/>
                  </a:lnTo>
                  <a:lnTo>
                    <a:pt x="624" y="668"/>
                  </a:lnTo>
                  <a:lnTo>
                    <a:pt x="613" y="601"/>
                  </a:lnTo>
                  <a:lnTo>
                    <a:pt x="602" y="534"/>
                  </a:lnTo>
                  <a:lnTo>
                    <a:pt x="546" y="401"/>
                  </a:lnTo>
                  <a:lnTo>
                    <a:pt x="479" y="301"/>
                  </a:lnTo>
                  <a:lnTo>
                    <a:pt x="401" y="200"/>
                  </a:lnTo>
                  <a:lnTo>
                    <a:pt x="301" y="111"/>
                  </a:lnTo>
                  <a:lnTo>
                    <a:pt x="190" y="4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290;p21">
              <a:extLst>
                <a:ext uri="{FF2B5EF4-FFF2-40B4-BE49-F238E27FC236}">
                  <a16:creationId xmlns:a16="http://schemas.microsoft.com/office/drawing/2014/main" id="{68E2F6EF-C3B4-9F7F-DC3A-E32D186C0BD2}"/>
                </a:ext>
              </a:extLst>
            </p:cNvPr>
            <p:cNvSpPr/>
            <p:nvPr/>
          </p:nvSpPr>
          <p:spPr>
            <a:xfrm>
              <a:off x="6946704" y="2453678"/>
              <a:ext cx="14644" cy="19337"/>
            </a:xfrm>
            <a:custGeom>
              <a:avLst/>
              <a:gdLst/>
              <a:ahLst/>
              <a:cxnLst/>
              <a:rect l="l" t="t" r="r" b="b"/>
              <a:pathLst>
                <a:path w="624" h="824" fill="none" extrusionOk="0">
                  <a:moveTo>
                    <a:pt x="56" y="0"/>
                  </a:moveTo>
                  <a:lnTo>
                    <a:pt x="56" y="0"/>
                  </a:lnTo>
                  <a:lnTo>
                    <a:pt x="34" y="0"/>
                  </a:lnTo>
                  <a:lnTo>
                    <a:pt x="23" y="11"/>
                  </a:lnTo>
                  <a:lnTo>
                    <a:pt x="1" y="45"/>
                  </a:lnTo>
                  <a:lnTo>
                    <a:pt x="1" y="78"/>
                  </a:lnTo>
                  <a:lnTo>
                    <a:pt x="12" y="100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123" y="167"/>
                  </a:lnTo>
                  <a:lnTo>
                    <a:pt x="201" y="234"/>
                  </a:lnTo>
                  <a:lnTo>
                    <a:pt x="279" y="312"/>
                  </a:lnTo>
                  <a:lnTo>
                    <a:pt x="335" y="401"/>
                  </a:lnTo>
                  <a:lnTo>
                    <a:pt x="335" y="401"/>
                  </a:lnTo>
                  <a:lnTo>
                    <a:pt x="379" y="490"/>
                  </a:lnTo>
                  <a:lnTo>
                    <a:pt x="412" y="590"/>
                  </a:lnTo>
                  <a:lnTo>
                    <a:pt x="412" y="590"/>
                  </a:lnTo>
                  <a:lnTo>
                    <a:pt x="435" y="690"/>
                  </a:lnTo>
                  <a:lnTo>
                    <a:pt x="446" y="735"/>
                  </a:lnTo>
                  <a:lnTo>
                    <a:pt x="468" y="791"/>
                  </a:lnTo>
                  <a:lnTo>
                    <a:pt x="468" y="791"/>
                  </a:lnTo>
                  <a:lnTo>
                    <a:pt x="502" y="813"/>
                  </a:lnTo>
                  <a:lnTo>
                    <a:pt x="535" y="824"/>
                  </a:lnTo>
                  <a:lnTo>
                    <a:pt x="535" y="824"/>
                  </a:lnTo>
                  <a:lnTo>
                    <a:pt x="535" y="824"/>
                  </a:lnTo>
                  <a:lnTo>
                    <a:pt x="535" y="824"/>
                  </a:lnTo>
                  <a:lnTo>
                    <a:pt x="535" y="746"/>
                  </a:lnTo>
                  <a:lnTo>
                    <a:pt x="535" y="746"/>
                  </a:lnTo>
                  <a:lnTo>
                    <a:pt x="568" y="813"/>
                  </a:lnTo>
                  <a:lnTo>
                    <a:pt x="568" y="813"/>
                  </a:lnTo>
                  <a:lnTo>
                    <a:pt x="591" y="791"/>
                  </a:lnTo>
                  <a:lnTo>
                    <a:pt x="591" y="791"/>
                  </a:lnTo>
                  <a:lnTo>
                    <a:pt x="613" y="735"/>
                  </a:lnTo>
                  <a:lnTo>
                    <a:pt x="624" y="668"/>
                  </a:lnTo>
                  <a:lnTo>
                    <a:pt x="613" y="601"/>
                  </a:lnTo>
                  <a:lnTo>
                    <a:pt x="602" y="534"/>
                  </a:lnTo>
                  <a:lnTo>
                    <a:pt x="546" y="401"/>
                  </a:lnTo>
                  <a:lnTo>
                    <a:pt x="479" y="301"/>
                  </a:lnTo>
                  <a:lnTo>
                    <a:pt x="479" y="301"/>
                  </a:lnTo>
                  <a:lnTo>
                    <a:pt x="401" y="200"/>
                  </a:lnTo>
                  <a:lnTo>
                    <a:pt x="301" y="111"/>
                  </a:lnTo>
                  <a:lnTo>
                    <a:pt x="190" y="45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291;p21">
              <a:extLst>
                <a:ext uri="{FF2B5EF4-FFF2-40B4-BE49-F238E27FC236}">
                  <a16:creationId xmlns:a16="http://schemas.microsoft.com/office/drawing/2014/main" id="{23E44A8C-FAE8-FBC6-C325-5FB7BEFFB010}"/>
                </a:ext>
              </a:extLst>
            </p:cNvPr>
            <p:cNvSpPr/>
            <p:nvPr/>
          </p:nvSpPr>
          <p:spPr>
            <a:xfrm>
              <a:off x="7067163" y="4009550"/>
              <a:ext cx="149723" cy="162794"/>
            </a:xfrm>
            <a:custGeom>
              <a:avLst/>
              <a:gdLst/>
              <a:ahLst/>
              <a:cxnLst/>
              <a:rect l="l" t="t" r="r" b="b"/>
              <a:pathLst>
                <a:path w="6380" h="6937" extrusionOk="0">
                  <a:moveTo>
                    <a:pt x="6302" y="0"/>
                  </a:moveTo>
                  <a:lnTo>
                    <a:pt x="0" y="2438"/>
                  </a:lnTo>
                  <a:lnTo>
                    <a:pt x="456" y="6346"/>
                  </a:lnTo>
                  <a:lnTo>
                    <a:pt x="646" y="6402"/>
                  </a:lnTo>
                  <a:lnTo>
                    <a:pt x="1147" y="6535"/>
                  </a:lnTo>
                  <a:lnTo>
                    <a:pt x="1503" y="6625"/>
                  </a:lnTo>
                  <a:lnTo>
                    <a:pt x="1893" y="6714"/>
                  </a:lnTo>
                  <a:lnTo>
                    <a:pt x="2338" y="6792"/>
                  </a:lnTo>
                  <a:lnTo>
                    <a:pt x="2795" y="6858"/>
                  </a:lnTo>
                  <a:lnTo>
                    <a:pt x="3284" y="6914"/>
                  </a:lnTo>
                  <a:lnTo>
                    <a:pt x="3529" y="6925"/>
                  </a:lnTo>
                  <a:lnTo>
                    <a:pt x="3774" y="6936"/>
                  </a:lnTo>
                  <a:lnTo>
                    <a:pt x="4275" y="6936"/>
                  </a:lnTo>
                  <a:lnTo>
                    <a:pt x="4520" y="6914"/>
                  </a:lnTo>
                  <a:lnTo>
                    <a:pt x="4754" y="6892"/>
                  </a:lnTo>
                  <a:lnTo>
                    <a:pt x="4988" y="6858"/>
                  </a:lnTo>
                  <a:lnTo>
                    <a:pt x="5222" y="6814"/>
                  </a:lnTo>
                  <a:lnTo>
                    <a:pt x="5433" y="6747"/>
                  </a:lnTo>
                  <a:lnTo>
                    <a:pt x="5645" y="6680"/>
                  </a:lnTo>
                  <a:lnTo>
                    <a:pt x="5845" y="6591"/>
                  </a:lnTo>
                  <a:lnTo>
                    <a:pt x="6034" y="6491"/>
                  </a:lnTo>
                  <a:lnTo>
                    <a:pt x="6212" y="6368"/>
                  </a:lnTo>
                  <a:lnTo>
                    <a:pt x="6379" y="6235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8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292;p21">
              <a:extLst>
                <a:ext uri="{FF2B5EF4-FFF2-40B4-BE49-F238E27FC236}">
                  <a16:creationId xmlns:a16="http://schemas.microsoft.com/office/drawing/2014/main" id="{321C97F9-7CA3-8529-4E6C-AED20A569E9B}"/>
                </a:ext>
              </a:extLst>
            </p:cNvPr>
            <p:cNvSpPr/>
            <p:nvPr/>
          </p:nvSpPr>
          <p:spPr>
            <a:xfrm>
              <a:off x="7067163" y="4009550"/>
              <a:ext cx="149723" cy="162794"/>
            </a:xfrm>
            <a:custGeom>
              <a:avLst/>
              <a:gdLst/>
              <a:ahLst/>
              <a:cxnLst/>
              <a:rect l="l" t="t" r="r" b="b"/>
              <a:pathLst>
                <a:path w="6380" h="6937" fill="none" extrusionOk="0">
                  <a:moveTo>
                    <a:pt x="0" y="2438"/>
                  </a:moveTo>
                  <a:lnTo>
                    <a:pt x="456" y="6346"/>
                  </a:lnTo>
                  <a:lnTo>
                    <a:pt x="456" y="6346"/>
                  </a:lnTo>
                  <a:lnTo>
                    <a:pt x="646" y="6402"/>
                  </a:lnTo>
                  <a:lnTo>
                    <a:pt x="1147" y="6535"/>
                  </a:lnTo>
                  <a:lnTo>
                    <a:pt x="1503" y="6625"/>
                  </a:lnTo>
                  <a:lnTo>
                    <a:pt x="1893" y="6714"/>
                  </a:lnTo>
                  <a:lnTo>
                    <a:pt x="2338" y="6792"/>
                  </a:lnTo>
                  <a:lnTo>
                    <a:pt x="2795" y="6858"/>
                  </a:lnTo>
                  <a:lnTo>
                    <a:pt x="3284" y="6914"/>
                  </a:lnTo>
                  <a:lnTo>
                    <a:pt x="3529" y="6925"/>
                  </a:lnTo>
                  <a:lnTo>
                    <a:pt x="3774" y="6936"/>
                  </a:lnTo>
                  <a:lnTo>
                    <a:pt x="4030" y="6936"/>
                  </a:lnTo>
                  <a:lnTo>
                    <a:pt x="4275" y="6936"/>
                  </a:lnTo>
                  <a:lnTo>
                    <a:pt x="4520" y="6914"/>
                  </a:lnTo>
                  <a:lnTo>
                    <a:pt x="4754" y="6892"/>
                  </a:lnTo>
                  <a:lnTo>
                    <a:pt x="4988" y="6858"/>
                  </a:lnTo>
                  <a:lnTo>
                    <a:pt x="5222" y="6814"/>
                  </a:lnTo>
                  <a:lnTo>
                    <a:pt x="5433" y="6747"/>
                  </a:lnTo>
                  <a:lnTo>
                    <a:pt x="5645" y="6680"/>
                  </a:lnTo>
                  <a:lnTo>
                    <a:pt x="5845" y="6591"/>
                  </a:lnTo>
                  <a:lnTo>
                    <a:pt x="6034" y="6491"/>
                  </a:lnTo>
                  <a:lnTo>
                    <a:pt x="6212" y="6368"/>
                  </a:lnTo>
                  <a:lnTo>
                    <a:pt x="6379" y="6235"/>
                  </a:lnTo>
                  <a:lnTo>
                    <a:pt x="63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293;p21">
              <a:extLst>
                <a:ext uri="{FF2B5EF4-FFF2-40B4-BE49-F238E27FC236}">
                  <a16:creationId xmlns:a16="http://schemas.microsoft.com/office/drawing/2014/main" id="{481D4F9B-30DA-CA00-F03C-D8A2F73F1980}"/>
                </a:ext>
              </a:extLst>
            </p:cNvPr>
            <p:cNvSpPr/>
            <p:nvPr/>
          </p:nvSpPr>
          <p:spPr>
            <a:xfrm>
              <a:off x="6885572" y="2844271"/>
              <a:ext cx="1020813" cy="1237934"/>
            </a:xfrm>
            <a:custGeom>
              <a:avLst/>
              <a:gdLst/>
              <a:ahLst/>
              <a:cxnLst/>
              <a:rect l="l" t="t" r="r" b="b"/>
              <a:pathLst>
                <a:path w="43499" h="52751" extrusionOk="0">
                  <a:moveTo>
                    <a:pt x="36863" y="0"/>
                  </a:moveTo>
                  <a:lnTo>
                    <a:pt x="36818" y="12"/>
                  </a:lnTo>
                  <a:lnTo>
                    <a:pt x="36796" y="12"/>
                  </a:lnTo>
                  <a:lnTo>
                    <a:pt x="36774" y="23"/>
                  </a:lnTo>
                  <a:lnTo>
                    <a:pt x="35382" y="279"/>
                  </a:lnTo>
                  <a:lnTo>
                    <a:pt x="33790" y="579"/>
                  </a:lnTo>
                  <a:lnTo>
                    <a:pt x="31742" y="969"/>
                  </a:lnTo>
                  <a:lnTo>
                    <a:pt x="29326" y="1448"/>
                  </a:lnTo>
                  <a:lnTo>
                    <a:pt x="26654" y="1993"/>
                  </a:lnTo>
                  <a:lnTo>
                    <a:pt x="23826" y="2583"/>
                  </a:lnTo>
                  <a:lnTo>
                    <a:pt x="22390" y="2906"/>
                  </a:lnTo>
                  <a:lnTo>
                    <a:pt x="20942" y="3229"/>
                  </a:lnTo>
                  <a:lnTo>
                    <a:pt x="20107" y="3418"/>
                  </a:lnTo>
                  <a:lnTo>
                    <a:pt x="19161" y="3652"/>
                  </a:lnTo>
                  <a:lnTo>
                    <a:pt x="17925" y="3964"/>
                  </a:lnTo>
                  <a:lnTo>
                    <a:pt x="16467" y="4354"/>
                  </a:lnTo>
                  <a:lnTo>
                    <a:pt x="15665" y="4576"/>
                  </a:lnTo>
                  <a:lnTo>
                    <a:pt x="14819" y="4821"/>
                  </a:lnTo>
                  <a:lnTo>
                    <a:pt x="13950" y="5077"/>
                  </a:lnTo>
                  <a:lnTo>
                    <a:pt x="13060" y="5356"/>
                  </a:lnTo>
                  <a:lnTo>
                    <a:pt x="12147" y="5645"/>
                  </a:lnTo>
                  <a:lnTo>
                    <a:pt x="11223" y="5946"/>
                  </a:lnTo>
                  <a:lnTo>
                    <a:pt x="10299" y="6257"/>
                  </a:lnTo>
                  <a:lnTo>
                    <a:pt x="9375" y="6591"/>
                  </a:lnTo>
                  <a:lnTo>
                    <a:pt x="8462" y="6937"/>
                  </a:lnTo>
                  <a:lnTo>
                    <a:pt x="7560" y="7293"/>
                  </a:lnTo>
                  <a:lnTo>
                    <a:pt x="6680" y="7660"/>
                  </a:lnTo>
                  <a:lnTo>
                    <a:pt x="5823" y="8028"/>
                  </a:lnTo>
                  <a:lnTo>
                    <a:pt x="5010" y="8417"/>
                  </a:lnTo>
                  <a:lnTo>
                    <a:pt x="4621" y="8618"/>
                  </a:lnTo>
                  <a:lnTo>
                    <a:pt x="4242" y="8818"/>
                  </a:lnTo>
                  <a:lnTo>
                    <a:pt x="3875" y="9018"/>
                  </a:lnTo>
                  <a:lnTo>
                    <a:pt x="3518" y="9219"/>
                  </a:lnTo>
                  <a:lnTo>
                    <a:pt x="3173" y="9419"/>
                  </a:lnTo>
                  <a:lnTo>
                    <a:pt x="2839" y="9631"/>
                  </a:lnTo>
                  <a:lnTo>
                    <a:pt x="2528" y="9842"/>
                  </a:lnTo>
                  <a:lnTo>
                    <a:pt x="2238" y="10054"/>
                  </a:lnTo>
                  <a:lnTo>
                    <a:pt x="1960" y="10265"/>
                  </a:lnTo>
                  <a:lnTo>
                    <a:pt x="1693" y="10477"/>
                  </a:lnTo>
                  <a:lnTo>
                    <a:pt x="1459" y="10688"/>
                  </a:lnTo>
                  <a:lnTo>
                    <a:pt x="1236" y="10911"/>
                  </a:lnTo>
                  <a:lnTo>
                    <a:pt x="1036" y="11123"/>
                  </a:lnTo>
                  <a:lnTo>
                    <a:pt x="846" y="11345"/>
                  </a:lnTo>
                  <a:lnTo>
                    <a:pt x="691" y="11568"/>
                  </a:lnTo>
                  <a:lnTo>
                    <a:pt x="557" y="11791"/>
                  </a:lnTo>
                  <a:lnTo>
                    <a:pt x="446" y="12013"/>
                  </a:lnTo>
                  <a:lnTo>
                    <a:pt x="357" y="12236"/>
                  </a:lnTo>
                  <a:lnTo>
                    <a:pt x="268" y="12537"/>
                  </a:lnTo>
                  <a:lnTo>
                    <a:pt x="190" y="12882"/>
                  </a:lnTo>
                  <a:lnTo>
                    <a:pt x="134" y="13271"/>
                  </a:lnTo>
                  <a:lnTo>
                    <a:pt x="78" y="13694"/>
                  </a:lnTo>
                  <a:lnTo>
                    <a:pt x="45" y="14151"/>
                  </a:lnTo>
                  <a:lnTo>
                    <a:pt x="11" y="14641"/>
                  </a:lnTo>
                  <a:lnTo>
                    <a:pt x="0" y="15153"/>
                  </a:lnTo>
                  <a:lnTo>
                    <a:pt x="0" y="15710"/>
                  </a:lnTo>
                  <a:lnTo>
                    <a:pt x="11" y="16289"/>
                  </a:lnTo>
                  <a:lnTo>
                    <a:pt x="23" y="16901"/>
                  </a:lnTo>
                  <a:lnTo>
                    <a:pt x="56" y="17535"/>
                  </a:lnTo>
                  <a:lnTo>
                    <a:pt x="89" y="18192"/>
                  </a:lnTo>
                  <a:lnTo>
                    <a:pt x="145" y="18871"/>
                  </a:lnTo>
                  <a:lnTo>
                    <a:pt x="201" y="19584"/>
                  </a:lnTo>
                  <a:lnTo>
                    <a:pt x="334" y="21054"/>
                  </a:lnTo>
                  <a:lnTo>
                    <a:pt x="501" y="22601"/>
                  </a:lnTo>
                  <a:lnTo>
                    <a:pt x="702" y="24204"/>
                  </a:lnTo>
                  <a:lnTo>
                    <a:pt x="924" y="25863"/>
                  </a:lnTo>
                  <a:lnTo>
                    <a:pt x="1158" y="27567"/>
                  </a:lnTo>
                  <a:lnTo>
                    <a:pt x="1425" y="29292"/>
                  </a:lnTo>
                  <a:lnTo>
                    <a:pt x="1704" y="31040"/>
                  </a:lnTo>
                  <a:lnTo>
                    <a:pt x="1993" y="32788"/>
                  </a:lnTo>
                  <a:lnTo>
                    <a:pt x="2283" y="34525"/>
                  </a:lnTo>
                  <a:lnTo>
                    <a:pt x="2594" y="36262"/>
                  </a:lnTo>
                  <a:lnTo>
                    <a:pt x="2895" y="37965"/>
                  </a:lnTo>
                  <a:lnTo>
                    <a:pt x="3507" y="41238"/>
                  </a:lnTo>
                  <a:lnTo>
                    <a:pt x="4097" y="44278"/>
                  </a:lnTo>
                  <a:lnTo>
                    <a:pt x="4632" y="46983"/>
                  </a:lnTo>
                  <a:lnTo>
                    <a:pt x="5456" y="51047"/>
                  </a:lnTo>
                  <a:lnTo>
                    <a:pt x="5701" y="52238"/>
                  </a:lnTo>
                  <a:lnTo>
                    <a:pt x="5767" y="52572"/>
                  </a:lnTo>
                  <a:lnTo>
                    <a:pt x="5790" y="52739"/>
                  </a:lnTo>
                  <a:lnTo>
                    <a:pt x="6324" y="52750"/>
                  </a:lnTo>
                  <a:lnTo>
                    <a:pt x="6870" y="52750"/>
                  </a:lnTo>
                  <a:lnTo>
                    <a:pt x="7404" y="52739"/>
                  </a:lnTo>
                  <a:lnTo>
                    <a:pt x="7938" y="52717"/>
                  </a:lnTo>
                  <a:lnTo>
                    <a:pt x="8462" y="52695"/>
                  </a:lnTo>
                  <a:lnTo>
                    <a:pt x="8974" y="52661"/>
                  </a:lnTo>
                  <a:lnTo>
                    <a:pt x="9965" y="52583"/>
                  </a:lnTo>
                  <a:lnTo>
                    <a:pt x="10900" y="52483"/>
                  </a:lnTo>
                  <a:lnTo>
                    <a:pt x="11746" y="52383"/>
                  </a:lnTo>
                  <a:lnTo>
                    <a:pt x="12514" y="52272"/>
                  </a:lnTo>
                  <a:lnTo>
                    <a:pt x="13160" y="52171"/>
                  </a:lnTo>
                  <a:lnTo>
                    <a:pt x="13661" y="52082"/>
                  </a:lnTo>
                  <a:lnTo>
                    <a:pt x="14040" y="52015"/>
                  </a:lnTo>
                  <a:lnTo>
                    <a:pt x="14362" y="51960"/>
                  </a:lnTo>
                  <a:lnTo>
                    <a:pt x="14396" y="51180"/>
                  </a:lnTo>
                  <a:lnTo>
                    <a:pt x="14474" y="48998"/>
                  </a:lnTo>
                  <a:lnTo>
                    <a:pt x="14518" y="47473"/>
                  </a:lnTo>
                  <a:lnTo>
                    <a:pt x="14552" y="45681"/>
                  </a:lnTo>
                  <a:lnTo>
                    <a:pt x="14585" y="43665"/>
                  </a:lnTo>
                  <a:lnTo>
                    <a:pt x="14607" y="41461"/>
                  </a:lnTo>
                  <a:lnTo>
                    <a:pt x="14618" y="39090"/>
                  </a:lnTo>
                  <a:lnTo>
                    <a:pt x="14596" y="36574"/>
                  </a:lnTo>
                  <a:lnTo>
                    <a:pt x="14574" y="35282"/>
                  </a:lnTo>
                  <a:lnTo>
                    <a:pt x="14552" y="33968"/>
                  </a:lnTo>
                  <a:lnTo>
                    <a:pt x="14518" y="32632"/>
                  </a:lnTo>
                  <a:lnTo>
                    <a:pt x="14474" y="31285"/>
                  </a:lnTo>
                  <a:lnTo>
                    <a:pt x="14429" y="29938"/>
                  </a:lnTo>
                  <a:lnTo>
                    <a:pt x="14374" y="28569"/>
                  </a:lnTo>
                  <a:lnTo>
                    <a:pt x="14296" y="27199"/>
                  </a:lnTo>
                  <a:lnTo>
                    <a:pt x="14218" y="25841"/>
                  </a:lnTo>
                  <a:lnTo>
                    <a:pt x="14129" y="24483"/>
                  </a:lnTo>
                  <a:lnTo>
                    <a:pt x="14028" y="23124"/>
                  </a:lnTo>
                  <a:lnTo>
                    <a:pt x="13906" y="21788"/>
                  </a:lnTo>
                  <a:lnTo>
                    <a:pt x="13783" y="20464"/>
                  </a:lnTo>
                  <a:lnTo>
                    <a:pt x="13783" y="20464"/>
                  </a:lnTo>
                  <a:lnTo>
                    <a:pt x="14875" y="20497"/>
                  </a:lnTo>
                  <a:lnTo>
                    <a:pt x="16166" y="20530"/>
                  </a:lnTo>
                  <a:lnTo>
                    <a:pt x="17647" y="20564"/>
                  </a:lnTo>
                  <a:lnTo>
                    <a:pt x="19317" y="20586"/>
                  </a:lnTo>
                  <a:lnTo>
                    <a:pt x="20219" y="20597"/>
                  </a:lnTo>
                  <a:lnTo>
                    <a:pt x="21154" y="20586"/>
                  </a:lnTo>
                  <a:lnTo>
                    <a:pt x="22145" y="20575"/>
                  </a:lnTo>
                  <a:lnTo>
                    <a:pt x="23180" y="20553"/>
                  </a:lnTo>
                  <a:lnTo>
                    <a:pt x="24249" y="20519"/>
                  </a:lnTo>
                  <a:lnTo>
                    <a:pt x="25351" y="20475"/>
                  </a:lnTo>
                  <a:lnTo>
                    <a:pt x="26498" y="20408"/>
                  </a:lnTo>
                  <a:lnTo>
                    <a:pt x="27689" y="20330"/>
                  </a:lnTo>
                  <a:lnTo>
                    <a:pt x="28557" y="20263"/>
                  </a:lnTo>
                  <a:lnTo>
                    <a:pt x="29437" y="20196"/>
                  </a:lnTo>
                  <a:lnTo>
                    <a:pt x="30328" y="20107"/>
                  </a:lnTo>
                  <a:lnTo>
                    <a:pt x="31252" y="20018"/>
                  </a:lnTo>
                  <a:lnTo>
                    <a:pt x="32176" y="19918"/>
                  </a:lnTo>
                  <a:lnTo>
                    <a:pt x="33133" y="19807"/>
                  </a:lnTo>
                  <a:lnTo>
                    <a:pt x="34102" y="19684"/>
                  </a:lnTo>
                  <a:lnTo>
                    <a:pt x="35082" y="19539"/>
                  </a:lnTo>
                  <a:lnTo>
                    <a:pt x="36084" y="19395"/>
                  </a:lnTo>
                  <a:lnTo>
                    <a:pt x="37097" y="19228"/>
                  </a:lnTo>
                  <a:lnTo>
                    <a:pt x="38121" y="19061"/>
                  </a:lnTo>
                  <a:lnTo>
                    <a:pt x="39168" y="18871"/>
                  </a:lnTo>
                  <a:lnTo>
                    <a:pt x="40236" y="18671"/>
                  </a:lnTo>
                  <a:lnTo>
                    <a:pt x="41305" y="18448"/>
                  </a:lnTo>
                  <a:lnTo>
                    <a:pt x="42396" y="18215"/>
                  </a:lnTo>
                  <a:lnTo>
                    <a:pt x="43499" y="17970"/>
                  </a:lnTo>
                  <a:lnTo>
                    <a:pt x="43042" y="16222"/>
                  </a:lnTo>
                  <a:lnTo>
                    <a:pt x="42619" y="14585"/>
                  </a:lnTo>
                  <a:lnTo>
                    <a:pt x="42207" y="13071"/>
                  </a:lnTo>
                  <a:lnTo>
                    <a:pt x="41806" y="11657"/>
                  </a:lnTo>
                  <a:lnTo>
                    <a:pt x="41428" y="10354"/>
                  </a:lnTo>
                  <a:lnTo>
                    <a:pt x="41060" y="9152"/>
                  </a:lnTo>
                  <a:lnTo>
                    <a:pt x="40715" y="8039"/>
                  </a:lnTo>
                  <a:lnTo>
                    <a:pt x="40392" y="7026"/>
                  </a:lnTo>
                  <a:lnTo>
                    <a:pt x="40069" y="6102"/>
                  </a:lnTo>
                  <a:lnTo>
                    <a:pt x="39769" y="5255"/>
                  </a:lnTo>
                  <a:lnTo>
                    <a:pt x="39490" y="4498"/>
                  </a:lnTo>
                  <a:lnTo>
                    <a:pt x="39223" y="3808"/>
                  </a:lnTo>
                  <a:lnTo>
                    <a:pt x="38967" y="3196"/>
                  </a:lnTo>
                  <a:lnTo>
                    <a:pt x="38733" y="2661"/>
                  </a:lnTo>
                  <a:lnTo>
                    <a:pt x="38511" y="2183"/>
                  </a:lnTo>
                  <a:lnTo>
                    <a:pt x="38299" y="1759"/>
                  </a:lnTo>
                  <a:lnTo>
                    <a:pt x="38110" y="1403"/>
                  </a:lnTo>
                  <a:lnTo>
                    <a:pt x="37932" y="1091"/>
                  </a:lnTo>
                  <a:lnTo>
                    <a:pt x="37765" y="835"/>
                  </a:lnTo>
                  <a:lnTo>
                    <a:pt x="37609" y="613"/>
                  </a:lnTo>
                  <a:lnTo>
                    <a:pt x="37475" y="435"/>
                  </a:lnTo>
                  <a:lnTo>
                    <a:pt x="37353" y="301"/>
                  </a:lnTo>
                  <a:lnTo>
                    <a:pt x="37242" y="190"/>
                  </a:lnTo>
                  <a:lnTo>
                    <a:pt x="37141" y="112"/>
                  </a:lnTo>
                  <a:lnTo>
                    <a:pt x="37052" y="56"/>
                  </a:lnTo>
                  <a:lnTo>
                    <a:pt x="36974" y="23"/>
                  </a:lnTo>
                  <a:lnTo>
                    <a:pt x="36908" y="12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rgbClr val="312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294;p21">
              <a:extLst>
                <a:ext uri="{FF2B5EF4-FFF2-40B4-BE49-F238E27FC236}">
                  <a16:creationId xmlns:a16="http://schemas.microsoft.com/office/drawing/2014/main" id="{71A8E19F-F8B7-E668-C1F1-34D281384A63}"/>
                </a:ext>
              </a:extLst>
            </p:cNvPr>
            <p:cNvSpPr/>
            <p:nvPr/>
          </p:nvSpPr>
          <p:spPr>
            <a:xfrm>
              <a:off x="6819464" y="4134162"/>
              <a:ext cx="429549" cy="222378"/>
            </a:xfrm>
            <a:custGeom>
              <a:avLst/>
              <a:gdLst/>
              <a:ahLst/>
              <a:cxnLst/>
              <a:rect l="l" t="t" r="r" b="b"/>
              <a:pathLst>
                <a:path w="18304" h="9476" extrusionOk="0">
                  <a:moveTo>
                    <a:pt x="11089" y="1"/>
                  </a:moveTo>
                  <a:lnTo>
                    <a:pt x="10989" y="34"/>
                  </a:lnTo>
                  <a:lnTo>
                    <a:pt x="10945" y="56"/>
                  </a:lnTo>
                  <a:lnTo>
                    <a:pt x="10900" y="90"/>
                  </a:lnTo>
                  <a:lnTo>
                    <a:pt x="10577" y="413"/>
                  </a:lnTo>
                  <a:lnTo>
                    <a:pt x="9909" y="1047"/>
                  </a:lnTo>
                  <a:lnTo>
                    <a:pt x="9475" y="1459"/>
                  </a:lnTo>
                  <a:lnTo>
                    <a:pt x="8985" y="1905"/>
                  </a:lnTo>
                  <a:lnTo>
                    <a:pt x="8451" y="2383"/>
                  </a:lnTo>
                  <a:lnTo>
                    <a:pt x="7872" y="2884"/>
                  </a:lnTo>
                  <a:lnTo>
                    <a:pt x="7271" y="3385"/>
                  </a:lnTo>
                  <a:lnTo>
                    <a:pt x="6636" y="3875"/>
                  </a:lnTo>
                  <a:lnTo>
                    <a:pt x="6313" y="4120"/>
                  </a:lnTo>
                  <a:lnTo>
                    <a:pt x="5990" y="4354"/>
                  </a:lnTo>
                  <a:lnTo>
                    <a:pt x="5656" y="4577"/>
                  </a:lnTo>
                  <a:lnTo>
                    <a:pt x="5333" y="4799"/>
                  </a:lnTo>
                  <a:lnTo>
                    <a:pt x="5011" y="5000"/>
                  </a:lnTo>
                  <a:lnTo>
                    <a:pt x="4677" y="5200"/>
                  </a:lnTo>
                  <a:lnTo>
                    <a:pt x="4354" y="5378"/>
                  </a:lnTo>
                  <a:lnTo>
                    <a:pt x="4042" y="5545"/>
                  </a:lnTo>
                  <a:lnTo>
                    <a:pt x="3730" y="5690"/>
                  </a:lnTo>
                  <a:lnTo>
                    <a:pt x="3419" y="5812"/>
                  </a:lnTo>
                  <a:lnTo>
                    <a:pt x="3118" y="5924"/>
                  </a:lnTo>
                  <a:lnTo>
                    <a:pt x="2828" y="6013"/>
                  </a:lnTo>
                  <a:lnTo>
                    <a:pt x="2428" y="6124"/>
                  </a:lnTo>
                  <a:lnTo>
                    <a:pt x="2060" y="6236"/>
                  </a:lnTo>
                  <a:lnTo>
                    <a:pt x="1737" y="6358"/>
                  </a:lnTo>
                  <a:lnTo>
                    <a:pt x="1448" y="6492"/>
                  </a:lnTo>
                  <a:lnTo>
                    <a:pt x="1192" y="6625"/>
                  </a:lnTo>
                  <a:lnTo>
                    <a:pt x="958" y="6759"/>
                  </a:lnTo>
                  <a:lnTo>
                    <a:pt x="758" y="6892"/>
                  </a:lnTo>
                  <a:lnTo>
                    <a:pt x="591" y="7037"/>
                  </a:lnTo>
                  <a:lnTo>
                    <a:pt x="435" y="7182"/>
                  </a:lnTo>
                  <a:lnTo>
                    <a:pt x="312" y="7327"/>
                  </a:lnTo>
                  <a:lnTo>
                    <a:pt x="212" y="7471"/>
                  </a:lnTo>
                  <a:lnTo>
                    <a:pt x="134" y="7616"/>
                  </a:lnTo>
                  <a:lnTo>
                    <a:pt x="78" y="7750"/>
                  </a:lnTo>
                  <a:lnTo>
                    <a:pt x="34" y="7894"/>
                  </a:lnTo>
                  <a:lnTo>
                    <a:pt x="12" y="8039"/>
                  </a:lnTo>
                  <a:lnTo>
                    <a:pt x="1" y="8173"/>
                  </a:lnTo>
                  <a:lnTo>
                    <a:pt x="1" y="8273"/>
                  </a:lnTo>
                  <a:lnTo>
                    <a:pt x="12" y="8373"/>
                  </a:lnTo>
                  <a:lnTo>
                    <a:pt x="45" y="8562"/>
                  </a:lnTo>
                  <a:lnTo>
                    <a:pt x="90" y="8741"/>
                  </a:lnTo>
                  <a:lnTo>
                    <a:pt x="156" y="8908"/>
                  </a:lnTo>
                  <a:lnTo>
                    <a:pt x="190" y="8952"/>
                  </a:lnTo>
                  <a:lnTo>
                    <a:pt x="223" y="8997"/>
                  </a:lnTo>
                  <a:lnTo>
                    <a:pt x="279" y="9041"/>
                  </a:lnTo>
                  <a:lnTo>
                    <a:pt x="335" y="9086"/>
                  </a:lnTo>
                  <a:lnTo>
                    <a:pt x="479" y="9164"/>
                  </a:lnTo>
                  <a:lnTo>
                    <a:pt x="657" y="9230"/>
                  </a:lnTo>
                  <a:lnTo>
                    <a:pt x="869" y="9286"/>
                  </a:lnTo>
                  <a:lnTo>
                    <a:pt x="1114" y="9342"/>
                  </a:lnTo>
                  <a:lnTo>
                    <a:pt x="1381" y="9375"/>
                  </a:lnTo>
                  <a:lnTo>
                    <a:pt x="1682" y="9409"/>
                  </a:lnTo>
                  <a:lnTo>
                    <a:pt x="1993" y="9442"/>
                  </a:lnTo>
                  <a:lnTo>
                    <a:pt x="2327" y="9464"/>
                  </a:lnTo>
                  <a:lnTo>
                    <a:pt x="2684" y="9475"/>
                  </a:lnTo>
                  <a:lnTo>
                    <a:pt x="3819" y="9475"/>
                  </a:lnTo>
                  <a:lnTo>
                    <a:pt x="4621" y="9453"/>
                  </a:lnTo>
                  <a:lnTo>
                    <a:pt x="5423" y="9409"/>
                  </a:lnTo>
                  <a:lnTo>
                    <a:pt x="6224" y="9342"/>
                  </a:lnTo>
                  <a:lnTo>
                    <a:pt x="6981" y="9264"/>
                  </a:lnTo>
                  <a:lnTo>
                    <a:pt x="7683" y="9186"/>
                  </a:lnTo>
                  <a:lnTo>
                    <a:pt x="8317" y="9086"/>
                  </a:lnTo>
                  <a:lnTo>
                    <a:pt x="8852" y="8985"/>
                  </a:lnTo>
                  <a:lnTo>
                    <a:pt x="9085" y="8941"/>
                  </a:lnTo>
                  <a:lnTo>
                    <a:pt x="9275" y="8885"/>
                  </a:lnTo>
                  <a:lnTo>
                    <a:pt x="9442" y="8841"/>
                  </a:lnTo>
                  <a:lnTo>
                    <a:pt x="9564" y="8785"/>
                  </a:lnTo>
                  <a:lnTo>
                    <a:pt x="9976" y="8596"/>
                  </a:lnTo>
                  <a:lnTo>
                    <a:pt x="10366" y="8418"/>
                  </a:lnTo>
                  <a:lnTo>
                    <a:pt x="10722" y="8273"/>
                  </a:lnTo>
                  <a:lnTo>
                    <a:pt x="11023" y="8150"/>
                  </a:lnTo>
                  <a:lnTo>
                    <a:pt x="11479" y="7983"/>
                  </a:lnTo>
                  <a:lnTo>
                    <a:pt x="11646" y="7928"/>
                  </a:lnTo>
                  <a:lnTo>
                    <a:pt x="12002" y="8607"/>
                  </a:lnTo>
                  <a:lnTo>
                    <a:pt x="12336" y="8618"/>
                  </a:lnTo>
                  <a:lnTo>
                    <a:pt x="12737" y="8618"/>
                  </a:lnTo>
                  <a:lnTo>
                    <a:pt x="13183" y="8607"/>
                  </a:lnTo>
                  <a:lnTo>
                    <a:pt x="13661" y="8574"/>
                  </a:lnTo>
                  <a:lnTo>
                    <a:pt x="14162" y="8540"/>
                  </a:lnTo>
                  <a:lnTo>
                    <a:pt x="14674" y="8484"/>
                  </a:lnTo>
                  <a:lnTo>
                    <a:pt x="15699" y="8362"/>
                  </a:lnTo>
                  <a:lnTo>
                    <a:pt x="16645" y="8240"/>
                  </a:lnTo>
                  <a:lnTo>
                    <a:pt x="17435" y="8128"/>
                  </a:lnTo>
                  <a:lnTo>
                    <a:pt x="18170" y="8017"/>
                  </a:lnTo>
                  <a:lnTo>
                    <a:pt x="18204" y="7828"/>
                  </a:lnTo>
                  <a:lnTo>
                    <a:pt x="18226" y="7572"/>
                  </a:lnTo>
                  <a:lnTo>
                    <a:pt x="18259" y="7204"/>
                  </a:lnTo>
                  <a:lnTo>
                    <a:pt x="18293" y="6714"/>
                  </a:lnTo>
                  <a:lnTo>
                    <a:pt x="18304" y="6102"/>
                  </a:lnTo>
                  <a:lnTo>
                    <a:pt x="18304" y="5345"/>
                  </a:lnTo>
                  <a:lnTo>
                    <a:pt x="18282" y="4432"/>
                  </a:lnTo>
                  <a:lnTo>
                    <a:pt x="18259" y="4053"/>
                  </a:lnTo>
                  <a:lnTo>
                    <a:pt x="18215" y="3697"/>
                  </a:lnTo>
                  <a:lnTo>
                    <a:pt x="18170" y="3352"/>
                  </a:lnTo>
                  <a:lnTo>
                    <a:pt x="18103" y="3029"/>
                  </a:lnTo>
                  <a:lnTo>
                    <a:pt x="18026" y="2728"/>
                  </a:lnTo>
                  <a:lnTo>
                    <a:pt x="17948" y="2439"/>
                  </a:lnTo>
                  <a:lnTo>
                    <a:pt x="17859" y="2172"/>
                  </a:lnTo>
                  <a:lnTo>
                    <a:pt x="17758" y="1927"/>
                  </a:lnTo>
                  <a:lnTo>
                    <a:pt x="17658" y="1693"/>
                  </a:lnTo>
                  <a:lnTo>
                    <a:pt x="17569" y="1482"/>
                  </a:lnTo>
                  <a:lnTo>
                    <a:pt x="17469" y="1292"/>
                  </a:lnTo>
                  <a:lnTo>
                    <a:pt x="17369" y="1125"/>
                  </a:lnTo>
                  <a:lnTo>
                    <a:pt x="17202" y="847"/>
                  </a:lnTo>
                  <a:lnTo>
                    <a:pt x="17057" y="647"/>
                  </a:lnTo>
                  <a:lnTo>
                    <a:pt x="16957" y="524"/>
                  </a:lnTo>
                  <a:lnTo>
                    <a:pt x="16923" y="480"/>
                  </a:lnTo>
                  <a:lnTo>
                    <a:pt x="16790" y="602"/>
                  </a:lnTo>
                  <a:lnTo>
                    <a:pt x="16656" y="713"/>
                  </a:lnTo>
                  <a:lnTo>
                    <a:pt x="16511" y="814"/>
                  </a:lnTo>
                  <a:lnTo>
                    <a:pt x="16367" y="903"/>
                  </a:lnTo>
                  <a:lnTo>
                    <a:pt x="16211" y="981"/>
                  </a:lnTo>
                  <a:lnTo>
                    <a:pt x="16055" y="1047"/>
                  </a:lnTo>
                  <a:lnTo>
                    <a:pt x="15888" y="1114"/>
                  </a:lnTo>
                  <a:lnTo>
                    <a:pt x="15721" y="1159"/>
                  </a:lnTo>
                  <a:lnTo>
                    <a:pt x="15554" y="1203"/>
                  </a:lnTo>
                  <a:lnTo>
                    <a:pt x="15387" y="1237"/>
                  </a:lnTo>
                  <a:lnTo>
                    <a:pt x="15220" y="1259"/>
                  </a:lnTo>
                  <a:lnTo>
                    <a:pt x="15042" y="1281"/>
                  </a:lnTo>
                  <a:lnTo>
                    <a:pt x="14708" y="1303"/>
                  </a:lnTo>
                  <a:lnTo>
                    <a:pt x="14374" y="1292"/>
                  </a:lnTo>
                  <a:lnTo>
                    <a:pt x="14062" y="1270"/>
                  </a:lnTo>
                  <a:lnTo>
                    <a:pt x="13761" y="1237"/>
                  </a:lnTo>
                  <a:lnTo>
                    <a:pt x="13494" y="1181"/>
                  </a:lnTo>
                  <a:lnTo>
                    <a:pt x="13249" y="1114"/>
                  </a:lnTo>
                  <a:lnTo>
                    <a:pt x="13038" y="1047"/>
                  </a:lnTo>
                  <a:lnTo>
                    <a:pt x="12882" y="969"/>
                  </a:lnTo>
                  <a:lnTo>
                    <a:pt x="12759" y="891"/>
                  </a:lnTo>
                  <a:lnTo>
                    <a:pt x="12726" y="858"/>
                  </a:lnTo>
                  <a:lnTo>
                    <a:pt x="12704" y="825"/>
                  </a:lnTo>
                  <a:lnTo>
                    <a:pt x="12659" y="758"/>
                  </a:lnTo>
                  <a:lnTo>
                    <a:pt x="12581" y="680"/>
                  </a:lnTo>
                  <a:lnTo>
                    <a:pt x="12503" y="602"/>
                  </a:lnTo>
                  <a:lnTo>
                    <a:pt x="12392" y="513"/>
                  </a:lnTo>
                  <a:lnTo>
                    <a:pt x="12281" y="435"/>
                  </a:lnTo>
                  <a:lnTo>
                    <a:pt x="12147" y="346"/>
                  </a:lnTo>
                  <a:lnTo>
                    <a:pt x="12013" y="268"/>
                  </a:lnTo>
                  <a:lnTo>
                    <a:pt x="11880" y="190"/>
                  </a:lnTo>
                  <a:lnTo>
                    <a:pt x="11735" y="134"/>
                  </a:lnTo>
                  <a:lnTo>
                    <a:pt x="11590" y="79"/>
                  </a:lnTo>
                  <a:lnTo>
                    <a:pt x="11457" y="34"/>
                  </a:lnTo>
                  <a:lnTo>
                    <a:pt x="11323" y="1"/>
                  </a:lnTo>
                  <a:close/>
                </a:path>
              </a:pathLst>
            </a:custGeom>
            <a:solidFill>
              <a:srgbClr val="FFF6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295;p21">
              <a:extLst>
                <a:ext uri="{FF2B5EF4-FFF2-40B4-BE49-F238E27FC236}">
                  <a16:creationId xmlns:a16="http://schemas.microsoft.com/office/drawing/2014/main" id="{C5E64C48-B881-615F-5DB5-E259447FA2B6}"/>
                </a:ext>
              </a:extLst>
            </p:cNvPr>
            <p:cNvSpPr/>
            <p:nvPr/>
          </p:nvSpPr>
          <p:spPr>
            <a:xfrm>
              <a:off x="6819464" y="4205245"/>
              <a:ext cx="429549" cy="151295"/>
            </a:xfrm>
            <a:custGeom>
              <a:avLst/>
              <a:gdLst/>
              <a:ahLst/>
              <a:cxnLst/>
              <a:rect l="l" t="t" r="r" b="b"/>
              <a:pathLst>
                <a:path w="18304" h="6447" extrusionOk="0">
                  <a:moveTo>
                    <a:pt x="18103" y="0"/>
                  </a:moveTo>
                  <a:lnTo>
                    <a:pt x="17948" y="312"/>
                  </a:lnTo>
                  <a:lnTo>
                    <a:pt x="17781" y="601"/>
                  </a:lnTo>
                  <a:lnTo>
                    <a:pt x="17602" y="880"/>
                  </a:lnTo>
                  <a:lnTo>
                    <a:pt x="17413" y="1136"/>
                  </a:lnTo>
                  <a:lnTo>
                    <a:pt x="17213" y="1381"/>
                  </a:lnTo>
                  <a:lnTo>
                    <a:pt x="17012" y="1603"/>
                  </a:lnTo>
                  <a:lnTo>
                    <a:pt x="16801" y="1815"/>
                  </a:lnTo>
                  <a:lnTo>
                    <a:pt x="16578" y="2004"/>
                  </a:lnTo>
                  <a:lnTo>
                    <a:pt x="16356" y="2193"/>
                  </a:lnTo>
                  <a:lnTo>
                    <a:pt x="16122" y="2360"/>
                  </a:lnTo>
                  <a:lnTo>
                    <a:pt x="15888" y="2505"/>
                  </a:lnTo>
                  <a:lnTo>
                    <a:pt x="15643" y="2650"/>
                  </a:lnTo>
                  <a:lnTo>
                    <a:pt x="15398" y="2772"/>
                  </a:lnTo>
                  <a:lnTo>
                    <a:pt x="15153" y="2895"/>
                  </a:lnTo>
                  <a:lnTo>
                    <a:pt x="14908" y="2995"/>
                  </a:lnTo>
                  <a:lnTo>
                    <a:pt x="14663" y="3084"/>
                  </a:lnTo>
                  <a:lnTo>
                    <a:pt x="14407" y="3173"/>
                  </a:lnTo>
                  <a:lnTo>
                    <a:pt x="14162" y="3240"/>
                  </a:lnTo>
                  <a:lnTo>
                    <a:pt x="13917" y="3307"/>
                  </a:lnTo>
                  <a:lnTo>
                    <a:pt x="13661" y="3362"/>
                  </a:lnTo>
                  <a:lnTo>
                    <a:pt x="13427" y="3407"/>
                  </a:lnTo>
                  <a:lnTo>
                    <a:pt x="13183" y="3440"/>
                  </a:lnTo>
                  <a:lnTo>
                    <a:pt x="12949" y="3474"/>
                  </a:lnTo>
                  <a:lnTo>
                    <a:pt x="12715" y="3496"/>
                  </a:lnTo>
                  <a:lnTo>
                    <a:pt x="12270" y="3518"/>
                  </a:lnTo>
                  <a:lnTo>
                    <a:pt x="11858" y="3518"/>
                  </a:lnTo>
                  <a:lnTo>
                    <a:pt x="11468" y="3496"/>
                  </a:lnTo>
                  <a:lnTo>
                    <a:pt x="11123" y="3463"/>
                  </a:lnTo>
                  <a:lnTo>
                    <a:pt x="10755" y="3663"/>
                  </a:lnTo>
                  <a:lnTo>
                    <a:pt x="10388" y="3852"/>
                  </a:lnTo>
                  <a:lnTo>
                    <a:pt x="10009" y="4019"/>
                  </a:lnTo>
                  <a:lnTo>
                    <a:pt x="9631" y="4186"/>
                  </a:lnTo>
                  <a:lnTo>
                    <a:pt x="9252" y="4331"/>
                  </a:lnTo>
                  <a:lnTo>
                    <a:pt x="8863" y="4465"/>
                  </a:lnTo>
                  <a:lnTo>
                    <a:pt x="8484" y="4598"/>
                  </a:lnTo>
                  <a:lnTo>
                    <a:pt x="8095" y="4710"/>
                  </a:lnTo>
                  <a:lnTo>
                    <a:pt x="7716" y="4810"/>
                  </a:lnTo>
                  <a:lnTo>
                    <a:pt x="7326" y="4899"/>
                  </a:lnTo>
                  <a:lnTo>
                    <a:pt x="6948" y="4988"/>
                  </a:lnTo>
                  <a:lnTo>
                    <a:pt x="6558" y="5055"/>
                  </a:lnTo>
                  <a:lnTo>
                    <a:pt x="6180" y="5121"/>
                  </a:lnTo>
                  <a:lnTo>
                    <a:pt x="5801" y="5177"/>
                  </a:lnTo>
                  <a:lnTo>
                    <a:pt x="5423" y="5222"/>
                  </a:lnTo>
                  <a:lnTo>
                    <a:pt x="5055" y="5255"/>
                  </a:lnTo>
                  <a:lnTo>
                    <a:pt x="4688" y="5288"/>
                  </a:lnTo>
                  <a:lnTo>
                    <a:pt x="4320" y="5311"/>
                  </a:lnTo>
                  <a:lnTo>
                    <a:pt x="3608" y="5344"/>
                  </a:lnTo>
                  <a:lnTo>
                    <a:pt x="2918" y="5344"/>
                  </a:lnTo>
                  <a:lnTo>
                    <a:pt x="2261" y="5333"/>
                  </a:lnTo>
                  <a:lnTo>
                    <a:pt x="1637" y="5300"/>
                  </a:lnTo>
                  <a:lnTo>
                    <a:pt x="1047" y="5255"/>
                  </a:lnTo>
                  <a:lnTo>
                    <a:pt x="502" y="5199"/>
                  </a:lnTo>
                  <a:lnTo>
                    <a:pt x="1" y="5144"/>
                  </a:lnTo>
                  <a:lnTo>
                    <a:pt x="1" y="5244"/>
                  </a:lnTo>
                  <a:lnTo>
                    <a:pt x="12" y="5344"/>
                  </a:lnTo>
                  <a:lnTo>
                    <a:pt x="45" y="5533"/>
                  </a:lnTo>
                  <a:lnTo>
                    <a:pt x="90" y="5712"/>
                  </a:lnTo>
                  <a:lnTo>
                    <a:pt x="156" y="5879"/>
                  </a:lnTo>
                  <a:lnTo>
                    <a:pt x="190" y="5923"/>
                  </a:lnTo>
                  <a:lnTo>
                    <a:pt x="223" y="5968"/>
                  </a:lnTo>
                  <a:lnTo>
                    <a:pt x="279" y="6012"/>
                  </a:lnTo>
                  <a:lnTo>
                    <a:pt x="335" y="6057"/>
                  </a:lnTo>
                  <a:lnTo>
                    <a:pt x="479" y="6135"/>
                  </a:lnTo>
                  <a:lnTo>
                    <a:pt x="657" y="6201"/>
                  </a:lnTo>
                  <a:lnTo>
                    <a:pt x="869" y="6257"/>
                  </a:lnTo>
                  <a:lnTo>
                    <a:pt x="1114" y="6313"/>
                  </a:lnTo>
                  <a:lnTo>
                    <a:pt x="1381" y="6346"/>
                  </a:lnTo>
                  <a:lnTo>
                    <a:pt x="1682" y="6380"/>
                  </a:lnTo>
                  <a:lnTo>
                    <a:pt x="1993" y="6413"/>
                  </a:lnTo>
                  <a:lnTo>
                    <a:pt x="2327" y="6435"/>
                  </a:lnTo>
                  <a:lnTo>
                    <a:pt x="2684" y="6446"/>
                  </a:lnTo>
                  <a:lnTo>
                    <a:pt x="3819" y="6446"/>
                  </a:lnTo>
                  <a:lnTo>
                    <a:pt x="4621" y="6424"/>
                  </a:lnTo>
                  <a:lnTo>
                    <a:pt x="5423" y="6380"/>
                  </a:lnTo>
                  <a:lnTo>
                    <a:pt x="6224" y="6313"/>
                  </a:lnTo>
                  <a:lnTo>
                    <a:pt x="6981" y="6235"/>
                  </a:lnTo>
                  <a:lnTo>
                    <a:pt x="7683" y="6157"/>
                  </a:lnTo>
                  <a:lnTo>
                    <a:pt x="8317" y="6057"/>
                  </a:lnTo>
                  <a:lnTo>
                    <a:pt x="8852" y="5956"/>
                  </a:lnTo>
                  <a:lnTo>
                    <a:pt x="9085" y="5912"/>
                  </a:lnTo>
                  <a:lnTo>
                    <a:pt x="9275" y="5856"/>
                  </a:lnTo>
                  <a:lnTo>
                    <a:pt x="9442" y="5812"/>
                  </a:lnTo>
                  <a:lnTo>
                    <a:pt x="9564" y="5756"/>
                  </a:lnTo>
                  <a:lnTo>
                    <a:pt x="9976" y="5567"/>
                  </a:lnTo>
                  <a:lnTo>
                    <a:pt x="10366" y="5389"/>
                  </a:lnTo>
                  <a:lnTo>
                    <a:pt x="10722" y="5244"/>
                  </a:lnTo>
                  <a:lnTo>
                    <a:pt x="11023" y="5121"/>
                  </a:lnTo>
                  <a:lnTo>
                    <a:pt x="11479" y="4954"/>
                  </a:lnTo>
                  <a:lnTo>
                    <a:pt x="11646" y="4899"/>
                  </a:lnTo>
                  <a:lnTo>
                    <a:pt x="12002" y="5578"/>
                  </a:lnTo>
                  <a:lnTo>
                    <a:pt x="12336" y="5589"/>
                  </a:lnTo>
                  <a:lnTo>
                    <a:pt x="12737" y="5589"/>
                  </a:lnTo>
                  <a:lnTo>
                    <a:pt x="13183" y="5578"/>
                  </a:lnTo>
                  <a:lnTo>
                    <a:pt x="13661" y="5545"/>
                  </a:lnTo>
                  <a:lnTo>
                    <a:pt x="14162" y="5511"/>
                  </a:lnTo>
                  <a:lnTo>
                    <a:pt x="14674" y="5455"/>
                  </a:lnTo>
                  <a:lnTo>
                    <a:pt x="15699" y="5333"/>
                  </a:lnTo>
                  <a:lnTo>
                    <a:pt x="16645" y="5211"/>
                  </a:lnTo>
                  <a:lnTo>
                    <a:pt x="17435" y="5099"/>
                  </a:lnTo>
                  <a:lnTo>
                    <a:pt x="18170" y="4988"/>
                  </a:lnTo>
                  <a:lnTo>
                    <a:pt x="18204" y="4799"/>
                  </a:lnTo>
                  <a:lnTo>
                    <a:pt x="18226" y="4543"/>
                  </a:lnTo>
                  <a:lnTo>
                    <a:pt x="18259" y="4175"/>
                  </a:lnTo>
                  <a:lnTo>
                    <a:pt x="18293" y="3685"/>
                  </a:lnTo>
                  <a:lnTo>
                    <a:pt x="18304" y="3073"/>
                  </a:lnTo>
                  <a:lnTo>
                    <a:pt x="18304" y="2316"/>
                  </a:lnTo>
                  <a:lnTo>
                    <a:pt x="18282" y="1403"/>
                  </a:lnTo>
                  <a:lnTo>
                    <a:pt x="18259" y="1024"/>
                  </a:lnTo>
                  <a:lnTo>
                    <a:pt x="18215" y="668"/>
                  </a:lnTo>
                  <a:lnTo>
                    <a:pt x="18170" y="323"/>
                  </a:lnTo>
                  <a:lnTo>
                    <a:pt x="18103" y="0"/>
                  </a:lnTo>
                  <a:close/>
                </a:path>
              </a:pathLst>
            </a:custGeom>
            <a:solidFill>
              <a:srgbClr val="EFE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296;p21">
              <a:extLst>
                <a:ext uri="{FF2B5EF4-FFF2-40B4-BE49-F238E27FC236}">
                  <a16:creationId xmlns:a16="http://schemas.microsoft.com/office/drawing/2014/main" id="{DAD002AE-B8B5-FDAF-8B62-8F2A6FFCFED0}"/>
                </a:ext>
              </a:extLst>
            </p:cNvPr>
            <p:cNvSpPr/>
            <p:nvPr/>
          </p:nvSpPr>
          <p:spPr>
            <a:xfrm>
              <a:off x="7134304" y="3248193"/>
              <a:ext cx="441048" cy="820424"/>
            </a:xfrm>
            <a:custGeom>
              <a:avLst/>
              <a:gdLst/>
              <a:ahLst/>
              <a:cxnLst/>
              <a:rect l="l" t="t" r="r" b="b"/>
              <a:pathLst>
                <a:path w="18794" h="34960" extrusionOk="0">
                  <a:moveTo>
                    <a:pt x="18793" y="1"/>
                  </a:moveTo>
                  <a:lnTo>
                    <a:pt x="18226" y="34"/>
                  </a:lnTo>
                  <a:lnTo>
                    <a:pt x="16678" y="145"/>
                  </a:lnTo>
                  <a:lnTo>
                    <a:pt x="14407" y="279"/>
                  </a:lnTo>
                  <a:lnTo>
                    <a:pt x="13071" y="357"/>
                  </a:lnTo>
                  <a:lnTo>
                    <a:pt x="11635" y="435"/>
                  </a:lnTo>
                  <a:lnTo>
                    <a:pt x="10143" y="502"/>
                  </a:lnTo>
                  <a:lnTo>
                    <a:pt x="8618" y="568"/>
                  </a:lnTo>
                  <a:lnTo>
                    <a:pt x="7092" y="613"/>
                  </a:lnTo>
                  <a:lnTo>
                    <a:pt x="5589" y="646"/>
                  </a:lnTo>
                  <a:lnTo>
                    <a:pt x="4153" y="669"/>
                  </a:lnTo>
                  <a:lnTo>
                    <a:pt x="2806" y="669"/>
                  </a:lnTo>
                  <a:lnTo>
                    <a:pt x="2171" y="657"/>
                  </a:lnTo>
                  <a:lnTo>
                    <a:pt x="1570" y="635"/>
                  </a:lnTo>
                  <a:lnTo>
                    <a:pt x="1002" y="613"/>
                  </a:lnTo>
                  <a:lnTo>
                    <a:pt x="479" y="580"/>
                  </a:lnTo>
                  <a:lnTo>
                    <a:pt x="379" y="580"/>
                  </a:lnTo>
                  <a:lnTo>
                    <a:pt x="290" y="613"/>
                  </a:lnTo>
                  <a:lnTo>
                    <a:pt x="201" y="657"/>
                  </a:lnTo>
                  <a:lnTo>
                    <a:pt x="123" y="724"/>
                  </a:lnTo>
                  <a:lnTo>
                    <a:pt x="67" y="813"/>
                  </a:lnTo>
                  <a:lnTo>
                    <a:pt x="23" y="902"/>
                  </a:lnTo>
                  <a:lnTo>
                    <a:pt x="0" y="1003"/>
                  </a:lnTo>
                  <a:lnTo>
                    <a:pt x="0" y="1114"/>
                  </a:lnTo>
                  <a:lnTo>
                    <a:pt x="268" y="3541"/>
                  </a:lnTo>
                  <a:lnTo>
                    <a:pt x="657" y="7404"/>
                  </a:lnTo>
                  <a:lnTo>
                    <a:pt x="1136" y="12247"/>
                  </a:lnTo>
                  <a:lnTo>
                    <a:pt x="1381" y="14897"/>
                  </a:lnTo>
                  <a:lnTo>
                    <a:pt x="1637" y="17602"/>
                  </a:lnTo>
                  <a:lnTo>
                    <a:pt x="1871" y="20330"/>
                  </a:lnTo>
                  <a:lnTo>
                    <a:pt x="2082" y="23002"/>
                  </a:lnTo>
                  <a:lnTo>
                    <a:pt x="2283" y="25563"/>
                  </a:lnTo>
                  <a:lnTo>
                    <a:pt x="2439" y="27968"/>
                  </a:lnTo>
                  <a:lnTo>
                    <a:pt x="2494" y="29081"/>
                  </a:lnTo>
                  <a:lnTo>
                    <a:pt x="2550" y="30139"/>
                  </a:lnTo>
                  <a:lnTo>
                    <a:pt x="2594" y="31129"/>
                  </a:lnTo>
                  <a:lnTo>
                    <a:pt x="2617" y="32031"/>
                  </a:lnTo>
                  <a:lnTo>
                    <a:pt x="2628" y="32855"/>
                  </a:lnTo>
                  <a:lnTo>
                    <a:pt x="2628" y="33579"/>
                  </a:lnTo>
                  <a:lnTo>
                    <a:pt x="2617" y="34213"/>
                  </a:lnTo>
                  <a:lnTo>
                    <a:pt x="2583" y="34737"/>
                  </a:lnTo>
                  <a:lnTo>
                    <a:pt x="2561" y="34959"/>
                  </a:lnTo>
                  <a:lnTo>
                    <a:pt x="3062" y="34870"/>
                  </a:lnTo>
                  <a:lnTo>
                    <a:pt x="3441" y="34803"/>
                  </a:lnTo>
                  <a:lnTo>
                    <a:pt x="3763" y="34748"/>
                  </a:lnTo>
                  <a:lnTo>
                    <a:pt x="3797" y="33980"/>
                  </a:lnTo>
                  <a:lnTo>
                    <a:pt x="3875" y="31853"/>
                  </a:lnTo>
                  <a:lnTo>
                    <a:pt x="3919" y="30350"/>
                  </a:lnTo>
                  <a:lnTo>
                    <a:pt x="3953" y="28602"/>
                  </a:lnTo>
                  <a:lnTo>
                    <a:pt x="3986" y="26632"/>
                  </a:lnTo>
                  <a:lnTo>
                    <a:pt x="4008" y="24461"/>
                  </a:lnTo>
                  <a:lnTo>
                    <a:pt x="4019" y="22123"/>
                  </a:lnTo>
                  <a:lnTo>
                    <a:pt x="3997" y="19662"/>
                  </a:lnTo>
                  <a:lnTo>
                    <a:pt x="3964" y="17090"/>
                  </a:lnTo>
                  <a:lnTo>
                    <a:pt x="3930" y="15788"/>
                  </a:lnTo>
                  <a:lnTo>
                    <a:pt x="3897" y="14452"/>
                  </a:lnTo>
                  <a:lnTo>
                    <a:pt x="3841" y="13116"/>
                  </a:lnTo>
                  <a:lnTo>
                    <a:pt x="3786" y="11769"/>
                  </a:lnTo>
                  <a:lnTo>
                    <a:pt x="3719" y="10421"/>
                  </a:lnTo>
                  <a:lnTo>
                    <a:pt x="3652" y="9063"/>
                  </a:lnTo>
                  <a:lnTo>
                    <a:pt x="3563" y="7727"/>
                  </a:lnTo>
                  <a:lnTo>
                    <a:pt x="3463" y="6380"/>
                  </a:lnTo>
                  <a:lnTo>
                    <a:pt x="3351" y="5055"/>
                  </a:lnTo>
                  <a:lnTo>
                    <a:pt x="3229" y="3741"/>
                  </a:lnTo>
                  <a:lnTo>
                    <a:pt x="3229" y="3652"/>
                  </a:lnTo>
                  <a:lnTo>
                    <a:pt x="3251" y="3552"/>
                  </a:lnTo>
                  <a:lnTo>
                    <a:pt x="3285" y="3474"/>
                  </a:lnTo>
                  <a:lnTo>
                    <a:pt x="3329" y="3407"/>
                  </a:lnTo>
                  <a:lnTo>
                    <a:pt x="3396" y="3341"/>
                  </a:lnTo>
                  <a:lnTo>
                    <a:pt x="3474" y="3296"/>
                  </a:lnTo>
                  <a:lnTo>
                    <a:pt x="3552" y="3274"/>
                  </a:lnTo>
                  <a:lnTo>
                    <a:pt x="3641" y="3263"/>
                  </a:lnTo>
                  <a:lnTo>
                    <a:pt x="6035" y="3329"/>
                  </a:lnTo>
                  <a:lnTo>
                    <a:pt x="7493" y="3363"/>
                  </a:lnTo>
                  <a:lnTo>
                    <a:pt x="9107" y="3385"/>
                  </a:lnTo>
                  <a:lnTo>
                    <a:pt x="9976" y="3385"/>
                  </a:lnTo>
                  <a:lnTo>
                    <a:pt x="10889" y="3374"/>
                  </a:lnTo>
                  <a:lnTo>
                    <a:pt x="11824" y="3363"/>
                  </a:lnTo>
                  <a:lnTo>
                    <a:pt x="12815" y="3329"/>
                  </a:lnTo>
                  <a:lnTo>
                    <a:pt x="13828" y="3296"/>
                  </a:lnTo>
                  <a:lnTo>
                    <a:pt x="14886" y="3252"/>
                  </a:lnTo>
                  <a:lnTo>
                    <a:pt x="15966" y="3196"/>
                  </a:lnTo>
                  <a:lnTo>
                    <a:pt x="17090" y="3118"/>
                  </a:lnTo>
                  <a:lnTo>
                    <a:pt x="18793" y="1"/>
                  </a:lnTo>
                  <a:close/>
                </a:path>
              </a:pathLst>
            </a:custGeom>
            <a:solidFill>
              <a:srgbClr val="2B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297;p21">
              <a:extLst>
                <a:ext uri="{FF2B5EF4-FFF2-40B4-BE49-F238E27FC236}">
                  <a16:creationId xmlns:a16="http://schemas.microsoft.com/office/drawing/2014/main" id="{70A9CB32-69C4-AE9D-85B8-322AD273DE2D}"/>
                </a:ext>
              </a:extLst>
            </p:cNvPr>
            <p:cNvSpPr/>
            <p:nvPr/>
          </p:nvSpPr>
          <p:spPr>
            <a:xfrm>
              <a:off x="7797683" y="3968528"/>
              <a:ext cx="170632" cy="183422"/>
            </a:xfrm>
            <a:custGeom>
              <a:avLst/>
              <a:gdLst/>
              <a:ahLst/>
              <a:cxnLst/>
              <a:rect l="l" t="t" r="r" b="b"/>
              <a:pathLst>
                <a:path w="7271" h="7816" extrusionOk="0">
                  <a:moveTo>
                    <a:pt x="4765" y="0"/>
                  </a:moveTo>
                  <a:lnTo>
                    <a:pt x="0" y="4710"/>
                  </a:lnTo>
                  <a:lnTo>
                    <a:pt x="1948" y="7816"/>
                  </a:lnTo>
                  <a:lnTo>
                    <a:pt x="2138" y="7782"/>
                  </a:lnTo>
                  <a:lnTo>
                    <a:pt x="2650" y="7693"/>
                  </a:lnTo>
                  <a:lnTo>
                    <a:pt x="2995" y="7615"/>
                  </a:lnTo>
                  <a:lnTo>
                    <a:pt x="3396" y="7526"/>
                  </a:lnTo>
                  <a:lnTo>
                    <a:pt x="3819" y="7404"/>
                  </a:lnTo>
                  <a:lnTo>
                    <a:pt x="4264" y="7270"/>
                  </a:lnTo>
                  <a:lnTo>
                    <a:pt x="4732" y="7103"/>
                  </a:lnTo>
                  <a:lnTo>
                    <a:pt x="5188" y="6925"/>
                  </a:lnTo>
                  <a:lnTo>
                    <a:pt x="5411" y="6825"/>
                  </a:lnTo>
                  <a:lnTo>
                    <a:pt x="5634" y="6714"/>
                  </a:lnTo>
                  <a:lnTo>
                    <a:pt x="5845" y="6602"/>
                  </a:lnTo>
                  <a:lnTo>
                    <a:pt x="6057" y="6480"/>
                  </a:lnTo>
                  <a:lnTo>
                    <a:pt x="6257" y="6346"/>
                  </a:lnTo>
                  <a:lnTo>
                    <a:pt x="6446" y="6213"/>
                  </a:lnTo>
                  <a:lnTo>
                    <a:pt x="6624" y="6068"/>
                  </a:lnTo>
                  <a:lnTo>
                    <a:pt x="6780" y="5923"/>
                  </a:lnTo>
                  <a:lnTo>
                    <a:pt x="6925" y="5767"/>
                  </a:lnTo>
                  <a:lnTo>
                    <a:pt x="7059" y="5600"/>
                  </a:lnTo>
                  <a:lnTo>
                    <a:pt x="7170" y="5422"/>
                  </a:lnTo>
                  <a:lnTo>
                    <a:pt x="7270" y="5244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FB8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298;p21">
              <a:extLst>
                <a:ext uri="{FF2B5EF4-FFF2-40B4-BE49-F238E27FC236}">
                  <a16:creationId xmlns:a16="http://schemas.microsoft.com/office/drawing/2014/main" id="{CC3101CB-072B-D37B-FC9E-3755E451AA8C}"/>
                </a:ext>
              </a:extLst>
            </p:cNvPr>
            <p:cNvSpPr/>
            <p:nvPr/>
          </p:nvSpPr>
          <p:spPr>
            <a:xfrm>
              <a:off x="7797683" y="3968528"/>
              <a:ext cx="170632" cy="183422"/>
            </a:xfrm>
            <a:custGeom>
              <a:avLst/>
              <a:gdLst/>
              <a:ahLst/>
              <a:cxnLst/>
              <a:rect l="l" t="t" r="r" b="b"/>
              <a:pathLst>
                <a:path w="7271" h="7816" fill="none" extrusionOk="0">
                  <a:moveTo>
                    <a:pt x="0" y="4710"/>
                  </a:moveTo>
                  <a:lnTo>
                    <a:pt x="1948" y="7816"/>
                  </a:lnTo>
                  <a:lnTo>
                    <a:pt x="1948" y="7816"/>
                  </a:lnTo>
                  <a:lnTo>
                    <a:pt x="2138" y="7782"/>
                  </a:lnTo>
                  <a:lnTo>
                    <a:pt x="2650" y="7693"/>
                  </a:lnTo>
                  <a:lnTo>
                    <a:pt x="2995" y="7615"/>
                  </a:lnTo>
                  <a:lnTo>
                    <a:pt x="3396" y="7526"/>
                  </a:lnTo>
                  <a:lnTo>
                    <a:pt x="3819" y="7404"/>
                  </a:lnTo>
                  <a:lnTo>
                    <a:pt x="4264" y="7270"/>
                  </a:lnTo>
                  <a:lnTo>
                    <a:pt x="4732" y="7103"/>
                  </a:lnTo>
                  <a:lnTo>
                    <a:pt x="5188" y="6925"/>
                  </a:lnTo>
                  <a:lnTo>
                    <a:pt x="5411" y="6825"/>
                  </a:lnTo>
                  <a:lnTo>
                    <a:pt x="5634" y="6714"/>
                  </a:lnTo>
                  <a:lnTo>
                    <a:pt x="5845" y="6602"/>
                  </a:lnTo>
                  <a:lnTo>
                    <a:pt x="6057" y="6480"/>
                  </a:lnTo>
                  <a:lnTo>
                    <a:pt x="6257" y="6346"/>
                  </a:lnTo>
                  <a:lnTo>
                    <a:pt x="6446" y="6213"/>
                  </a:lnTo>
                  <a:lnTo>
                    <a:pt x="6624" y="6068"/>
                  </a:lnTo>
                  <a:lnTo>
                    <a:pt x="6780" y="5923"/>
                  </a:lnTo>
                  <a:lnTo>
                    <a:pt x="6925" y="5767"/>
                  </a:lnTo>
                  <a:lnTo>
                    <a:pt x="7059" y="5600"/>
                  </a:lnTo>
                  <a:lnTo>
                    <a:pt x="7170" y="5422"/>
                  </a:lnTo>
                  <a:lnTo>
                    <a:pt x="7270" y="5244"/>
                  </a:lnTo>
                  <a:lnTo>
                    <a:pt x="4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299;p21">
              <a:extLst>
                <a:ext uri="{FF2B5EF4-FFF2-40B4-BE49-F238E27FC236}">
                  <a16:creationId xmlns:a16="http://schemas.microsoft.com/office/drawing/2014/main" id="{41AB9040-0B1B-0A37-ABC2-D63AC938E59D}"/>
                </a:ext>
              </a:extLst>
            </p:cNvPr>
            <p:cNvSpPr/>
            <p:nvPr/>
          </p:nvSpPr>
          <p:spPr>
            <a:xfrm>
              <a:off x="7273818" y="2756995"/>
              <a:ext cx="822254" cy="1353934"/>
            </a:xfrm>
            <a:custGeom>
              <a:avLst/>
              <a:gdLst/>
              <a:ahLst/>
              <a:cxnLst/>
              <a:rect l="l" t="t" r="r" b="b"/>
              <a:pathLst>
                <a:path w="35038" h="57694" extrusionOk="0">
                  <a:moveTo>
                    <a:pt x="28502" y="1"/>
                  </a:moveTo>
                  <a:lnTo>
                    <a:pt x="28424" y="12"/>
                  </a:lnTo>
                  <a:lnTo>
                    <a:pt x="28368" y="23"/>
                  </a:lnTo>
                  <a:lnTo>
                    <a:pt x="28335" y="34"/>
                  </a:lnTo>
                  <a:lnTo>
                    <a:pt x="28279" y="68"/>
                  </a:lnTo>
                  <a:lnTo>
                    <a:pt x="28268" y="90"/>
                  </a:lnTo>
                  <a:lnTo>
                    <a:pt x="27099" y="892"/>
                  </a:lnTo>
                  <a:lnTo>
                    <a:pt x="25774" y="1804"/>
                  </a:lnTo>
                  <a:lnTo>
                    <a:pt x="24071" y="3007"/>
                  </a:lnTo>
                  <a:lnTo>
                    <a:pt x="22067" y="4421"/>
                  </a:lnTo>
                  <a:lnTo>
                    <a:pt x="19851" y="6002"/>
                  </a:lnTo>
                  <a:lnTo>
                    <a:pt x="17525" y="7694"/>
                  </a:lnTo>
                  <a:lnTo>
                    <a:pt x="16344" y="8574"/>
                  </a:lnTo>
                  <a:lnTo>
                    <a:pt x="15153" y="9453"/>
                  </a:lnTo>
                  <a:lnTo>
                    <a:pt x="14474" y="9965"/>
                  </a:lnTo>
                  <a:lnTo>
                    <a:pt x="13706" y="10555"/>
                  </a:lnTo>
                  <a:lnTo>
                    <a:pt x="12715" y="11346"/>
                  </a:lnTo>
                  <a:lnTo>
                    <a:pt x="11535" y="12292"/>
                  </a:lnTo>
                  <a:lnTo>
                    <a:pt x="10232" y="13372"/>
                  </a:lnTo>
                  <a:lnTo>
                    <a:pt x="9542" y="13951"/>
                  </a:lnTo>
                  <a:lnTo>
                    <a:pt x="8840" y="14563"/>
                  </a:lnTo>
                  <a:lnTo>
                    <a:pt x="8128" y="15187"/>
                  </a:lnTo>
                  <a:lnTo>
                    <a:pt x="7404" y="15833"/>
                  </a:lnTo>
                  <a:lnTo>
                    <a:pt x="6692" y="16489"/>
                  </a:lnTo>
                  <a:lnTo>
                    <a:pt x="5979" y="17157"/>
                  </a:lnTo>
                  <a:lnTo>
                    <a:pt x="5278" y="17837"/>
                  </a:lnTo>
                  <a:lnTo>
                    <a:pt x="4599" y="18516"/>
                  </a:lnTo>
                  <a:lnTo>
                    <a:pt x="3942" y="19195"/>
                  </a:lnTo>
                  <a:lnTo>
                    <a:pt x="3318" y="19863"/>
                  </a:lnTo>
                  <a:lnTo>
                    <a:pt x="2739" y="20542"/>
                  </a:lnTo>
                  <a:lnTo>
                    <a:pt x="2461" y="20865"/>
                  </a:lnTo>
                  <a:lnTo>
                    <a:pt x="2183" y="21199"/>
                  </a:lnTo>
                  <a:lnTo>
                    <a:pt x="1938" y="21522"/>
                  </a:lnTo>
                  <a:lnTo>
                    <a:pt x="1693" y="21845"/>
                  </a:lnTo>
                  <a:lnTo>
                    <a:pt x="1459" y="22156"/>
                  </a:lnTo>
                  <a:lnTo>
                    <a:pt x="1247" y="22479"/>
                  </a:lnTo>
                  <a:lnTo>
                    <a:pt x="1047" y="22780"/>
                  </a:lnTo>
                  <a:lnTo>
                    <a:pt x="858" y="23080"/>
                  </a:lnTo>
                  <a:lnTo>
                    <a:pt x="691" y="23381"/>
                  </a:lnTo>
                  <a:lnTo>
                    <a:pt x="535" y="23670"/>
                  </a:lnTo>
                  <a:lnTo>
                    <a:pt x="401" y="23960"/>
                  </a:lnTo>
                  <a:lnTo>
                    <a:pt x="279" y="24227"/>
                  </a:lnTo>
                  <a:lnTo>
                    <a:pt x="190" y="24505"/>
                  </a:lnTo>
                  <a:lnTo>
                    <a:pt x="112" y="24761"/>
                  </a:lnTo>
                  <a:lnTo>
                    <a:pt x="45" y="25018"/>
                  </a:lnTo>
                  <a:lnTo>
                    <a:pt x="12" y="25262"/>
                  </a:lnTo>
                  <a:lnTo>
                    <a:pt x="1" y="25496"/>
                  </a:lnTo>
                  <a:lnTo>
                    <a:pt x="12" y="25719"/>
                  </a:lnTo>
                  <a:lnTo>
                    <a:pt x="45" y="26020"/>
                  </a:lnTo>
                  <a:lnTo>
                    <a:pt x="112" y="26342"/>
                  </a:lnTo>
                  <a:lnTo>
                    <a:pt x="212" y="26699"/>
                  </a:lnTo>
                  <a:lnTo>
                    <a:pt x="323" y="27066"/>
                  </a:lnTo>
                  <a:lnTo>
                    <a:pt x="468" y="27467"/>
                  </a:lnTo>
                  <a:lnTo>
                    <a:pt x="635" y="27901"/>
                  </a:lnTo>
                  <a:lnTo>
                    <a:pt x="824" y="28346"/>
                  </a:lnTo>
                  <a:lnTo>
                    <a:pt x="1047" y="28814"/>
                  </a:lnTo>
                  <a:lnTo>
                    <a:pt x="1281" y="29293"/>
                  </a:lnTo>
                  <a:lnTo>
                    <a:pt x="1537" y="29805"/>
                  </a:lnTo>
                  <a:lnTo>
                    <a:pt x="1804" y="30328"/>
                  </a:lnTo>
                  <a:lnTo>
                    <a:pt x="2105" y="30874"/>
                  </a:lnTo>
                  <a:lnTo>
                    <a:pt x="2416" y="31430"/>
                  </a:lnTo>
                  <a:lnTo>
                    <a:pt x="2739" y="31998"/>
                  </a:lnTo>
                  <a:lnTo>
                    <a:pt x="3441" y="33189"/>
                  </a:lnTo>
                  <a:lnTo>
                    <a:pt x="4198" y="34425"/>
                  </a:lnTo>
                  <a:lnTo>
                    <a:pt x="5011" y="35706"/>
                  </a:lnTo>
                  <a:lnTo>
                    <a:pt x="5857" y="37019"/>
                  </a:lnTo>
                  <a:lnTo>
                    <a:pt x="6747" y="38355"/>
                  </a:lnTo>
                  <a:lnTo>
                    <a:pt x="7660" y="39702"/>
                  </a:lnTo>
                  <a:lnTo>
                    <a:pt x="8596" y="41061"/>
                  </a:lnTo>
                  <a:lnTo>
                    <a:pt x="9542" y="42419"/>
                  </a:lnTo>
                  <a:lnTo>
                    <a:pt x="10499" y="43766"/>
                  </a:lnTo>
                  <a:lnTo>
                    <a:pt x="11446" y="45102"/>
                  </a:lnTo>
                  <a:lnTo>
                    <a:pt x="12392" y="46416"/>
                  </a:lnTo>
                  <a:lnTo>
                    <a:pt x="14229" y="48932"/>
                  </a:lnTo>
                  <a:lnTo>
                    <a:pt x="15955" y="51248"/>
                  </a:lnTo>
                  <a:lnTo>
                    <a:pt x="17502" y="53307"/>
                  </a:lnTo>
                  <a:lnTo>
                    <a:pt x="19840" y="56414"/>
                  </a:lnTo>
                  <a:lnTo>
                    <a:pt x="20531" y="57315"/>
                  </a:lnTo>
                  <a:lnTo>
                    <a:pt x="20720" y="57571"/>
                  </a:lnTo>
                  <a:lnTo>
                    <a:pt x="20809" y="57694"/>
                  </a:lnTo>
                  <a:lnTo>
                    <a:pt x="21299" y="57482"/>
                  </a:lnTo>
                  <a:lnTo>
                    <a:pt x="21789" y="57249"/>
                  </a:lnTo>
                  <a:lnTo>
                    <a:pt x="22267" y="57015"/>
                  </a:lnTo>
                  <a:lnTo>
                    <a:pt x="22746" y="56781"/>
                  </a:lnTo>
                  <a:lnTo>
                    <a:pt x="23203" y="56536"/>
                  </a:lnTo>
                  <a:lnTo>
                    <a:pt x="23659" y="56291"/>
                  </a:lnTo>
                  <a:lnTo>
                    <a:pt x="24527" y="55812"/>
                  </a:lnTo>
                  <a:lnTo>
                    <a:pt x="25340" y="55334"/>
                  </a:lnTo>
                  <a:lnTo>
                    <a:pt x="26075" y="54888"/>
                  </a:lnTo>
                  <a:lnTo>
                    <a:pt x="26721" y="54476"/>
                  </a:lnTo>
                  <a:lnTo>
                    <a:pt x="27277" y="54120"/>
                  </a:lnTo>
                  <a:lnTo>
                    <a:pt x="27700" y="53842"/>
                  </a:lnTo>
                  <a:lnTo>
                    <a:pt x="28012" y="53619"/>
                  </a:lnTo>
                  <a:lnTo>
                    <a:pt x="28279" y="53430"/>
                  </a:lnTo>
                  <a:lnTo>
                    <a:pt x="27890" y="52495"/>
                  </a:lnTo>
                  <a:lnTo>
                    <a:pt x="27433" y="51392"/>
                  </a:lnTo>
                  <a:lnTo>
                    <a:pt x="26810" y="49923"/>
                  </a:lnTo>
                  <a:lnTo>
                    <a:pt x="26654" y="49578"/>
                  </a:lnTo>
                  <a:lnTo>
                    <a:pt x="26376" y="48932"/>
                  </a:lnTo>
                  <a:lnTo>
                    <a:pt x="26220" y="48553"/>
                  </a:lnTo>
                  <a:lnTo>
                    <a:pt x="25351" y="46583"/>
                  </a:lnTo>
                  <a:lnTo>
                    <a:pt x="24360" y="44390"/>
                  </a:lnTo>
                  <a:lnTo>
                    <a:pt x="23826" y="43221"/>
                  </a:lnTo>
                  <a:lnTo>
                    <a:pt x="23258" y="42018"/>
                  </a:lnTo>
                  <a:lnTo>
                    <a:pt x="22679" y="40771"/>
                  </a:lnTo>
                  <a:lnTo>
                    <a:pt x="22067" y="39513"/>
                  </a:lnTo>
                  <a:lnTo>
                    <a:pt x="21544" y="38422"/>
                  </a:lnTo>
                  <a:lnTo>
                    <a:pt x="20720" y="36774"/>
                  </a:lnTo>
                  <a:lnTo>
                    <a:pt x="19874" y="35104"/>
                  </a:lnTo>
                  <a:lnTo>
                    <a:pt x="19328" y="34047"/>
                  </a:lnTo>
                  <a:lnTo>
                    <a:pt x="18771" y="32989"/>
                  </a:lnTo>
                  <a:lnTo>
                    <a:pt x="18115" y="31764"/>
                  </a:lnTo>
                  <a:lnTo>
                    <a:pt x="17502" y="30662"/>
                  </a:lnTo>
                  <a:lnTo>
                    <a:pt x="17202" y="30117"/>
                  </a:lnTo>
                  <a:lnTo>
                    <a:pt x="16890" y="29571"/>
                  </a:lnTo>
                  <a:lnTo>
                    <a:pt x="16278" y="28502"/>
                  </a:lnTo>
                  <a:lnTo>
                    <a:pt x="15643" y="27433"/>
                  </a:lnTo>
                  <a:lnTo>
                    <a:pt x="15409" y="27044"/>
                  </a:lnTo>
                  <a:lnTo>
                    <a:pt x="15821" y="26866"/>
                  </a:lnTo>
                  <a:lnTo>
                    <a:pt x="15832" y="26855"/>
                  </a:lnTo>
                  <a:lnTo>
                    <a:pt x="15955" y="26810"/>
                  </a:lnTo>
                  <a:lnTo>
                    <a:pt x="18159" y="25853"/>
                  </a:lnTo>
                  <a:lnTo>
                    <a:pt x="19484" y="25274"/>
                  </a:lnTo>
                  <a:lnTo>
                    <a:pt x="20942" y="24606"/>
                  </a:lnTo>
                  <a:lnTo>
                    <a:pt x="22535" y="23860"/>
                  </a:lnTo>
                  <a:lnTo>
                    <a:pt x="23370" y="23459"/>
                  </a:lnTo>
                  <a:lnTo>
                    <a:pt x="24238" y="23036"/>
                  </a:lnTo>
                  <a:lnTo>
                    <a:pt x="25140" y="22579"/>
                  </a:lnTo>
                  <a:lnTo>
                    <a:pt x="26064" y="22101"/>
                  </a:lnTo>
                  <a:lnTo>
                    <a:pt x="27010" y="21600"/>
                  </a:lnTo>
                  <a:lnTo>
                    <a:pt x="27979" y="21076"/>
                  </a:lnTo>
                  <a:lnTo>
                    <a:pt x="28502" y="20798"/>
                  </a:lnTo>
                  <a:lnTo>
                    <a:pt x="29025" y="20497"/>
                  </a:lnTo>
                  <a:lnTo>
                    <a:pt x="29437" y="20264"/>
                  </a:lnTo>
                  <a:lnTo>
                    <a:pt x="29838" y="20008"/>
                  </a:lnTo>
                  <a:lnTo>
                    <a:pt x="30228" y="19740"/>
                  </a:lnTo>
                  <a:lnTo>
                    <a:pt x="30595" y="19462"/>
                  </a:lnTo>
                  <a:lnTo>
                    <a:pt x="30951" y="19161"/>
                  </a:lnTo>
                  <a:lnTo>
                    <a:pt x="31285" y="18861"/>
                  </a:lnTo>
                  <a:lnTo>
                    <a:pt x="31619" y="18549"/>
                  </a:lnTo>
                  <a:lnTo>
                    <a:pt x="31931" y="18226"/>
                  </a:lnTo>
                  <a:lnTo>
                    <a:pt x="32221" y="17892"/>
                  </a:lnTo>
                  <a:lnTo>
                    <a:pt x="32510" y="17547"/>
                  </a:lnTo>
                  <a:lnTo>
                    <a:pt x="32777" y="17202"/>
                  </a:lnTo>
                  <a:lnTo>
                    <a:pt x="33033" y="16835"/>
                  </a:lnTo>
                  <a:lnTo>
                    <a:pt x="33267" y="16467"/>
                  </a:lnTo>
                  <a:lnTo>
                    <a:pt x="33490" y="16089"/>
                  </a:lnTo>
                  <a:lnTo>
                    <a:pt x="33701" y="15710"/>
                  </a:lnTo>
                  <a:lnTo>
                    <a:pt x="33891" y="15320"/>
                  </a:lnTo>
                  <a:lnTo>
                    <a:pt x="34069" y="14931"/>
                  </a:lnTo>
                  <a:lnTo>
                    <a:pt x="34236" y="14530"/>
                  </a:lnTo>
                  <a:lnTo>
                    <a:pt x="34381" y="14118"/>
                  </a:lnTo>
                  <a:lnTo>
                    <a:pt x="34514" y="13717"/>
                  </a:lnTo>
                  <a:lnTo>
                    <a:pt x="34637" y="13294"/>
                  </a:lnTo>
                  <a:lnTo>
                    <a:pt x="34737" y="12882"/>
                  </a:lnTo>
                  <a:lnTo>
                    <a:pt x="34826" y="12459"/>
                  </a:lnTo>
                  <a:lnTo>
                    <a:pt x="34893" y="12036"/>
                  </a:lnTo>
                  <a:lnTo>
                    <a:pt x="34948" y="11613"/>
                  </a:lnTo>
                  <a:lnTo>
                    <a:pt x="34993" y="11190"/>
                  </a:lnTo>
                  <a:lnTo>
                    <a:pt x="35026" y="10767"/>
                  </a:lnTo>
                  <a:lnTo>
                    <a:pt x="35037" y="10333"/>
                  </a:lnTo>
                  <a:lnTo>
                    <a:pt x="35026" y="9910"/>
                  </a:lnTo>
                  <a:lnTo>
                    <a:pt x="35015" y="9475"/>
                  </a:lnTo>
                  <a:lnTo>
                    <a:pt x="34982" y="9052"/>
                  </a:lnTo>
                  <a:lnTo>
                    <a:pt x="34926" y="8629"/>
                  </a:lnTo>
                  <a:lnTo>
                    <a:pt x="34882" y="8340"/>
                  </a:lnTo>
                  <a:lnTo>
                    <a:pt x="34837" y="8061"/>
                  </a:lnTo>
                  <a:lnTo>
                    <a:pt x="34781" y="7772"/>
                  </a:lnTo>
                  <a:lnTo>
                    <a:pt x="34715" y="7494"/>
                  </a:lnTo>
                  <a:lnTo>
                    <a:pt x="34648" y="7215"/>
                  </a:lnTo>
                  <a:lnTo>
                    <a:pt x="34570" y="6937"/>
                  </a:lnTo>
                  <a:lnTo>
                    <a:pt x="34492" y="6659"/>
                  </a:lnTo>
                  <a:lnTo>
                    <a:pt x="34392" y="6391"/>
                  </a:lnTo>
                  <a:lnTo>
                    <a:pt x="34303" y="6113"/>
                  </a:lnTo>
                  <a:lnTo>
                    <a:pt x="34191" y="5846"/>
                  </a:lnTo>
                  <a:lnTo>
                    <a:pt x="34080" y="5579"/>
                  </a:lnTo>
                  <a:lnTo>
                    <a:pt x="33957" y="5311"/>
                  </a:lnTo>
                  <a:lnTo>
                    <a:pt x="33835" y="5044"/>
                  </a:lnTo>
                  <a:lnTo>
                    <a:pt x="33701" y="4788"/>
                  </a:lnTo>
                  <a:lnTo>
                    <a:pt x="33557" y="4532"/>
                  </a:lnTo>
                  <a:lnTo>
                    <a:pt x="33412" y="4276"/>
                  </a:lnTo>
                  <a:lnTo>
                    <a:pt x="33256" y="4020"/>
                  </a:lnTo>
                  <a:lnTo>
                    <a:pt x="33100" y="3775"/>
                  </a:lnTo>
                  <a:lnTo>
                    <a:pt x="32933" y="3530"/>
                  </a:lnTo>
                  <a:lnTo>
                    <a:pt x="32755" y="3285"/>
                  </a:lnTo>
                  <a:lnTo>
                    <a:pt x="32566" y="3051"/>
                  </a:lnTo>
                  <a:lnTo>
                    <a:pt x="32377" y="2818"/>
                  </a:lnTo>
                  <a:lnTo>
                    <a:pt x="32187" y="2595"/>
                  </a:lnTo>
                  <a:lnTo>
                    <a:pt x="31976" y="2361"/>
                  </a:lnTo>
                  <a:lnTo>
                    <a:pt x="31764" y="2150"/>
                  </a:lnTo>
                  <a:lnTo>
                    <a:pt x="31541" y="1927"/>
                  </a:lnTo>
                  <a:lnTo>
                    <a:pt x="31319" y="1715"/>
                  </a:lnTo>
                  <a:lnTo>
                    <a:pt x="31085" y="1504"/>
                  </a:lnTo>
                  <a:lnTo>
                    <a:pt x="30840" y="1303"/>
                  </a:lnTo>
                  <a:lnTo>
                    <a:pt x="30595" y="1114"/>
                  </a:lnTo>
                  <a:lnTo>
                    <a:pt x="30339" y="914"/>
                  </a:lnTo>
                  <a:lnTo>
                    <a:pt x="30083" y="736"/>
                  </a:lnTo>
                  <a:lnTo>
                    <a:pt x="29805" y="546"/>
                  </a:lnTo>
                  <a:lnTo>
                    <a:pt x="29560" y="391"/>
                  </a:lnTo>
                  <a:lnTo>
                    <a:pt x="29337" y="268"/>
                  </a:lnTo>
                  <a:lnTo>
                    <a:pt x="29137" y="179"/>
                  </a:lnTo>
                  <a:lnTo>
                    <a:pt x="28970" y="101"/>
                  </a:lnTo>
                  <a:lnTo>
                    <a:pt x="28825" y="57"/>
                  </a:lnTo>
                  <a:lnTo>
                    <a:pt x="28691" y="23"/>
                  </a:lnTo>
                  <a:lnTo>
                    <a:pt x="28591" y="1"/>
                  </a:lnTo>
                  <a:close/>
                </a:path>
              </a:pathLst>
            </a:custGeom>
            <a:solidFill>
              <a:srgbClr val="312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300;p21">
              <a:extLst>
                <a:ext uri="{FF2B5EF4-FFF2-40B4-BE49-F238E27FC236}">
                  <a16:creationId xmlns:a16="http://schemas.microsoft.com/office/drawing/2014/main" id="{AA89684D-339D-9C61-08F4-558CBF77EC01}"/>
                </a:ext>
              </a:extLst>
            </p:cNvPr>
            <p:cNvSpPr/>
            <p:nvPr/>
          </p:nvSpPr>
          <p:spPr>
            <a:xfrm>
              <a:off x="7674361" y="4088964"/>
              <a:ext cx="412042" cy="332370"/>
            </a:xfrm>
            <a:custGeom>
              <a:avLst/>
              <a:gdLst/>
              <a:ahLst/>
              <a:cxnLst/>
              <a:rect l="l" t="t" r="r" b="b"/>
              <a:pathLst>
                <a:path w="17558" h="14163" extrusionOk="0">
                  <a:moveTo>
                    <a:pt x="12469" y="1"/>
                  </a:moveTo>
                  <a:lnTo>
                    <a:pt x="12403" y="168"/>
                  </a:lnTo>
                  <a:lnTo>
                    <a:pt x="12336" y="312"/>
                  </a:lnTo>
                  <a:lnTo>
                    <a:pt x="12247" y="457"/>
                  </a:lnTo>
                  <a:lnTo>
                    <a:pt x="12147" y="602"/>
                  </a:lnTo>
                  <a:lnTo>
                    <a:pt x="12046" y="724"/>
                  </a:lnTo>
                  <a:lnTo>
                    <a:pt x="11924" y="847"/>
                  </a:lnTo>
                  <a:lnTo>
                    <a:pt x="11813" y="969"/>
                  </a:lnTo>
                  <a:lnTo>
                    <a:pt x="11679" y="1081"/>
                  </a:lnTo>
                  <a:lnTo>
                    <a:pt x="11545" y="1181"/>
                  </a:lnTo>
                  <a:lnTo>
                    <a:pt x="11412" y="1270"/>
                  </a:lnTo>
                  <a:lnTo>
                    <a:pt x="11267" y="1359"/>
                  </a:lnTo>
                  <a:lnTo>
                    <a:pt x="11122" y="1448"/>
                  </a:lnTo>
                  <a:lnTo>
                    <a:pt x="10833" y="1593"/>
                  </a:lnTo>
                  <a:lnTo>
                    <a:pt x="10532" y="1715"/>
                  </a:lnTo>
                  <a:lnTo>
                    <a:pt x="10243" y="1815"/>
                  </a:lnTo>
                  <a:lnTo>
                    <a:pt x="9964" y="1882"/>
                  </a:lnTo>
                  <a:lnTo>
                    <a:pt x="9697" y="1938"/>
                  </a:lnTo>
                  <a:lnTo>
                    <a:pt x="9441" y="1971"/>
                  </a:lnTo>
                  <a:lnTo>
                    <a:pt x="9230" y="1994"/>
                  </a:lnTo>
                  <a:lnTo>
                    <a:pt x="9052" y="1982"/>
                  </a:lnTo>
                  <a:lnTo>
                    <a:pt x="8907" y="1960"/>
                  </a:lnTo>
                  <a:lnTo>
                    <a:pt x="8862" y="1949"/>
                  </a:lnTo>
                  <a:lnTo>
                    <a:pt x="8818" y="1927"/>
                  </a:lnTo>
                  <a:lnTo>
                    <a:pt x="8740" y="1882"/>
                  </a:lnTo>
                  <a:lnTo>
                    <a:pt x="8640" y="1838"/>
                  </a:lnTo>
                  <a:lnTo>
                    <a:pt x="8517" y="1793"/>
                  </a:lnTo>
                  <a:lnTo>
                    <a:pt x="8372" y="1760"/>
                  </a:lnTo>
                  <a:lnTo>
                    <a:pt x="8217" y="1726"/>
                  </a:lnTo>
                  <a:lnTo>
                    <a:pt x="8061" y="1693"/>
                  </a:lnTo>
                  <a:lnTo>
                    <a:pt x="7894" y="1671"/>
                  </a:lnTo>
                  <a:lnTo>
                    <a:pt x="7716" y="1660"/>
                  </a:lnTo>
                  <a:lnTo>
                    <a:pt x="7382" y="1660"/>
                  </a:lnTo>
                  <a:lnTo>
                    <a:pt x="7237" y="1671"/>
                  </a:lnTo>
                  <a:lnTo>
                    <a:pt x="7092" y="1704"/>
                  </a:lnTo>
                  <a:lnTo>
                    <a:pt x="6970" y="1738"/>
                  </a:lnTo>
                  <a:lnTo>
                    <a:pt x="6858" y="1793"/>
                  </a:lnTo>
                  <a:lnTo>
                    <a:pt x="6814" y="1815"/>
                  </a:lnTo>
                  <a:lnTo>
                    <a:pt x="6780" y="1860"/>
                  </a:lnTo>
                  <a:lnTo>
                    <a:pt x="6747" y="1893"/>
                  </a:lnTo>
                  <a:lnTo>
                    <a:pt x="6725" y="1938"/>
                  </a:lnTo>
                  <a:lnTo>
                    <a:pt x="6569" y="2361"/>
                  </a:lnTo>
                  <a:lnTo>
                    <a:pt x="6235" y="3185"/>
                  </a:lnTo>
                  <a:lnTo>
                    <a:pt x="6023" y="3730"/>
                  </a:lnTo>
                  <a:lnTo>
                    <a:pt x="5767" y="4320"/>
                  </a:lnTo>
                  <a:lnTo>
                    <a:pt x="5478" y="4966"/>
                  </a:lnTo>
                  <a:lnTo>
                    <a:pt x="5166" y="5634"/>
                  </a:lnTo>
                  <a:lnTo>
                    <a:pt x="4821" y="6325"/>
                  </a:lnTo>
                  <a:lnTo>
                    <a:pt x="4442" y="7015"/>
                  </a:lnTo>
                  <a:lnTo>
                    <a:pt x="4253" y="7360"/>
                  </a:lnTo>
                  <a:lnTo>
                    <a:pt x="4053" y="7694"/>
                  </a:lnTo>
                  <a:lnTo>
                    <a:pt x="3852" y="8028"/>
                  </a:lnTo>
                  <a:lnTo>
                    <a:pt x="3641" y="8351"/>
                  </a:lnTo>
                  <a:lnTo>
                    <a:pt x="3429" y="8663"/>
                  </a:lnTo>
                  <a:lnTo>
                    <a:pt x="3206" y="8963"/>
                  </a:lnTo>
                  <a:lnTo>
                    <a:pt x="2984" y="9241"/>
                  </a:lnTo>
                  <a:lnTo>
                    <a:pt x="2750" y="9520"/>
                  </a:lnTo>
                  <a:lnTo>
                    <a:pt x="2516" y="9765"/>
                  </a:lnTo>
                  <a:lnTo>
                    <a:pt x="2282" y="9999"/>
                  </a:lnTo>
                  <a:lnTo>
                    <a:pt x="2049" y="10210"/>
                  </a:lnTo>
                  <a:lnTo>
                    <a:pt x="1804" y="10399"/>
                  </a:lnTo>
                  <a:lnTo>
                    <a:pt x="1514" y="10633"/>
                  </a:lnTo>
                  <a:lnTo>
                    <a:pt x="1247" y="10845"/>
                  </a:lnTo>
                  <a:lnTo>
                    <a:pt x="1013" y="11056"/>
                  </a:lnTo>
                  <a:lnTo>
                    <a:pt x="813" y="11257"/>
                  </a:lnTo>
                  <a:lnTo>
                    <a:pt x="635" y="11457"/>
                  </a:lnTo>
                  <a:lnTo>
                    <a:pt x="479" y="11646"/>
                  </a:lnTo>
                  <a:lnTo>
                    <a:pt x="345" y="11836"/>
                  </a:lnTo>
                  <a:lnTo>
                    <a:pt x="234" y="12014"/>
                  </a:lnTo>
                  <a:lnTo>
                    <a:pt x="156" y="12181"/>
                  </a:lnTo>
                  <a:lnTo>
                    <a:pt x="89" y="12348"/>
                  </a:lnTo>
                  <a:lnTo>
                    <a:pt x="33" y="12515"/>
                  </a:lnTo>
                  <a:lnTo>
                    <a:pt x="11" y="12659"/>
                  </a:lnTo>
                  <a:lnTo>
                    <a:pt x="0" y="12804"/>
                  </a:lnTo>
                  <a:lnTo>
                    <a:pt x="0" y="12949"/>
                  </a:lnTo>
                  <a:lnTo>
                    <a:pt x="11" y="13082"/>
                  </a:lnTo>
                  <a:lnTo>
                    <a:pt x="45" y="13205"/>
                  </a:lnTo>
                  <a:lnTo>
                    <a:pt x="89" y="13339"/>
                  </a:lnTo>
                  <a:lnTo>
                    <a:pt x="145" y="13461"/>
                  </a:lnTo>
                  <a:lnTo>
                    <a:pt x="212" y="13583"/>
                  </a:lnTo>
                  <a:lnTo>
                    <a:pt x="290" y="13695"/>
                  </a:lnTo>
                  <a:lnTo>
                    <a:pt x="367" y="13795"/>
                  </a:lnTo>
                  <a:lnTo>
                    <a:pt x="457" y="13884"/>
                  </a:lnTo>
                  <a:lnTo>
                    <a:pt x="546" y="13973"/>
                  </a:lnTo>
                  <a:lnTo>
                    <a:pt x="646" y="14051"/>
                  </a:lnTo>
                  <a:lnTo>
                    <a:pt x="690" y="14084"/>
                  </a:lnTo>
                  <a:lnTo>
                    <a:pt x="757" y="14118"/>
                  </a:lnTo>
                  <a:lnTo>
                    <a:pt x="824" y="14140"/>
                  </a:lnTo>
                  <a:lnTo>
                    <a:pt x="902" y="14151"/>
                  </a:lnTo>
                  <a:lnTo>
                    <a:pt x="1069" y="14162"/>
                  </a:lnTo>
                  <a:lnTo>
                    <a:pt x="1280" y="14162"/>
                  </a:lnTo>
                  <a:lnTo>
                    <a:pt x="1514" y="14129"/>
                  </a:lnTo>
                  <a:lnTo>
                    <a:pt x="1770" y="14084"/>
                  </a:lnTo>
                  <a:lnTo>
                    <a:pt x="2049" y="14018"/>
                  </a:lnTo>
                  <a:lnTo>
                    <a:pt x="2349" y="13940"/>
                  </a:lnTo>
                  <a:lnTo>
                    <a:pt x="2672" y="13851"/>
                  </a:lnTo>
                  <a:lnTo>
                    <a:pt x="3006" y="13739"/>
                  </a:lnTo>
                  <a:lnTo>
                    <a:pt x="3351" y="13617"/>
                  </a:lnTo>
                  <a:lnTo>
                    <a:pt x="3707" y="13483"/>
                  </a:lnTo>
                  <a:lnTo>
                    <a:pt x="4453" y="13183"/>
                  </a:lnTo>
                  <a:lnTo>
                    <a:pt x="5210" y="12860"/>
                  </a:lnTo>
                  <a:lnTo>
                    <a:pt x="5956" y="12504"/>
                  </a:lnTo>
                  <a:lnTo>
                    <a:pt x="6691" y="12147"/>
                  </a:lnTo>
                  <a:lnTo>
                    <a:pt x="7393" y="11791"/>
                  </a:lnTo>
                  <a:lnTo>
                    <a:pt x="8027" y="11446"/>
                  </a:lnTo>
                  <a:lnTo>
                    <a:pt x="8595" y="11123"/>
                  </a:lnTo>
                  <a:lnTo>
                    <a:pt x="9063" y="10822"/>
                  </a:lnTo>
                  <a:lnTo>
                    <a:pt x="9252" y="10689"/>
                  </a:lnTo>
                  <a:lnTo>
                    <a:pt x="9419" y="10577"/>
                  </a:lnTo>
                  <a:lnTo>
                    <a:pt x="9553" y="10466"/>
                  </a:lnTo>
                  <a:lnTo>
                    <a:pt x="9642" y="10366"/>
                  </a:lnTo>
                  <a:lnTo>
                    <a:pt x="9953" y="10032"/>
                  </a:lnTo>
                  <a:lnTo>
                    <a:pt x="10243" y="9731"/>
                  </a:lnTo>
                  <a:lnTo>
                    <a:pt x="10510" y="9464"/>
                  </a:lnTo>
                  <a:lnTo>
                    <a:pt x="10744" y="9241"/>
                  </a:lnTo>
                  <a:lnTo>
                    <a:pt x="11100" y="8907"/>
                  </a:lnTo>
                  <a:lnTo>
                    <a:pt x="11234" y="8796"/>
                  </a:lnTo>
                  <a:lnTo>
                    <a:pt x="11902" y="9275"/>
                  </a:lnTo>
                  <a:lnTo>
                    <a:pt x="12236" y="9164"/>
                  </a:lnTo>
                  <a:lnTo>
                    <a:pt x="12625" y="9019"/>
                  </a:lnTo>
                  <a:lnTo>
                    <a:pt x="13037" y="8830"/>
                  </a:lnTo>
                  <a:lnTo>
                    <a:pt x="13483" y="8618"/>
                  </a:lnTo>
                  <a:lnTo>
                    <a:pt x="13950" y="8395"/>
                  </a:lnTo>
                  <a:lnTo>
                    <a:pt x="14418" y="8150"/>
                  </a:lnTo>
                  <a:lnTo>
                    <a:pt x="15353" y="7661"/>
                  </a:lnTo>
                  <a:lnTo>
                    <a:pt x="16210" y="7182"/>
                  </a:lnTo>
                  <a:lnTo>
                    <a:pt x="16912" y="6781"/>
                  </a:lnTo>
                  <a:lnTo>
                    <a:pt x="17557" y="6391"/>
                  </a:lnTo>
                  <a:lnTo>
                    <a:pt x="17502" y="6213"/>
                  </a:lnTo>
                  <a:lnTo>
                    <a:pt x="17413" y="5968"/>
                  </a:lnTo>
                  <a:lnTo>
                    <a:pt x="17268" y="5623"/>
                  </a:lnTo>
                  <a:lnTo>
                    <a:pt x="17056" y="5167"/>
                  </a:lnTo>
                  <a:lnTo>
                    <a:pt x="16767" y="4599"/>
                  </a:lnTo>
                  <a:lnTo>
                    <a:pt x="16400" y="3909"/>
                  </a:lnTo>
                  <a:lnTo>
                    <a:pt x="15943" y="3096"/>
                  </a:lnTo>
                  <a:lnTo>
                    <a:pt x="15810" y="2873"/>
                  </a:lnTo>
                  <a:lnTo>
                    <a:pt x="15676" y="2673"/>
                  </a:lnTo>
                  <a:lnTo>
                    <a:pt x="15542" y="2472"/>
                  </a:lnTo>
                  <a:lnTo>
                    <a:pt x="15398" y="2283"/>
                  </a:lnTo>
                  <a:lnTo>
                    <a:pt x="15253" y="2105"/>
                  </a:lnTo>
                  <a:lnTo>
                    <a:pt x="15108" y="1938"/>
                  </a:lnTo>
                  <a:lnTo>
                    <a:pt x="14819" y="1626"/>
                  </a:lnTo>
                  <a:lnTo>
                    <a:pt x="14607" y="1404"/>
                  </a:lnTo>
                  <a:lnTo>
                    <a:pt x="14384" y="1214"/>
                  </a:lnTo>
                  <a:lnTo>
                    <a:pt x="14173" y="1025"/>
                  </a:lnTo>
                  <a:lnTo>
                    <a:pt x="13961" y="869"/>
                  </a:lnTo>
                  <a:lnTo>
                    <a:pt x="13761" y="713"/>
                  </a:lnTo>
                  <a:lnTo>
                    <a:pt x="13561" y="580"/>
                  </a:lnTo>
                  <a:lnTo>
                    <a:pt x="13204" y="368"/>
                  </a:lnTo>
                  <a:lnTo>
                    <a:pt x="12904" y="201"/>
                  </a:lnTo>
                  <a:lnTo>
                    <a:pt x="12681" y="90"/>
                  </a:lnTo>
                  <a:lnTo>
                    <a:pt x="12469" y="1"/>
                  </a:lnTo>
                  <a:close/>
                </a:path>
              </a:pathLst>
            </a:custGeom>
            <a:solidFill>
              <a:srgbClr val="FFF6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301;p21">
              <a:extLst>
                <a:ext uri="{FF2B5EF4-FFF2-40B4-BE49-F238E27FC236}">
                  <a16:creationId xmlns:a16="http://schemas.microsoft.com/office/drawing/2014/main" id="{C5EBC7CB-EADD-AA35-2A6C-758F7E7A0357}"/>
                </a:ext>
              </a:extLst>
            </p:cNvPr>
            <p:cNvSpPr/>
            <p:nvPr/>
          </p:nvSpPr>
          <p:spPr>
            <a:xfrm>
              <a:off x="7675394" y="4127122"/>
              <a:ext cx="411010" cy="294212"/>
            </a:xfrm>
            <a:custGeom>
              <a:avLst/>
              <a:gdLst/>
              <a:ahLst/>
              <a:cxnLst/>
              <a:rect l="l" t="t" r="r" b="b"/>
              <a:pathLst>
                <a:path w="17514" h="12537" extrusionOk="0">
                  <a:moveTo>
                    <a:pt x="14775" y="0"/>
                  </a:moveTo>
                  <a:lnTo>
                    <a:pt x="14786" y="301"/>
                  </a:lnTo>
                  <a:lnTo>
                    <a:pt x="14775" y="601"/>
                  </a:lnTo>
                  <a:lnTo>
                    <a:pt x="14741" y="902"/>
                  </a:lnTo>
                  <a:lnTo>
                    <a:pt x="14697" y="1191"/>
                  </a:lnTo>
                  <a:lnTo>
                    <a:pt x="14641" y="1492"/>
                  </a:lnTo>
                  <a:lnTo>
                    <a:pt x="14563" y="1782"/>
                  </a:lnTo>
                  <a:lnTo>
                    <a:pt x="14474" y="2060"/>
                  </a:lnTo>
                  <a:lnTo>
                    <a:pt x="14385" y="2338"/>
                  </a:lnTo>
                  <a:lnTo>
                    <a:pt x="14274" y="2617"/>
                  </a:lnTo>
                  <a:lnTo>
                    <a:pt x="14151" y="2884"/>
                  </a:lnTo>
                  <a:lnTo>
                    <a:pt x="14029" y="3151"/>
                  </a:lnTo>
                  <a:lnTo>
                    <a:pt x="13884" y="3407"/>
                  </a:lnTo>
                  <a:lnTo>
                    <a:pt x="13739" y="3652"/>
                  </a:lnTo>
                  <a:lnTo>
                    <a:pt x="13594" y="3897"/>
                  </a:lnTo>
                  <a:lnTo>
                    <a:pt x="13427" y="4120"/>
                  </a:lnTo>
                  <a:lnTo>
                    <a:pt x="13272" y="4353"/>
                  </a:lnTo>
                  <a:lnTo>
                    <a:pt x="13105" y="4565"/>
                  </a:lnTo>
                  <a:lnTo>
                    <a:pt x="12926" y="4765"/>
                  </a:lnTo>
                  <a:lnTo>
                    <a:pt x="12759" y="4966"/>
                  </a:lnTo>
                  <a:lnTo>
                    <a:pt x="12581" y="5144"/>
                  </a:lnTo>
                  <a:lnTo>
                    <a:pt x="12403" y="5322"/>
                  </a:lnTo>
                  <a:lnTo>
                    <a:pt x="12225" y="5478"/>
                  </a:lnTo>
                  <a:lnTo>
                    <a:pt x="12047" y="5634"/>
                  </a:lnTo>
                  <a:lnTo>
                    <a:pt x="11869" y="5767"/>
                  </a:lnTo>
                  <a:lnTo>
                    <a:pt x="11702" y="5890"/>
                  </a:lnTo>
                  <a:lnTo>
                    <a:pt x="11524" y="6001"/>
                  </a:lnTo>
                  <a:lnTo>
                    <a:pt x="11357" y="6101"/>
                  </a:lnTo>
                  <a:lnTo>
                    <a:pt x="11201" y="6190"/>
                  </a:lnTo>
                  <a:lnTo>
                    <a:pt x="11045" y="6257"/>
                  </a:lnTo>
                  <a:lnTo>
                    <a:pt x="10900" y="6302"/>
                  </a:lnTo>
                  <a:lnTo>
                    <a:pt x="10755" y="6346"/>
                  </a:lnTo>
                  <a:lnTo>
                    <a:pt x="10622" y="6357"/>
                  </a:lnTo>
                  <a:lnTo>
                    <a:pt x="10332" y="6703"/>
                  </a:lnTo>
                  <a:lnTo>
                    <a:pt x="10032" y="7037"/>
                  </a:lnTo>
                  <a:lnTo>
                    <a:pt x="9720" y="7348"/>
                  </a:lnTo>
                  <a:lnTo>
                    <a:pt x="9397" y="7649"/>
                  </a:lnTo>
                  <a:lnTo>
                    <a:pt x="9063" y="7938"/>
                  </a:lnTo>
                  <a:lnTo>
                    <a:pt x="8718" y="8206"/>
                  </a:lnTo>
                  <a:lnTo>
                    <a:pt x="8373" y="8462"/>
                  </a:lnTo>
                  <a:lnTo>
                    <a:pt x="8017" y="8718"/>
                  </a:lnTo>
                  <a:lnTo>
                    <a:pt x="7660" y="8940"/>
                  </a:lnTo>
                  <a:lnTo>
                    <a:pt x="7293" y="9163"/>
                  </a:lnTo>
                  <a:lnTo>
                    <a:pt x="6926" y="9375"/>
                  </a:lnTo>
                  <a:lnTo>
                    <a:pt x="6558" y="9575"/>
                  </a:lnTo>
                  <a:lnTo>
                    <a:pt x="6180" y="9764"/>
                  </a:lnTo>
                  <a:lnTo>
                    <a:pt x="5812" y="9931"/>
                  </a:lnTo>
                  <a:lnTo>
                    <a:pt x="5434" y="10098"/>
                  </a:lnTo>
                  <a:lnTo>
                    <a:pt x="5055" y="10254"/>
                  </a:lnTo>
                  <a:lnTo>
                    <a:pt x="4688" y="10399"/>
                  </a:lnTo>
                  <a:lnTo>
                    <a:pt x="4320" y="10532"/>
                  </a:lnTo>
                  <a:lnTo>
                    <a:pt x="3953" y="10655"/>
                  </a:lnTo>
                  <a:lnTo>
                    <a:pt x="3597" y="10766"/>
                  </a:lnTo>
                  <a:lnTo>
                    <a:pt x="2895" y="10978"/>
                  </a:lnTo>
                  <a:lnTo>
                    <a:pt x="2227" y="11156"/>
                  </a:lnTo>
                  <a:lnTo>
                    <a:pt x="1593" y="11301"/>
                  </a:lnTo>
                  <a:lnTo>
                    <a:pt x="1003" y="11412"/>
                  </a:lnTo>
                  <a:lnTo>
                    <a:pt x="468" y="11512"/>
                  </a:lnTo>
                  <a:lnTo>
                    <a:pt x="1" y="11579"/>
                  </a:lnTo>
                  <a:lnTo>
                    <a:pt x="45" y="11713"/>
                  </a:lnTo>
                  <a:lnTo>
                    <a:pt x="101" y="11835"/>
                  </a:lnTo>
                  <a:lnTo>
                    <a:pt x="168" y="11957"/>
                  </a:lnTo>
                  <a:lnTo>
                    <a:pt x="246" y="12069"/>
                  </a:lnTo>
                  <a:lnTo>
                    <a:pt x="323" y="12169"/>
                  </a:lnTo>
                  <a:lnTo>
                    <a:pt x="413" y="12258"/>
                  </a:lnTo>
                  <a:lnTo>
                    <a:pt x="502" y="12347"/>
                  </a:lnTo>
                  <a:lnTo>
                    <a:pt x="602" y="12425"/>
                  </a:lnTo>
                  <a:lnTo>
                    <a:pt x="646" y="12458"/>
                  </a:lnTo>
                  <a:lnTo>
                    <a:pt x="713" y="12492"/>
                  </a:lnTo>
                  <a:lnTo>
                    <a:pt x="780" y="12514"/>
                  </a:lnTo>
                  <a:lnTo>
                    <a:pt x="858" y="12525"/>
                  </a:lnTo>
                  <a:lnTo>
                    <a:pt x="1025" y="12536"/>
                  </a:lnTo>
                  <a:lnTo>
                    <a:pt x="1236" y="12536"/>
                  </a:lnTo>
                  <a:lnTo>
                    <a:pt x="1470" y="12503"/>
                  </a:lnTo>
                  <a:lnTo>
                    <a:pt x="1726" y="12458"/>
                  </a:lnTo>
                  <a:lnTo>
                    <a:pt x="2005" y="12392"/>
                  </a:lnTo>
                  <a:lnTo>
                    <a:pt x="2305" y="12314"/>
                  </a:lnTo>
                  <a:lnTo>
                    <a:pt x="2628" y="12225"/>
                  </a:lnTo>
                  <a:lnTo>
                    <a:pt x="2962" y="12113"/>
                  </a:lnTo>
                  <a:lnTo>
                    <a:pt x="3307" y="11991"/>
                  </a:lnTo>
                  <a:lnTo>
                    <a:pt x="3663" y="11857"/>
                  </a:lnTo>
                  <a:lnTo>
                    <a:pt x="4409" y="11557"/>
                  </a:lnTo>
                  <a:lnTo>
                    <a:pt x="5166" y="11234"/>
                  </a:lnTo>
                  <a:lnTo>
                    <a:pt x="5912" y="10878"/>
                  </a:lnTo>
                  <a:lnTo>
                    <a:pt x="6647" y="10521"/>
                  </a:lnTo>
                  <a:lnTo>
                    <a:pt x="7349" y="10165"/>
                  </a:lnTo>
                  <a:lnTo>
                    <a:pt x="7983" y="9820"/>
                  </a:lnTo>
                  <a:lnTo>
                    <a:pt x="8551" y="9497"/>
                  </a:lnTo>
                  <a:lnTo>
                    <a:pt x="9019" y="9196"/>
                  </a:lnTo>
                  <a:lnTo>
                    <a:pt x="9208" y="9063"/>
                  </a:lnTo>
                  <a:lnTo>
                    <a:pt x="9375" y="8951"/>
                  </a:lnTo>
                  <a:lnTo>
                    <a:pt x="9509" y="8840"/>
                  </a:lnTo>
                  <a:lnTo>
                    <a:pt x="9598" y="8740"/>
                  </a:lnTo>
                  <a:lnTo>
                    <a:pt x="9909" y="8406"/>
                  </a:lnTo>
                  <a:lnTo>
                    <a:pt x="10199" y="8105"/>
                  </a:lnTo>
                  <a:lnTo>
                    <a:pt x="10466" y="7838"/>
                  </a:lnTo>
                  <a:lnTo>
                    <a:pt x="10700" y="7615"/>
                  </a:lnTo>
                  <a:lnTo>
                    <a:pt x="11056" y="7281"/>
                  </a:lnTo>
                  <a:lnTo>
                    <a:pt x="11190" y="7170"/>
                  </a:lnTo>
                  <a:lnTo>
                    <a:pt x="11858" y="7649"/>
                  </a:lnTo>
                  <a:lnTo>
                    <a:pt x="12192" y="7538"/>
                  </a:lnTo>
                  <a:lnTo>
                    <a:pt x="12581" y="7393"/>
                  </a:lnTo>
                  <a:lnTo>
                    <a:pt x="12993" y="7204"/>
                  </a:lnTo>
                  <a:lnTo>
                    <a:pt x="13439" y="6992"/>
                  </a:lnTo>
                  <a:lnTo>
                    <a:pt x="13906" y="6769"/>
                  </a:lnTo>
                  <a:lnTo>
                    <a:pt x="14374" y="6524"/>
                  </a:lnTo>
                  <a:lnTo>
                    <a:pt x="15309" y="6035"/>
                  </a:lnTo>
                  <a:lnTo>
                    <a:pt x="16166" y="5556"/>
                  </a:lnTo>
                  <a:lnTo>
                    <a:pt x="16868" y="5155"/>
                  </a:lnTo>
                  <a:lnTo>
                    <a:pt x="17513" y="4765"/>
                  </a:lnTo>
                  <a:lnTo>
                    <a:pt x="17458" y="4587"/>
                  </a:lnTo>
                  <a:lnTo>
                    <a:pt x="17369" y="4342"/>
                  </a:lnTo>
                  <a:lnTo>
                    <a:pt x="17224" y="3997"/>
                  </a:lnTo>
                  <a:lnTo>
                    <a:pt x="17012" y="3541"/>
                  </a:lnTo>
                  <a:lnTo>
                    <a:pt x="16723" y="2973"/>
                  </a:lnTo>
                  <a:lnTo>
                    <a:pt x="16356" y="2283"/>
                  </a:lnTo>
                  <a:lnTo>
                    <a:pt x="15899" y="1470"/>
                  </a:lnTo>
                  <a:lnTo>
                    <a:pt x="15766" y="1247"/>
                  </a:lnTo>
                  <a:lnTo>
                    <a:pt x="15632" y="1047"/>
                  </a:lnTo>
                  <a:lnTo>
                    <a:pt x="15498" y="846"/>
                  </a:lnTo>
                  <a:lnTo>
                    <a:pt x="15354" y="657"/>
                  </a:lnTo>
                  <a:lnTo>
                    <a:pt x="15209" y="479"/>
                  </a:lnTo>
                  <a:lnTo>
                    <a:pt x="15064" y="312"/>
                  </a:lnTo>
                  <a:lnTo>
                    <a:pt x="14775" y="0"/>
                  </a:lnTo>
                  <a:close/>
                </a:path>
              </a:pathLst>
            </a:custGeom>
            <a:solidFill>
              <a:srgbClr val="EFE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302;p21">
              <a:extLst>
                <a:ext uri="{FF2B5EF4-FFF2-40B4-BE49-F238E27FC236}">
                  <a16:creationId xmlns:a16="http://schemas.microsoft.com/office/drawing/2014/main" id="{DD5E2004-E80C-ABE3-412D-2237065AC989}"/>
                </a:ext>
              </a:extLst>
            </p:cNvPr>
            <p:cNvSpPr/>
            <p:nvPr/>
          </p:nvSpPr>
          <p:spPr>
            <a:xfrm>
              <a:off x="7546581" y="2959496"/>
              <a:ext cx="549492" cy="1067584"/>
            </a:xfrm>
            <a:custGeom>
              <a:avLst/>
              <a:gdLst/>
              <a:ahLst/>
              <a:cxnLst/>
              <a:rect l="l" t="t" r="r" b="b"/>
              <a:pathLst>
                <a:path w="23415" h="45492" extrusionOk="0">
                  <a:moveTo>
                    <a:pt x="23303" y="0"/>
                  </a:moveTo>
                  <a:lnTo>
                    <a:pt x="21310" y="1659"/>
                  </a:lnTo>
                  <a:lnTo>
                    <a:pt x="20030" y="2739"/>
                  </a:lnTo>
                  <a:lnTo>
                    <a:pt x="18582" y="3919"/>
                  </a:lnTo>
                  <a:lnTo>
                    <a:pt x="17013" y="5211"/>
                  </a:lnTo>
                  <a:lnTo>
                    <a:pt x="15354" y="6547"/>
                  </a:lnTo>
                  <a:lnTo>
                    <a:pt x="13628" y="7927"/>
                  </a:lnTo>
                  <a:lnTo>
                    <a:pt x="11858" y="9319"/>
                  </a:lnTo>
                  <a:lnTo>
                    <a:pt x="10099" y="10688"/>
                  </a:lnTo>
                  <a:lnTo>
                    <a:pt x="8373" y="12002"/>
                  </a:lnTo>
                  <a:lnTo>
                    <a:pt x="7527" y="12637"/>
                  </a:lnTo>
                  <a:lnTo>
                    <a:pt x="6692" y="13249"/>
                  </a:lnTo>
                  <a:lnTo>
                    <a:pt x="5890" y="13828"/>
                  </a:lnTo>
                  <a:lnTo>
                    <a:pt x="5111" y="14373"/>
                  </a:lnTo>
                  <a:lnTo>
                    <a:pt x="4365" y="14897"/>
                  </a:lnTo>
                  <a:lnTo>
                    <a:pt x="3653" y="15375"/>
                  </a:lnTo>
                  <a:lnTo>
                    <a:pt x="2973" y="15821"/>
                  </a:lnTo>
                  <a:lnTo>
                    <a:pt x="2339" y="16210"/>
                  </a:lnTo>
                  <a:lnTo>
                    <a:pt x="1749" y="16556"/>
                  </a:lnTo>
                  <a:lnTo>
                    <a:pt x="1203" y="16856"/>
                  </a:lnTo>
                  <a:lnTo>
                    <a:pt x="713" y="17101"/>
                  </a:lnTo>
                  <a:lnTo>
                    <a:pt x="491" y="17201"/>
                  </a:lnTo>
                  <a:lnTo>
                    <a:pt x="290" y="17279"/>
                  </a:lnTo>
                  <a:lnTo>
                    <a:pt x="201" y="17335"/>
                  </a:lnTo>
                  <a:lnTo>
                    <a:pt x="123" y="17402"/>
                  </a:lnTo>
                  <a:lnTo>
                    <a:pt x="68" y="17468"/>
                  </a:lnTo>
                  <a:lnTo>
                    <a:pt x="23" y="17558"/>
                  </a:lnTo>
                  <a:lnTo>
                    <a:pt x="1" y="17658"/>
                  </a:lnTo>
                  <a:lnTo>
                    <a:pt x="1" y="17747"/>
                  </a:lnTo>
                  <a:lnTo>
                    <a:pt x="23" y="17847"/>
                  </a:lnTo>
                  <a:lnTo>
                    <a:pt x="68" y="17936"/>
                  </a:lnTo>
                  <a:lnTo>
                    <a:pt x="1248" y="19873"/>
                  </a:lnTo>
                  <a:lnTo>
                    <a:pt x="3129" y="22979"/>
                  </a:lnTo>
                  <a:lnTo>
                    <a:pt x="5456" y="26876"/>
                  </a:lnTo>
                  <a:lnTo>
                    <a:pt x="6714" y="29014"/>
                  </a:lnTo>
                  <a:lnTo>
                    <a:pt x="8006" y="31196"/>
                  </a:lnTo>
                  <a:lnTo>
                    <a:pt x="9286" y="33400"/>
                  </a:lnTo>
                  <a:lnTo>
                    <a:pt x="10533" y="35571"/>
                  </a:lnTo>
                  <a:lnTo>
                    <a:pt x="11713" y="37664"/>
                  </a:lnTo>
                  <a:lnTo>
                    <a:pt x="12793" y="39624"/>
                  </a:lnTo>
                  <a:lnTo>
                    <a:pt x="13294" y="40548"/>
                  </a:lnTo>
                  <a:lnTo>
                    <a:pt x="13751" y="41416"/>
                  </a:lnTo>
                  <a:lnTo>
                    <a:pt x="14174" y="42240"/>
                  </a:lnTo>
                  <a:lnTo>
                    <a:pt x="14552" y="42986"/>
                  </a:lnTo>
                  <a:lnTo>
                    <a:pt x="14886" y="43676"/>
                  </a:lnTo>
                  <a:lnTo>
                    <a:pt x="15176" y="44300"/>
                  </a:lnTo>
                  <a:lnTo>
                    <a:pt x="15398" y="44834"/>
                  </a:lnTo>
                  <a:lnTo>
                    <a:pt x="15576" y="45291"/>
                  </a:lnTo>
                  <a:lnTo>
                    <a:pt x="15610" y="45391"/>
                  </a:lnTo>
                  <a:lnTo>
                    <a:pt x="15654" y="45491"/>
                  </a:lnTo>
                  <a:lnTo>
                    <a:pt x="16077" y="45213"/>
                  </a:lnTo>
                  <a:lnTo>
                    <a:pt x="16389" y="44990"/>
                  </a:lnTo>
                  <a:lnTo>
                    <a:pt x="16656" y="44801"/>
                  </a:lnTo>
                  <a:lnTo>
                    <a:pt x="16267" y="43866"/>
                  </a:lnTo>
                  <a:lnTo>
                    <a:pt x="15810" y="42763"/>
                  </a:lnTo>
                  <a:lnTo>
                    <a:pt x="15187" y="41294"/>
                  </a:lnTo>
                  <a:lnTo>
                    <a:pt x="15031" y="40949"/>
                  </a:lnTo>
                  <a:lnTo>
                    <a:pt x="14753" y="40303"/>
                  </a:lnTo>
                  <a:lnTo>
                    <a:pt x="14597" y="39924"/>
                  </a:lnTo>
                  <a:lnTo>
                    <a:pt x="13728" y="37954"/>
                  </a:lnTo>
                  <a:lnTo>
                    <a:pt x="12737" y="35761"/>
                  </a:lnTo>
                  <a:lnTo>
                    <a:pt x="12203" y="34592"/>
                  </a:lnTo>
                  <a:lnTo>
                    <a:pt x="11635" y="33389"/>
                  </a:lnTo>
                  <a:lnTo>
                    <a:pt x="11056" y="32142"/>
                  </a:lnTo>
                  <a:lnTo>
                    <a:pt x="10444" y="30884"/>
                  </a:lnTo>
                  <a:lnTo>
                    <a:pt x="9921" y="29793"/>
                  </a:lnTo>
                  <a:lnTo>
                    <a:pt x="9097" y="28145"/>
                  </a:lnTo>
                  <a:lnTo>
                    <a:pt x="8251" y="26475"/>
                  </a:lnTo>
                  <a:lnTo>
                    <a:pt x="7705" y="25418"/>
                  </a:lnTo>
                  <a:lnTo>
                    <a:pt x="7148" y="24360"/>
                  </a:lnTo>
                  <a:lnTo>
                    <a:pt x="6492" y="23135"/>
                  </a:lnTo>
                  <a:lnTo>
                    <a:pt x="5879" y="22033"/>
                  </a:lnTo>
                  <a:lnTo>
                    <a:pt x="5579" y="21488"/>
                  </a:lnTo>
                  <a:lnTo>
                    <a:pt x="5267" y="20942"/>
                  </a:lnTo>
                  <a:lnTo>
                    <a:pt x="4655" y="19873"/>
                  </a:lnTo>
                  <a:lnTo>
                    <a:pt x="4020" y="18804"/>
                  </a:lnTo>
                  <a:lnTo>
                    <a:pt x="3987" y="18727"/>
                  </a:lnTo>
                  <a:lnTo>
                    <a:pt x="3964" y="18649"/>
                  </a:lnTo>
                  <a:lnTo>
                    <a:pt x="3964" y="18560"/>
                  </a:lnTo>
                  <a:lnTo>
                    <a:pt x="3987" y="18482"/>
                  </a:lnTo>
                  <a:lnTo>
                    <a:pt x="4009" y="18404"/>
                  </a:lnTo>
                  <a:lnTo>
                    <a:pt x="4065" y="18337"/>
                  </a:lnTo>
                  <a:lnTo>
                    <a:pt x="4120" y="18281"/>
                  </a:lnTo>
                  <a:lnTo>
                    <a:pt x="4198" y="18237"/>
                  </a:lnTo>
                  <a:lnTo>
                    <a:pt x="4209" y="18226"/>
                  </a:lnTo>
                  <a:lnTo>
                    <a:pt x="4332" y="18181"/>
                  </a:lnTo>
                  <a:lnTo>
                    <a:pt x="6536" y="17224"/>
                  </a:lnTo>
                  <a:lnTo>
                    <a:pt x="7861" y="16645"/>
                  </a:lnTo>
                  <a:lnTo>
                    <a:pt x="9319" y="15977"/>
                  </a:lnTo>
                  <a:lnTo>
                    <a:pt x="10912" y="15231"/>
                  </a:lnTo>
                  <a:lnTo>
                    <a:pt x="11747" y="14830"/>
                  </a:lnTo>
                  <a:lnTo>
                    <a:pt x="12615" y="14407"/>
                  </a:lnTo>
                  <a:lnTo>
                    <a:pt x="13517" y="13950"/>
                  </a:lnTo>
                  <a:lnTo>
                    <a:pt x="14441" y="13472"/>
                  </a:lnTo>
                  <a:lnTo>
                    <a:pt x="15387" y="12971"/>
                  </a:lnTo>
                  <a:lnTo>
                    <a:pt x="16356" y="12447"/>
                  </a:lnTo>
                  <a:lnTo>
                    <a:pt x="16879" y="12169"/>
                  </a:lnTo>
                  <a:lnTo>
                    <a:pt x="17402" y="11868"/>
                  </a:lnTo>
                  <a:lnTo>
                    <a:pt x="17814" y="11635"/>
                  </a:lnTo>
                  <a:lnTo>
                    <a:pt x="18215" y="11379"/>
                  </a:lnTo>
                  <a:lnTo>
                    <a:pt x="18605" y="11111"/>
                  </a:lnTo>
                  <a:lnTo>
                    <a:pt x="18972" y="10833"/>
                  </a:lnTo>
                  <a:lnTo>
                    <a:pt x="19328" y="10532"/>
                  </a:lnTo>
                  <a:lnTo>
                    <a:pt x="19662" y="10232"/>
                  </a:lnTo>
                  <a:lnTo>
                    <a:pt x="19996" y="9920"/>
                  </a:lnTo>
                  <a:lnTo>
                    <a:pt x="20308" y="9597"/>
                  </a:lnTo>
                  <a:lnTo>
                    <a:pt x="20598" y="9263"/>
                  </a:lnTo>
                  <a:lnTo>
                    <a:pt x="20887" y="8918"/>
                  </a:lnTo>
                  <a:lnTo>
                    <a:pt x="21154" y="8573"/>
                  </a:lnTo>
                  <a:lnTo>
                    <a:pt x="21410" y="8206"/>
                  </a:lnTo>
                  <a:lnTo>
                    <a:pt x="21644" y="7838"/>
                  </a:lnTo>
                  <a:lnTo>
                    <a:pt x="21867" y="7460"/>
                  </a:lnTo>
                  <a:lnTo>
                    <a:pt x="22078" y="7081"/>
                  </a:lnTo>
                  <a:lnTo>
                    <a:pt x="22268" y="6691"/>
                  </a:lnTo>
                  <a:lnTo>
                    <a:pt x="22446" y="6302"/>
                  </a:lnTo>
                  <a:lnTo>
                    <a:pt x="22613" y="5901"/>
                  </a:lnTo>
                  <a:lnTo>
                    <a:pt x="22758" y="5489"/>
                  </a:lnTo>
                  <a:lnTo>
                    <a:pt x="22891" y="5088"/>
                  </a:lnTo>
                  <a:lnTo>
                    <a:pt x="23014" y="4665"/>
                  </a:lnTo>
                  <a:lnTo>
                    <a:pt x="23114" y="4253"/>
                  </a:lnTo>
                  <a:lnTo>
                    <a:pt x="23203" y="3830"/>
                  </a:lnTo>
                  <a:lnTo>
                    <a:pt x="23270" y="3407"/>
                  </a:lnTo>
                  <a:lnTo>
                    <a:pt x="23325" y="2984"/>
                  </a:lnTo>
                  <a:lnTo>
                    <a:pt x="23370" y="2561"/>
                  </a:lnTo>
                  <a:lnTo>
                    <a:pt x="23403" y="2138"/>
                  </a:lnTo>
                  <a:lnTo>
                    <a:pt x="23414" y="1704"/>
                  </a:lnTo>
                  <a:lnTo>
                    <a:pt x="23403" y="1281"/>
                  </a:lnTo>
                  <a:lnTo>
                    <a:pt x="23392" y="846"/>
                  </a:lnTo>
                  <a:lnTo>
                    <a:pt x="23359" y="423"/>
                  </a:lnTo>
                  <a:lnTo>
                    <a:pt x="23303" y="0"/>
                  </a:lnTo>
                  <a:close/>
                </a:path>
              </a:pathLst>
            </a:custGeom>
            <a:solidFill>
              <a:srgbClr val="2B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303;p21">
              <a:extLst>
                <a:ext uri="{FF2B5EF4-FFF2-40B4-BE49-F238E27FC236}">
                  <a16:creationId xmlns:a16="http://schemas.microsoft.com/office/drawing/2014/main" id="{4CE4E92D-8086-96F0-E6F1-0DFEE30640E1}"/>
                </a:ext>
              </a:extLst>
            </p:cNvPr>
            <p:cNvSpPr/>
            <p:nvPr/>
          </p:nvSpPr>
          <p:spPr>
            <a:xfrm>
              <a:off x="7273818" y="2396980"/>
              <a:ext cx="203041" cy="265981"/>
            </a:xfrm>
            <a:custGeom>
              <a:avLst/>
              <a:gdLst/>
              <a:ahLst/>
              <a:cxnLst/>
              <a:rect l="l" t="t" r="r" b="b"/>
              <a:pathLst>
                <a:path w="8652" h="11334" extrusionOk="0">
                  <a:moveTo>
                    <a:pt x="1025" y="0"/>
                  </a:moveTo>
                  <a:lnTo>
                    <a:pt x="969" y="334"/>
                  </a:lnTo>
                  <a:lnTo>
                    <a:pt x="824" y="1214"/>
                  </a:lnTo>
                  <a:lnTo>
                    <a:pt x="613" y="2494"/>
                  </a:lnTo>
                  <a:lnTo>
                    <a:pt x="502" y="3229"/>
                  </a:lnTo>
                  <a:lnTo>
                    <a:pt x="390" y="4008"/>
                  </a:lnTo>
                  <a:lnTo>
                    <a:pt x="290" y="4799"/>
                  </a:lnTo>
                  <a:lnTo>
                    <a:pt x="190" y="5589"/>
                  </a:lnTo>
                  <a:lnTo>
                    <a:pt x="112" y="6357"/>
                  </a:lnTo>
                  <a:lnTo>
                    <a:pt x="56" y="7081"/>
                  </a:lnTo>
                  <a:lnTo>
                    <a:pt x="12" y="7749"/>
                  </a:lnTo>
                  <a:lnTo>
                    <a:pt x="1" y="8061"/>
                  </a:lnTo>
                  <a:lnTo>
                    <a:pt x="1" y="8339"/>
                  </a:lnTo>
                  <a:lnTo>
                    <a:pt x="12" y="8595"/>
                  </a:lnTo>
                  <a:lnTo>
                    <a:pt x="34" y="8818"/>
                  </a:lnTo>
                  <a:lnTo>
                    <a:pt x="56" y="9018"/>
                  </a:lnTo>
                  <a:lnTo>
                    <a:pt x="101" y="9185"/>
                  </a:lnTo>
                  <a:lnTo>
                    <a:pt x="145" y="9330"/>
                  </a:lnTo>
                  <a:lnTo>
                    <a:pt x="212" y="9475"/>
                  </a:lnTo>
                  <a:lnTo>
                    <a:pt x="290" y="9619"/>
                  </a:lnTo>
                  <a:lnTo>
                    <a:pt x="379" y="9753"/>
                  </a:lnTo>
                  <a:lnTo>
                    <a:pt x="479" y="9887"/>
                  </a:lnTo>
                  <a:lnTo>
                    <a:pt x="602" y="10020"/>
                  </a:lnTo>
                  <a:lnTo>
                    <a:pt x="724" y="10154"/>
                  </a:lnTo>
                  <a:lnTo>
                    <a:pt x="858" y="10276"/>
                  </a:lnTo>
                  <a:lnTo>
                    <a:pt x="1003" y="10388"/>
                  </a:lnTo>
                  <a:lnTo>
                    <a:pt x="1158" y="10499"/>
                  </a:lnTo>
                  <a:lnTo>
                    <a:pt x="1325" y="10610"/>
                  </a:lnTo>
                  <a:lnTo>
                    <a:pt x="1504" y="10710"/>
                  </a:lnTo>
                  <a:lnTo>
                    <a:pt x="1682" y="10811"/>
                  </a:lnTo>
                  <a:lnTo>
                    <a:pt x="1871" y="10900"/>
                  </a:lnTo>
                  <a:lnTo>
                    <a:pt x="2060" y="10978"/>
                  </a:lnTo>
                  <a:lnTo>
                    <a:pt x="2261" y="11044"/>
                  </a:lnTo>
                  <a:lnTo>
                    <a:pt x="2461" y="11111"/>
                  </a:lnTo>
                  <a:lnTo>
                    <a:pt x="2661" y="11178"/>
                  </a:lnTo>
                  <a:lnTo>
                    <a:pt x="2873" y="11223"/>
                  </a:lnTo>
                  <a:lnTo>
                    <a:pt x="3085" y="11267"/>
                  </a:lnTo>
                  <a:lnTo>
                    <a:pt x="3296" y="11300"/>
                  </a:lnTo>
                  <a:lnTo>
                    <a:pt x="3519" y="11323"/>
                  </a:lnTo>
                  <a:lnTo>
                    <a:pt x="3730" y="11334"/>
                  </a:lnTo>
                  <a:lnTo>
                    <a:pt x="3953" y="11334"/>
                  </a:lnTo>
                  <a:lnTo>
                    <a:pt x="4164" y="11323"/>
                  </a:lnTo>
                  <a:lnTo>
                    <a:pt x="4376" y="11300"/>
                  </a:lnTo>
                  <a:lnTo>
                    <a:pt x="4588" y="11278"/>
                  </a:lnTo>
                  <a:lnTo>
                    <a:pt x="4799" y="11234"/>
                  </a:lnTo>
                  <a:lnTo>
                    <a:pt x="5011" y="11178"/>
                  </a:lnTo>
                  <a:lnTo>
                    <a:pt x="5211" y="11111"/>
                  </a:lnTo>
                  <a:lnTo>
                    <a:pt x="5411" y="11033"/>
                  </a:lnTo>
                  <a:lnTo>
                    <a:pt x="5601" y="10933"/>
                  </a:lnTo>
                  <a:lnTo>
                    <a:pt x="5701" y="10889"/>
                  </a:lnTo>
                  <a:lnTo>
                    <a:pt x="5790" y="10822"/>
                  </a:lnTo>
                  <a:lnTo>
                    <a:pt x="5879" y="10744"/>
                  </a:lnTo>
                  <a:lnTo>
                    <a:pt x="5979" y="10666"/>
                  </a:lnTo>
                  <a:lnTo>
                    <a:pt x="6057" y="10577"/>
                  </a:lnTo>
                  <a:lnTo>
                    <a:pt x="6146" y="10477"/>
                  </a:lnTo>
                  <a:lnTo>
                    <a:pt x="6324" y="10254"/>
                  </a:lnTo>
                  <a:lnTo>
                    <a:pt x="6480" y="10009"/>
                  </a:lnTo>
                  <a:lnTo>
                    <a:pt x="6636" y="9731"/>
                  </a:lnTo>
                  <a:lnTo>
                    <a:pt x="6792" y="9430"/>
                  </a:lnTo>
                  <a:lnTo>
                    <a:pt x="6937" y="9118"/>
                  </a:lnTo>
                  <a:lnTo>
                    <a:pt x="7081" y="8784"/>
                  </a:lnTo>
                  <a:lnTo>
                    <a:pt x="7215" y="8428"/>
                  </a:lnTo>
                  <a:lnTo>
                    <a:pt x="7337" y="8061"/>
                  </a:lnTo>
                  <a:lnTo>
                    <a:pt x="7460" y="7682"/>
                  </a:lnTo>
                  <a:lnTo>
                    <a:pt x="7582" y="7304"/>
                  </a:lnTo>
                  <a:lnTo>
                    <a:pt x="7694" y="6914"/>
                  </a:lnTo>
                  <a:lnTo>
                    <a:pt x="7894" y="6135"/>
                  </a:lnTo>
                  <a:lnTo>
                    <a:pt x="8072" y="5366"/>
                  </a:lnTo>
                  <a:lnTo>
                    <a:pt x="8228" y="4643"/>
                  </a:lnTo>
                  <a:lnTo>
                    <a:pt x="8362" y="3964"/>
                  </a:lnTo>
                  <a:lnTo>
                    <a:pt x="8462" y="3362"/>
                  </a:lnTo>
                  <a:lnTo>
                    <a:pt x="8607" y="2461"/>
                  </a:lnTo>
                  <a:lnTo>
                    <a:pt x="8651" y="2127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304;p21">
              <a:extLst>
                <a:ext uri="{FF2B5EF4-FFF2-40B4-BE49-F238E27FC236}">
                  <a16:creationId xmlns:a16="http://schemas.microsoft.com/office/drawing/2014/main" id="{CC42560A-FB03-BFEF-AC69-60093E8F9B14}"/>
                </a:ext>
              </a:extLst>
            </p:cNvPr>
            <p:cNvSpPr/>
            <p:nvPr/>
          </p:nvSpPr>
          <p:spPr>
            <a:xfrm>
              <a:off x="7273818" y="2396980"/>
              <a:ext cx="203041" cy="265981"/>
            </a:xfrm>
            <a:custGeom>
              <a:avLst/>
              <a:gdLst/>
              <a:ahLst/>
              <a:cxnLst/>
              <a:rect l="l" t="t" r="r" b="b"/>
              <a:pathLst>
                <a:path w="8652" h="11334" fill="none" extrusionOk="0">
                  <a:moveTo>
                    <a:pt x="1025" y="0"/>
                  </a:moveTo>
                  <a:lnTo>
                    <a:pt x="1025" y="0"/>
                  </a:lnTo>
                  <a:lnTo>
                    <a:pt x="969" y="334"/>
                  </a:lnTo>
                  <a:lnTo>
                    <a:pt x="824" y="1214"/>
                  </a:lnTo>
                  <a:lnTo>
                    <a:pt x="613" y="2494"/>
                  </a:lnTo>
                  <a:lnTo>
                    <a:pt x="502" y="3229"/>
                  </a:lnTo>
                  <a:lnTo>
                    <a:pt x="390" y="4008"/>
                  </a:lnTo>
                  <a:lnTo>
                    <a:pt x="290" y="4799"/>
                  </a:lnTo>
                  <a:lnTo>
                    <a:pt x="190" y="5589"/>
                  </a:lnTo>
                  <a:lnTo>
                    <a:pt x="112" y="6357"/>
                  </a:lnTo>
                  <a:lnTo>
                    <a:pt x="56" y="7081"/>
                  </a:lnTo>
                  <a:lnTo>
                    <a:pt x="12" y="7749"/>
                  </a:lnTo>
                  <a:lnTo>
                    <a:pt x="1" y="8061"/>
                  </a:lnTo>
                  <a:lnTo>
                    <a:pt x="1" y="8339"/>
                  </a:lnTo>
                  <a:lnTo>
                    <a:pt x="12" y="8595"/>
                  </a:lnTo>
                  <a:lnTo>
                    <a:pt x="34" y="8818"/>
                  </a:lnTo>
                  <a:lnTo>
                    <a:pt x="56" y="9018"/>
                  </a:lnTo>
                  <a:lnTo>
                    <a:pt x="101" y="9185"/>
                  </a:lnTo>
                  <a:lnTo>
                    <a:pt x="101" y="9185"/>
                  </a:lnTo>
                  <a:lnTo>
                    <a:pt x="145" y="9330"/>
                  </a:lnTo>
                  <a:lnTo>
                    <a:pt x="212" y="9475"/>
                  </a:lnTo>
                  <a:lnTo>
                    <a:pt x="290" y="9619"/>
                  </a:lnTo>
                  <a:lnTo>
                    <a:pt x="379" y="9753"/>
                  </a:lnTo>
                  <a:lnTo>
                    <a:pt x="479" y="9887"/>
                  </a:lnTo>
                  <a:lnTo>
                    <a:pt x="602" y="10020"/>
                  </a:lnTo>
                  <a:lnTo>
                    <a:pt x="724" y="10154"/>
                  </a:lnTo>
                  <a:lnTo>
                    <a:pt x="858" y="10276"/>
                  </a:lnTo>
                  <a:lnTo>
                    <a:pt x="1003" y="10388"/>
                  </a:lnTo>
                  <a:lnTo>
                    <a:pt x="1158" y="10499"/>
                  </a:lnTo>
                  <a:lnTo>
                    <a:pt x="1325" y="10610"/>
                  </a:lnTo>
                  <a:lnTo>
                    <a:pt x="1504" y="10710"/>
                  </a:lnTo>
                  <a:lnTo>
                    <a:pt x="1682" y="10811"/>
                  </a:lnTo>
                  <a:lnTo>
                    <a:pt x="1871" y="10900"/>
                  </a:lnTo>
                  <a:lnTo>
                    <a:pt x="2060" y="10978"/>
                  </a:lnTo>
                  <a:lnTo>
                    <a:pt x="2261" y="11044"/>
                  </a:lnTo>
                  <a:lnTo>
                    <a:pt x="2461" y="11111"/>
                  </a:lnTo>
                  <a:lnTo>
                    <a:pt x="2661" y="11178"/>
                  </a:lnTo>
                  <a:lnTo>
                    <a:pt x="2873" y="11223"/>
                  </a:lnTo>
                  <a:lnTo>
                    <a:pt x="3085" y="11267"/>
                  </a:lnTo>
                  <a:lnTo>
                    <a:pt x="3296" y="11300"/>
                  </a:lnTo>
                  <a:lnTo>
                    <a:pt x="3519" y="11323"/>
                  </a:lnTo>
                  <a:lnTo>
                    <a:pt x="3730" y="11334"/>
                  </a:lnTo>
                  <a:lnTo>
                    <a:pt x="3953" y="11334"/>
                  </a:lnTo>
                  <a:lnTo>
                    <a:pt x="4164" y="11323"/>
                  </a:lnTo>
                  <a:lnTo>
                    <a:pt x="4376" y="11300"/>
                  </a:lnTo>
                  <a:lnTo>
                    <a:pt x="4588" y="11278"/>
                  </a:lnTo>
                  <a:lnTo>
                    <a:pt x="4799" y="11234"/>
                  </a:lnTo>
                  <a:lnTo>
                    <a:pt x="5011" y="11178"/>
                  </a:lnTo>
                  <a:lnTo>
                    <a:pt x="5211" y="11111"/>
                  </a:lnTo>
                  <a:lnTo>
                    <a:pt x="5411" y="11033"/>
                  </a:lnTo>
                  <a:lnTo>
                    <a:pt x="5601" y="10933"/>
                  </a:lnTo>
                  <a:lnTo>
                    <a:pt x="5601" y="10933"/>
                  </a:lnTo>
                  <a:lnTo>
                    <a:pt x="5701" y="10889"/>
                  </a:lnTo>
                  <a:lnTo>
                    <a:pt x="5790" y="10822"/>
                  </a:lnTo>
                  <a:lnTo>
                    <a:pt x="5879" y="10744"/>
                  </a:lnTo>
                  <a:lnTo>
                    <a:pt x="5979" y="10666"/>
                  </a:lnTo>
                  <a:lnTo>
                    <a:pt x="6057" y="10577"/>
                  </a:lnTo>
                  <a:lnTo>
                    <a:pt x="6146" y="10477"/>
                  </a:lnTo>
                  <a:lnTo>
                    <a:pt x="6324" y="10254"/>
                  </a:lnTo>
                  <a:lnTo>
                    <a:pt x="6480" y="10009"/>
                  </a:lnTo>
                  <a:lnTo>
                    <a:pt x="6636" y="9731"/>
                  </a:lnTo>
                  <a:lnTo>
                    <a:pt x="6792" y="9430"/>
                  </a:lnTo>
                  <a:lnTo>
                    <a:pt x="6937" y="9118"/>
                  </a:lnTo>
                  <a:lnTo>
                    <a:pt x="7081" y="8784"/>
                  </a:lnTo>
                  <a:lnTo>
                    <a:pt x="7215" y="8428"/>
                  </a:lnTo>
                  <a:lnTo>
                    <a:pt x="7337" y="8061"/>
                  </a:lnTo>
                  <a:lnTo>
                    <a:pt x="7460" y="7682"/>
                  </a:lnTo>
                  <a:lnTo>
                    <a:pt x="7582" y="7304"/>
                  </a:lnTo>
                  <a:lnTo>
                    <a:pt x="7694" y="6914"/>
                  </a:lnTo>
                  <a:lnTo>
                    <a:pt x="7894" y="6135"/>
                  </a:lnTo>
                  <a:lnTo>
                    <a:pt x="8072" y="5366"/>
                  </a:lnTo>
                  <a:lnTo>
                    <a:pt x="8228" y="4643"/>
                  </a:lnTo>
                  <a:lnTo>
                    <a:pt x="8362" y="3964"/>
                  </a:lnTo>
                  <a:lnTo>
                    <a:pt x="8462" y="3362"/>
                  </a:lnTo>
                  <a:lnTo>
                    <a:pt x="8607" y="2461"/>
                  </a:lnTo>
                  <a:lnTo>
                    <a:pt x="8651" y="2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305;p21">
              <a:extLst>
                <a:ext uri="{FF2B5EF4-FFF2-40B4-BE49-F238E27FC236}">
                  <a16:creationId xmlns:a16="http://schemas.microsoft.com/office/drawing/2014/main" id="{4FD3AEE2-BE17-FD2F-E68C-558C52ADE30F}"/>
                </a:ext>
              </a:extLst>
            </p:cNvPr>
            <p:cNvSpPr/>
            <p:nvPr/>
          </p:nvSpPr>
          <p:spPr>
            <a:xfrm>
              <a:off x="7255795" y="1976325"/>
              <a:ext cx="974558" cy="920231"/>
            </a:xfrm>
            <a:custGeom>
              <a:avLst/>
              <a:gdLst/>
              <a:ahLst/>
              <a:cxnLst/>
              <a:rect l="l" t="t" r="r" b="b"/>
              <a:pathLst>
                <a:path w="41528" h="39213" extrusionOk="0">
                  <a:moveTo>
                    <a:pt x="25362" y="0"/>
                  </a:moveTo>
                  <a:lnTo>
                    <a:pt x="17747" y="902"/>
                  </a:lnTo>
                  <a:lnTo>
                    <a:pt x="17413" y="947"/>
                  </a:lnTo>
                  <a:lnTo>
                    <a:pt x="16901" y="1036"/>
                  </a:lnTo>
                  <a:lnTo>
                    <a:pt x="16066" y="1181"/>
                  </a:lnTo>
                  <a:lnTo>
                    <a:pt x="15442" y="1303"/>
                  </a:lnTo>
                  <a:lnTo>
                    <a:pt x="14797" y="1437"/>
                  </a:lnTo>
                  <a:lnTo>
                    <a:pt x="14129" y="1581"/>
                  </a:lnTo>
                  <a:lnTo>
                    <a:pt x="13449" y="1748"/>
                  </a:lnTo>
                  <a:lnTo>
                    <a:pt x="12748" y="1915"/>
                  </a:lnTo>
                  <a:lnTo>
                    <a:pt x="12058" y="2105"/>
                  </a:lnTo>
                  <a:lnTo>
                    <a:pt x="11368" y="2305"/>
                  </a:lnTo>
                  <a:lnTo>
                    <a:pt x="10688" y="2517"/>
                  </a:lnTo>
                  <a:lnTo>
                    <a:pt x="10032" y="2728"/>
                  </a:lnTo>
                  <a:lnTo>
                    <a:pt x="9397" y="2962"/>
                  </a:lnTo>
                  <a:lnTo>
                    <a:pt x="8807" y="3185"/>
                  </a:lnTo>
                  <a:lnTo>
                    <a:pt x="8250" y="3429"/>
                  </a:lnTo>
                  <a:lnTo>
                    <a:pt x="7749" y="3663"/>
                  </a:lnTo>
                  <a:lnTo>
                    <a:pt x="7515" y="3786"/>
                  </a:lnTo>
                  <a:lnTo>
                    <a:pt x="7304" y="3908"/>
                  </a:lnTo>
                  <a:lnTo>
                    <a:pt x="7103" y="4031"/>
                  </a:lnTo>
                  <a:lnTo>
                    <a:pt x="6925" y="4153"/>
                  </a:lnTo>
                  <a:lnTo>
                    <a:pt x="6758" y="4276"/>
                  </a:lnTo>
                  <a:lnTo>
                    <a:pt x="6614" y="4398"/>
                  </a:lnTo>
                  <a:lnTo>
                    <a:pt x="6424" y="4565"/>
                  </a:lnTo>
                  <a:lnTo>
                    <a:pt x="6246" y="4754"/>
                  </a:lnTo>
                  <a:lnTo>
                    <a:pt x="6057" y="4955"/>
                  </a:lnTo>
                  <a:lnTo>
                    <a:pt x="5879" y="5166"/>
                  </a:lnTo>
                  <a:lnTo>
                    <a:pt x="5701" y="5389"/>
                  </a:lnTo>
                  <a:lnTo>
                    <a:pt x="5523" y="5623"/>
                  </a:lnTo>
                  <a:lnTo>
                    <a:pt x="5356" y="5868"/>
                  </a:lnTo>
                  <a:lnTo>
                    <a:pt x="5189" y="6124"/>
                  </a:lnTo>
                  <a:lnTo>
                    <a:pt x="5010" y="6391"/>
                  </a:lnTo>
                  <a:lnTo>
                    <a:pt x="4843" y="6658"/>
                  </a:lnTo>
                  <a:lnTo>
                    <a:pt x="4521" y="7226"/>
                  </a:lnTo>
                  <a:lnTo>
                    <a:pt x="4209" y="7827"/>
                  </a:lnTo>
                  <a:lnTo>
                    <a:pt x="3897" y="8451"/>
                  </a:lnTo>
                  <a:lnTo>
                    <a:pt x="3596" y="9096"/>
                  </a:lnTo>
                  <a:lnTo>
                    <a:pt x="3318" y="9764"/>
                  </a:lnTo>
                  <a:lnTo>
                    <a:pt x="3040" y="10432"/>
                  </a:lnTo>
                  <a:lnTo>
                    <a:pt x="2773" y="11123"/>
                  </a:lnTo>
                  <a:lnTo>
                    <a:pt x="2516" y="11813"/>
                  </a:lnTo>
                  <a:lnTo>
                    <a:pt x="2272" y="12514"/>
                  </a:lnTo>
                  <a:lnTo>
                    <a:pt x="2038" y="13205"/>
                  </a:lnTo>
                  <a:lnTo>
                    <a:pt x="1815" y="13884"/>
                  </a:lnTo>
                  <a:lnTo>
                    <a:pt x="1604" y="14563"/>
                  </a:lnTo>
                  <a:lnTo>
                    <a:pt x="1403" y="15220"/>
                  </a:lnTo>
                  <a:lnTo>
                    <a:pt x="1036" y="16478"/>
                  </a:lnTo>
                  <a:lnTo>
                    <a:pt x="724" y="17636"/>
                  </a:lnTo>
                  <a:lnTo>
                    <a:pt x="468" y="18649"/>
                  </a:lnTo>
                  <a:lnTo>
                    <a:pt x="268" y="19506"/>
                  </a:lnTo>
                  <a:lnTo>
                    <a:pt x="112" y="20141"/>
                  </a:lnTo>
                  <a:lnTo>
                    <a:pt x="0" y="20697"/>
                  </a:lnTo>
                  <a:lnTo>
                    <a:pt x="4164" y="21421"/>
                  </a:lnTo>
                  <a:lnTo>
                    <a:pt x="7059" y="21922"/>
                  </a:lnTo>
                  <a:lnTo>
                    <a:pt x="8439" y="22167"/>
                  </a:lnTo>
                  <a:lnTo>
                    <a:pt x="8439" y="22200"/>
                  </a:lnTo>
                  <a:lnTo>
                    <a:pt x="8439" y="22256"/>
                  </a:lnTo>
                  <a:lnTo>
                    <a:pt x="8439" y="22479"/>
                  </a:lnTo>
                  <a:lnTo>
                    <a:pt x="8373" y="23280"/>
                  </a:lnTo>
                  <a:lnTo>
                    <a:pt x="8172" y="25796"/>
                  </a:lnTo>
                  <a:lnTo>
                    <a:pt x="8061" y="27255"/>
                  </a:lnTo>
                  <a:lnTo>
                    <a:pt x="7972" y="28680"/>
                  </a:lnTo>
                  <a:lnTo>
                    <a:pt x="7938" y="29337"/>
                  </a:lnTo>
                  <a:lnTo>
                    <a:pt x="7916" y="29927"/>
                  </a:lnTo>
                  <a:lnTo>
                    <a:pt x="7916" y="30450"/>
                  </a:lnTo>
                  <a:lnTo>
                    <a:pt x="7927" y="30884"/>
                  </a:lnTo>
                  <a:lnTo>
                    <a:pt x="8016" y="32365"/>
                  </a:lnTo>
                  <a:lnTo>
                    <a:pt x="8105" y="33835"/>
                  </a:lnTo>
                  <a:lnTo>
                    <a:pt x="8150" y="34558"/>
                  </a:lnTo>
                  <a:lnTo>
                    <a:pt x="8183" y="35293"/>
                  </a:lnTo>
                  <a:lnTo>
                    <a:pt x="8206" y="36028"/>
                  </a:lnTo>
                  <a:lnTo>
                    <a:pt x="8206" y="36774"/>
                  </a:lnTo>
                  <a:lnTo>
                    <a:pt x="8217" y="37375"/>
                  </a:lnTo>
                  <a:lnTo>
                    <a:pt x="8239" y="37631"/>
                  </a:lnTo>
                  <a:lnTo>
                    <a:pt x="8261" y="37865"/>
                  </a:lnTo>
                  <a:lnTo>
                    <a:pt x="8295" y="38076"/>
                  </a:lnTo>
                  <a:lnTo>
                    <a:pt x="8339" y="38255"/>
                  </a:lnTo>
                  <a:lnTo>
                    <a:pt x="8406" y="38422"/>
                  </a:lnTo>
                  <a:lnTo>
                    <a:pt x="8484" y="38566"/>
                  </a:lnTo>
                  <a:lnTo>
                    <a:pt x="8540" y="38633"/>
                  </a:lnTo>
                  <a:lnTo>
                    <a:pt x="8584" y="38689"/>
                  </a:lnTo>
                  <a:lnTo>
                    <a:pt x="8651" y="38744"/>
                  </a:lnTo>
                  <a:lnTo>
                    <a:pt x="8707" y="38800"/>
                  </a:lnTo>
                  <a:lnTo>
                    <a:pt x="8785" y="38845"/>
                  </a:lnTo>
                  <a:lnTo>
                    <a:pt x="8863" y="38889"/>
                  </a:lnTo>
                  <a:lnTo>
                    <a:pt x="9030" y="38956"/>
                  </a:lnTo>
                  <a:lnTo>
                    <a:pt x="9230" y="39012"/>
                  </a:lnTo>
                  <a:lnTo>
                    <a:pt x="9464" y="39056"/>
                  </a:lnTo>
                  <a:lnTo>
                    <a:pt x="9720" y="39090"/>
                  </a:lnTo>
                  <a:lnTo>
                    <a:pt x="10020" y="39101"/>
                  </a:lnTo>
                  <a:lnTo>
                    <a:pt x="11846" y="39145"/>
                  </a:lnTo>
                  <a:lnTo>
                    <a:pt x="13683" y="39190"/>
                  </a:lnTo>
                  <a:lnTo>
                    <a:pt x="15721" y="39212"/>
                  </a:lnTo>
                  <a:lnTo>
                    <a:pt x="17769" y="39212"/>
                  </a:lnTo>
                  <a:lnTo>
                    <a:pt x="19807" y="39201"/>
                  </a:lnTo>
                  <a:lnTo>
                    <a:pt x="21844" y="39168"/>
                  </a:lnTo>
                  <a:lnTo>
                    <a:pt x="22657" y="39145"/>
                  </a:lnTo>
                  <a:lnTo>
                    <a:pt x="24216" y="39101"/>
                  </a:lnTo>
                  <a:lnTo>
                    <a:pt x="25184" y="39056"/>
                  </a:lnTo>
                  <a:lnTo>
                    <a:pt x="26242" y="39012"/>
                  </a:lnTo>
                  <a:lnTo>
                    <a:pt x="27366" y="38945"/>
                  </a:lnTo>
                  <a:lnTo>
                    <a:pt x="28502" y="38856"/>
                  </a:lnTo>
                  <a:lnTo>
                    <a:pt x="29626" y="38767"/>
                  </a:lnTo>
                  <a:lnTo>
                    <a:pt x="30717" y="38644"/>
                  </a:lnTo>
                  <a:lnTo>
                    <a:pt x="31241" y="38577"/>
                  </a:lnTo>
                  <a:lnTo>
                    <a:pt x="31731" y="38511"/>
                  </a:lnTo>
                  <a:lnTo>
                    <a:pt x="32198" y="38433"/>
                  </a:lnTo>
                  <a:lnTo>
                    <a:pt x="32632" y="38355"/>
                  </a:lnTo>
                  <a:lnTo>
                    <a:pt x="33033" y="38266"/>
                  </a:lnTo>
                  <a:lnTo>
                    <a:pt x="33401" y="38177"/>
                  </a:lnTo>
                  <a:lnTo>
                    <a:pt x="33723" y="38076"/>
                  </a:lnTo>
                  <a:lnTo>
                    <a:pt x="33991" y="37976"/>
                  </a:lnTo>
                  <a:lnTo>
                    <a:pt x="34113" y="37921"/>
                  </a:lnTo>
                  <a:lnTo>
                    <a:pt x="34213" y="37865"/>
                  </a:lnTo>
                  <a:lnTo>
                    <a:pt x="34302" y="37798"/>
                  </a:lnTo>
                  <a:lnTo>
                    <a:pt x="34380" y="37742"/>
                  </a:lnTo>
                  <a:lnTo>
                    <a:pt x="34436" y="37687"/>
                  </a:lnTo>
                  <a:lnTo>
                    <a:pt x="34481" y="37620"/>
                  </a:lnTo>
                  <a:lnTo>
                    <a:pt x="34514" y="37553"/>
                  </a:lnTo>
                  <a:lnTo>
                    <a:pt x="34525" y="37486"/>
                  </a:lnTo>
                  <a:lnTo>
                    <a:pt x="35783" y="27021"/>
                  </a:lnTo>
                  <a:lnTo>
                    <a:pt x="41528" y="26720"/>
                  </a:lnTo>
                  <a:lnTo>
                    <a:pt x="41483" y="26119"/>
                  </a:lnTo>
                  <a:lnTo>
                    <a:pt x="41361" y="24516"/>
                  </a:lnTo>
                  <a:lnTo>
                    <a:pt x="41272" y="23425"/>
                  </a:lnTo>
                  <a:lnTo>
                    <a:pt x="41149" y="22178"/>
                  </a:lnTo>
                  <a:lnTo>
                    <a:pt x="41016" y="20820"/>
                  </a:lnTo>
                  <a:lnTo>
                    <a:pt x="40849" y="19395"/>
                  </a:lnTo>
                  <a:lnTo>
                    <a:pt x="40671" y="17914"/>
                  </a:lnTo>
                  <a:lnTo>
                    <a:pt x="40559" y="17168"/>
                  </a:lnTo>
                  <a:lnTo>
                    <a:pt x="40459" y="16422"/>
                  </a:lnTo>
                  <a:lnTo>
                    <a:pt x="40337" y="15687"/>
                  </a:lnTo>
                  <a:lnTo>
                    <a:pt x="40214" y="14964"/>
                  </a:lnTo>
                  <a:lnTo>
                    <a:pt x="40092" y="14251"/>
                  </a:lnTo>
                  <a:lnTo>
                    <a:pt x="39958" y="13561"/>
                  </a:lnTo>
                  <a:lnTo>
                    <a:pt x="39813" y="12893"/>
                  </a:lnTo>
                  <a:lnTo>
                    <a:pt x="39669" y="12247"/>
                  </a:lnTo>
                  <a:lnTo>
                    <a:pt x="39513" y="11635"/>
                  </a:lnTo>
                  <a:lnTo>
                    <a:pt x="39357" y="11067"/>
                  </a:lnTo>
                  <a:lnTo>
                    <a:pt x="39179" y="10533"/>
                  </a:lnTo>
                  <a:lnTo>
                    <a:pt x="39012" y="10043"/>
                  </a:lnTo>
                  <a:lnTo>
                    <a:pt x="38923" y="9820"/>
                  </a:lnTo>
                  <a:lnTo>
                    <a:pt x="38823" y="9608"/>
                  </a:lnTo>
                  <a:lnTo>
                    <a:pt x="38733" y="9408"/>
                  </a:lnTo>
                  <a:lnTo>
                    <a:pt x="38633" y="9230"/>
                  </a:lnTo>
                  <a:lnTo>
                    <a:pt x="38344" y="8718"/>
                  </a:lnTo>
                  <a:lnTo>
                    <a:pt x="38043" y="8228"/>
                  </a:lnTo>
                  <a:lnTo>
                    <a:pt x="37720" y="7760"/>
                  </a:lnTo>
                  <a:lnTo>
                    <a:pt x="37375" y="7304"/>
                  </a:lnTo>
                  <a:lnTo>
                    <a:pt x="37030" y="6870"/>
                  </a:lnTo>
                  <a:lnTo>
                    <a:pt x="36674" y="6458"/>
                  </a:lnTo>
                  <a:lnTo>
                    <a:pt x="36295" y="6057"/>
                  </a:lnTo>
                  <a:lnTo>
                    <a:pt x="35917" y="5667"/>
                  </a:lnTo>
                  <a:lnTo>
                    <a:pt x="35516" y="5300"/>
                  </a:lnTo>
                  <a:lnTo>
                    <a:pt x="35115" y="4944"/>
                  </a:lnTo>
                  <a:lnTo>
                    <a:pt x="34714" y="4610"/>
                  </a:lnTo>
                  <a:lnTo>
                    <a:pt x="34302" y="4276"/>
                  </a:lnTo>
                  <a:lnTo>
                    <a:pt x="33879" y="3975"/>
                  </a:lnTo>
                  <a:lnTo>
                    <a:pt x="33456" y="3674"/>
                  </a:lnTo>
                  <a:lnTo>
                    <a:pt x="33033" y="3396"/>
                  </a:lnTo>
                  <a:lnTo>
                    <a:pt x="32610" y="3129"/>
                  </a:lnTo>
                  <a:lnTo>
                    <a:pt x="32176" y="2873"/>
                  </a:lnTo>
                  <a:lnTo>
                    <a:pt x="31753" y="2628"/>
                  </a:lnTo>
                  <a:lnTo>
                    <a:pt x="31330" y="2394"/>
                  </a:lnTo>
                  <a:lnTo>
                    <a:pt x="30907" y="2171"/>
                  </a:lnTo>
                  <a:lnTo>
                    <a:pt x="30484" y="1971"/>
                  </a:lnTo>
                  <a:lnTo>
                    <a:pt x="30072" y="1771"/>
                  </a:lnTo>
                  <a:lnTo>
                    <a:pt x="29660" y="1592"/>
                  </a:lnTo>
                  <a:lnTo>
                    <a:pt x="29259" y="1414"/>
                  </a:lnTo>
                  <a:lnTo>
                    <a:pt x="28480" y="1091"/>
                  </a:lnTo>
                  <a:lnTo>
                    <a:pt x="27745" y="813"/>
                  </a:lnTo>
                  <a:lnTo>
                    <a:pt x="27055" y="557"/>
                  </a:lnTo>
                  <a:lnTo>
                    <a:pt x="26420" y="346"/>
                  </a:lnTo>
                  <a:lnTo>
                    <a:pt x="25585" y="67"/>
                  </a:lnTo>
                  <a:lnTo>
                    <a:pt x="253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306;p21">
              <a:extLst>
                <a:ext uri="{FF2B5EF4-FFF2-40B4-BE49-F238E27FC236}">
                  <a16:creationId xmlns:a16="http://schemas.microsoft.com/office/drawing/2014/main" id="{074FE04A-9E91-19BF-132C-7C03CD6541E5}"/>
                </a:ext>
              </a:extLst>
            </p:cNvPr>
            <p:cNvSpPr/>
            <p:nvPr/>
          </p:nvSpPr>
          <p:spPr>
            <a:xfrm>
              <a:off x="7255795" y="1976325"/>
              <a:ext cx="974558" cy="920231"/>
            </a:xfrm>
            <a:custGeom>
              <a:avLst/>
              <a:gdLst/>
              <a:ahLst/>
              <a:cxnLst/>
              <a:rect l="l" t="t" r="r" b="b"/>
              <a:pathLst>
                <a:path w="41528" h="39213" fill="none" extrusionOk="0">
                  <a:moveTo>
                    <a:pt x="38633" y="9230"/>
                  </a:moveTo>
                  <a:lnTo>
                    <a:pt x="38633" y="9230"/>
                  </a:lnTo>
                  <a:lnTo>
                    <a:pt x="38344" y="8718"/>
                  </a:lnTo>
                  <a:lnTo>
                    <a:pt x="38043" y="8228"/>
                  </a:lnTo>
                  <a:lnTo>
                    <a:pt x="37720" y="7760"/>
                  </a:lnTo>
                  <a:lnTo>
                    <a:pt x="37375" y="7304"/>
                  </a:lnTo>
                  <a:lnTo>
                    <a:pt x="37030" y="6870"/>
                  </a:lnTo>
                  <a:lnTo>
                    <a:pt x="36674" y="6458"/>
                  </a:lnTo>
                  <a:lnTo>
                    <a:pt x="36295" y="6057"/>
                  </a:lnTo>
                  <a:lnTo>
                    <a:pt x="35917" y="5667"/>
                  </a:lnTo>
                  <a:lnTo>
                    <a:pt x="35516" y="5300"/>
                  </a:lnTo>
                  <a:lnTo>
                    <a:pt x="35115" y="4944"/>
                  </a:lnTo>
                  <a:lnTo>
                    <a:pt x="34714" y="4610"/>
                  </a:lnTo>
                  <a:lnTo>
                    <a:pt x="34302" y="4276"/>
                  </a:lnTo>
                  <a:lnTo>
                    <a:pt x="33879" y="3975"/>
                  </a:lnTo>
                  <a:lnTo>
                    <a:pt x="33456" y="3674"/>
                  </a:lnTo>
                  <a:lnTo>
                    <a:pt x="33033" y="3396"/>
                  </a:lnTo>
                  <a:lnTo>
                    <a:pt x="32610" y="3129"/>
                  </a:lnTo>
                  <a:lnTo>
                    <a:pt x="32176" y="2873"/>
                  </a:lnTo>
                  <a:lnTo>
                    <a:pt x="31753" y="2628"/>
                  </a:lnTo>
                  <a:lnTo>
                    <a:pt x="31330" y="2394"/>
                  </a:lnTo>
                  <a:lnTo>
                    <a:pt x="30907" y="2171"/>
                  </a:lnTo>
                  <a:lnTo>
                    <a:pt x="30484" y="1971"/>
                  </a:lnTo>
                  <a:lnTo>
                    <a:pt x="30072" y="1771"/>
                  </a:lnTo>
                  <a:lnTo>
                    <a:pt x="29660" y="1592"/>
                  </a:lnTo>
                  <a:lnTo>
                    <a:pt x="29259" y="1414"/>
                  </a:lnTo>
                  <a:lnTo>
                    <a:pt x="28480" y="1091"/>
                  </a:lnTo>
                  <a:lnTo>
                    <a:pt x="27745" y="813"/>
                  </a:lnTo>
                  <a:lnTo>
                    <a:pt x="27055" y="557"/>
                  </a:lnTo>
                  <a:lnTo>
                    <a:pt x="26420" y="346"/>
                  </a:lnTo>
                  <a:lnTo>
                    <a:pt x="26420" y="346"/>
                  </a:lnTo>
                  <a:lnTo>
                    <a:pt x="25585" y="67"/>
                  </a:lnTo>
                  <a:lnTo>
                    <a:pt x="25362" y="0"/>
                  </a:lnTo>
                  <a:lnTo>
                    <a:pt x="17747" y="902"/>
                  </a:lnTo>
                  <a:lnTo>
                    <a:pt x="17747" y="902"/>
                  </a:lnTo>
                  <a:lnTo>
                    <a:pt x="17413" y="947"/>
                  </a:lnTo>
                  <a:lnTo>
                    <a:pt x="16901" y="1036"/>
                  </a:lnTo>
                  <a:lnTo>
                    <a:pt x="16066" y="1181"/>
                  </a:lnTo>
                  <a:lnTo>
                    <a:pt x="16066" y="1181"/>
                  </a:lnTo>
                  <a:lnTo>
                    <a:pt x="15442" y="1303"/>
                  </a:lnTo>
                  <a:lnTo>
                    <a:pt x="14797" y="1437"/>
                  </a:lnTo>
                  <a:lnTo>
                    <a:pt x="14129" y="1581"/>
                  </a:lnTo>
                  <a:lnTo>
                    <a:pt x="13449" y="1748"/>
                  </a:lnTo>
                  <a:lnTo>
                    <a:pt x="12748" y="1915"/>
                  </a:lnTo>
                  <a:lnTo>
                    <a:pt x="12058" y="2105"/>
                  </a:lnTo>
                  <a:lnTo>
                    <a:pt x="11368" y="2305"/>
                  </a:lnTo>
                  <a:lnTo>
                    <a:pt x="10688" y="2517"/>
                  </a:lnTo>
                  <a:lnTo>
                    <a:pt x="10032" y="2728"/>
                  </a:lnTo>
                  <a:lnTo>
                    <a:pt x="9397" y="2962"/>
                  </a:lnTo>
                  <a:lnTo>
                    <a:pt x="8807" y="3185"/>
                  </a:lnTo>
                  <a:lnTo>
                    <a:pt x="8250" y="3429"/>
                  </a:lnTo>
                  <a:lnTo>
                    <a:pt x="7749" y="3663"/>
                  </a:lnTo>
                  <a:lnTo>
                    <a:pt x="7515" y="3786"/>
                  </a:lnTo>
                  <a:lnTo>
                    <a:pt x="7304" y="3908"/>
                  </a:lnTo>
                  <a:lnTo>
                    <a:pt x="7103" y="4031"/>
                  </a:lnTo>
                  <a:lnTo>
                    <a:pt x="6925" y="4153"/>
                  </a:lnTo>
                  <a:lnTo>
                    <a:pt x="6758" y="4276"/>
                  </a:lnTo>
                  <a:lnTo>
                    <a:pt x="6614" y="4398"/>
                  </a:lnTo>
                  <a:lnTo>
                    <a:pt x="6614" y="4398"/>
                  </a:lnTo>
                  <a:lnTo>
                    <a:pt x="6424" y="4565"/>
                  </a:lnTo>
                  <a:lnTo>
                    <a:pt x="6246" y="4754"/>
                  </a:lnTo>
                  <a:lnTo>
                    <a:pt x="6057" y="4955"/>
                  </a:lnTo>
                  <a:lnTo>
                    <a:pt x="5879" y="5166"/>
                  </a:lnTo>
                  <a:lnTo>
                    <a:pt x="5701" y="5389"/>
                  </a:lnTo>
                  <a:lnTo>
                    <a:pt x="5523" y="5623"/>
                  </a:lnTo>
                  <a:lnTo>
                    <a:pt x="5356" y="5868"/>
                  </a:lnTo>
                  <a:lnTo>
                    <a:pt x="5189" y="6124"/>
                  </a:lnTo>
                  <a:lnTo>
                    <a:pt x="5010" y="6391"/>
                  </a:lnTo>
                  <a:lnTo>
                    <a:pt x="4843" y="6658"/>
                  </a:lnTo>
                  <a:lnTo>
                    <a:pt x="4521" y="7226"/>
                  </a:lnTo>
                  <a:lnTo>
                    <a:pt x="4209" y="7827"/>
                  </a:lnTo>
                  <a:lnTo>
                    <a:pt x="3897" y="8451"/>
                  </a:lnTo>
                  <a:lnTo>
                    <a:pt x="3596" y="9096"/>
                  </a:lnTo>
                  <a:lnTo>
                    <a:pt x="3318" y="9764"/>
                  </a:lnTo>
                  <a:lnTo>
                    <a:pt x="3040" y="10432"/>
                  </a:lnTo>
                  <a:lnTo>
                    <a:pt x="2773" y="11123"/>
                  </a:lnTo>
                  <a:lnTo>
                    <a:pt x="2516" y="11813"/>
                  </a:lnTo>
                  <a:lnTo>
                    <a:pt x="2272" y="12514"/>
                  </a:lnTo>
                  <a:lnTo>
                    <a:pt x="2038" y="13205"/>
                  </a:lnTo>
                  <a:lnTo>
                    <a:pt x="1815" y="13884"/>
                  </a:lnTo>
                  <a:lnTo>
                    <a:pt x="1604" y="14563"/>
                  </a:lnTo>
                  <a:lnTo>
                    <a:pt x="1403" y="15220"/>
                  </a:lnTo>
                  <a:lnTo>
                    <a:pt x="1036" y="16478"/>
                  </a:lnTo>
                  <a:lnTo>
                    <a:pt x="724" y="17636"/>
                  </a:lnTo>
                  <a:lnTo>
                    <a:pt x="468" y="18649"/>
                  </a:lnTo>
                  <a:lnTo>
                    <a:pt x="268" y="19506"/>
                  </a:lnTo>
                  <a:lnTo>
                    <a:pt x="112" y="20141"/>
                  </a:lnTo>
                  <a:lnTo>
                    <a:pt x="0" y="20697"/>
                  </a:lnTo>
                  <a:lnTo>
                    <a:pt x="0" y="20697"/>
                  </a:lnTo>
                  <a:lnTo>
                    <a:pt x="4164" y="21421"/>
                  </a:lnTo>
                  <a:lnTo>
                    <a:pt x="7059" y="21922"/>
                  </a:lnTo>
                  <a:lnTo>
                    <a:pt x="8439" y="22167"/>
                  </a:lnTo>
                  <a:lnTo>
                    <a:pt x="8439" y="22167"/>
                  </a:lnTo>
                  <a:lnTo>
                    <a:pt x="8439" y="22200"/>
                  </a:lnTo>
                  <a:lnTo>
                    <a:pt x="8439" y="22256"/>
                  </a:lnTo>
                  <a:lnTo>
                    <a:pt x="8439" y="22479"/>
                  </a:lnTo>
                  <a:lnTo>
                    <a:pt x="8373" y="23280"/>
                  </a:lnTo>
                  <a:lnTo>
                    <a:pt x="8172" y="25796"/>
                  </a:lnTo>
                  <a:lnTo>
                    <a:pt x="8061" y="27255"/>
                  </a:lnTo>
                  <a:lnTo>
                    <a:pt x="7972" y="28680"/>
                  </a:lnTo>
                  <a:lnTo>
                    <a:pt x="7938" y="29337"/>
                  </a:lnTo>
                  <a:lnTo>
                    <a:pt x="7916" y="29927"/>
                  </a:lnTo>
                  <a:lnTo>
                    <a:pt x="7916" y="30450"/>
                  </a:lnTo>
                  <a:lnTo>
                    <a:pt x="7927" y="30884"/>
                  </a:lnTo>
                  <a:lnTo>
                    <a:pt x="7927" y="30884"/>
                  </a:lnTo>
                  <a:lnTo>
                    <a:pt x="8016" y="32365"/>
                  </a:lnTo>
                  <a:lnTo>
                    <a:pt x="8105" y="33835"/>
                  </a:lnTo>
                  <a:lnTo>
                    <a:pt x="8150" y="34558"/>
                  </a:lnTo>
                  <a:lnTo>
                    <a:pt x="8183" y="35293"/>
                  </a:lnTo>
                  <a:lnTo>
                    <a:pt x="8206" y="36028"/>
                  </a:lnTo>
                  <a:lnTo>
                    <a:pt x="8206" y="36774"/>
                  </a:lnTo>
                  <a:lnTo>
                    <a:pt x="8206" y="36774"/>
                  </a:lnTo>
                  <a:lnTo>
                    <a:pt x="8217" y="37375"/>
                  </a:lnTo>
                  <a:lnTo>
                    <a:pt x="8239" y="37631"/>
                  </a:lnTo>
                  <a:lnTo>
                    <a:pt x="8261" y="37865"/>
                  </a:lnTo>
                  <a:lnTo>
                    <a:pt x="8295" y="38076"/>
                  </a:lnTo>
                  <a:lnTo>
                    <a:pt x="8339" y="38255"/>
                  </a:lnTo>
                  <a:lnTo>
                    <a:pt x="8406" y="38422"/>
                  </a:lnTo>
                  <a:lnTo>
                    <a:pt x="8484" y="38566"/>
                  </a:lnTo>
                  <a:lnTo>
                    <a:pt x="8540" y="38633"/>
                  </a:lnTo>
                  <a:lnTo>
                    <a:pt x="8584" y="38689"/>
                  </a:lnTo>
                  <a:lnTo>
                    <a:pt x="8651" y="38744"/>
                  </a:lnTo>
                  <a:lnTo>
                    <a:pt x="8707" y="38800"/>
                  </a:lnTo>
                  <a:lnTo>
                    <a:pt x="8785" y="38845"/>
                  </a:lnTo>
                  <a:lnTo>
                    <a:pt x="8863" y="38889"/>
                  </a:lnTo>
                  <a:lnTo>
                    <a:pt x="9030" y="38956"/>
                  </a:lnTo>
                  <a:lnTo>
                    <a:pt x="9230" y="39012"/>
                  </a:lnTo>
                  <a:lnTo>
                    <a:pt x="9464" y="39056"/>
                  </a:lnTo>
                  <a:lnTo>
                    <a:pt x="9720" y="39090"/>
                  </a:lnTo>
                  <a:lnTo>
                    <a:pt x="10020" y="39101"/>
                  </a:lnTo>
                  <a:lnTo>
                    <a:pt x="10020" y="39101"/>
                  </a:lnTo>
                  <a:lnTo>
                    <a:pt x="11846" y="39145"/>
                  </a:lnTo>
                  <a:lnTo>
                    <a:pt x="13683" y="39190"/>
                  </a:lnTo>
                  <a:lnTo>
                    <a:pt x="13683" y="39190"/>
                  </a:lnTo>
                  <a:lnTo>
                    <a:pt x="15721" y="39212"/>
                  </a:lnTo>
                  <a:lnTo>
                    <a:pt x="17769" y="39212"/>
                  </a:lnTo>
                  <a:lnTo>
                    <a:pt x="19807" y="39201"/>
                  </a:lnTo>
                  <a:lnTo>
                    <a:pt x="21844" y="39168"/>
                  </a:lnTo>
                  <a:lnTo>
                    <a:pt x="21844" y="39168"/>
                  </a:lnTo>
                  <a:lnTo>
                    <a:pt x="22657" y="39145"/>
                  </a:lnTo>
                  <a:lnTo>
                    <a:pt x="24216" y="39101"/>
                  </a:lnTo>
                  <a:lnTo>
                    <a:pt x="25184" y="39056"/>
                  </a:lnTo>
                  <a:lnTo>
                    <a:pt x="26242" y="39012"/>
                  </a:lnTo>
                  <a:lnTo>
                    <a:pt x="27366" y="38945"/>
                  </a:lnTo>
                  <a:lnTo>
                    <a:pt x="28502" y="38856"/>
                  </a:lnTo>
                  <a:lnTo>
                    <a:pt x="29626" y="38767"/>
                  </a:lnTo>
                  <a:lnTo>
                    <a:pt x="30717" y="38644"/>
                  </a:lnTo>
                  <a:lnTo>
                    <a:pt x="31241" y="38577"/>
                  </a:lnTo>
                  <a:lnTo>
                    <a:pt x="31731" y="38511"/>
                  </a:lnTo>
                  <a:lnTo>
                    <a:pt x="32198" y="38433"/>
                  </a:lnTo>
                  <a:lnTo>
                    <a:pt x="32632" y="38355"/>
                  </a:lnTo>
                  <a:lnTo>
                    <a:pt x="33033" y="38266"/>
                  </a:lnTo>
                  <a:lnTo>
                    <a:pt x="33401" y="38177"/>
                  </a:lnTo>
                  <a:lnTo>
                    <a:pt x="33723" y="38076"/>
                  </a:lnTo>
                  <a:lnTo>
                    <a:pt x="33991" y="37976"/>
                  </a:lnTo>
                  <a:lnTo>
                    <a:pt x="34113" y="37921"/>
                  </a:lnTo>
                  <a:lnTo>
                    <a:pt x="34213" y="37865"/>
                  </a:lnTo>
                  <a:lnTo>
                    <a:pt x="34302" y="37798"/>
                  </a:lnTo>
                  <a:lnTo>
                    <a:pt x="34380" y="37742"/>
                  </a:lnTo>
                  <a:lnTo>
                    <a:pt x="34436" y="37687"/>
                  </a:lnTo>
                  <a:lnTo>
                    <a:pt x="34481" y="37620"/>
                  </a:lnTo>
                  <a:lnTo>
                    <a:pt x="34514" y="37553"/>
                  </a:lnTo>
                  <a:lnTo>
                    <a:pt x="34525" y="37486"/>
                  </a:lnTo>
                  <a:lnTo>
                    <a:pt x="35783" y="27021"/>
                  </a:lnTo>
                  <a:lnTo>
                    <a:pt x="41528" y="26720"/>
                  </a:lnTo>
                  <a:lnTo>
                    <a:pt x="41528" y="26720"/>
                  </a:lnTo>
                  <a:lnTo>
                    <a:pt x="41483" y="26119"/>
                  </a:lnTo>
                  <a:lnTo>
                    <a:pt x="41361" y="24516"/>
                  </a:lnTo>
                  <a:lnTo>
                    <a:pt x="41272" y="23425"/>
                  </a:lnTo>
                  <a:lnTo>
                    <a:pt x="41149" y="22178"/>
                  </a:lnTo>
                  <a:lnTo>
                    <a:pt x="41016" y="20820"/>
                  </a:lnTo>
                  <a:lnTo>
                    <a:pt x="40849" y="19395"/>
                  </a:lnTo>
                  <a:lnTo>
                    <a:pt x="40671" y="17914"/>
                  </a:lnTo>
                  <a:lnTo>
                    <a:pt x="40559" y="17168"/>
                  </a:lnTo>
                  <a:lnTo>
                    <a:pt x="40459" y="16422"/>
                  </a:lnTo>
                  <a:lnTo>
                    <a:pt x="40337" y="15687"/>
                  </a:lnTo>
                  <a:lnTo>
                    <a:pt x="40214" y="14964"/>
                  </a:lnTo>
                  <a:lnTo>
                    <a:pt x="40092" y="14251"/>
                  </a:lnTo>
                  <a:lnTo>
                    <a:pt x="39958" y="13561"/>
                  </a:lnTo>
                  <a:lnTo>
                    <a:pt x="39813" y="12893"/>
                  </a:lnTo>
                  <a:lnTo>
                    <a:pt x="39669" y="12247"/>
                  </a:lnTo>
                  <a:lnTo>
                    <a:pt x="39513" y="11635"/>
                  </a:lnTo>
                  <a:lnTo>
                    <a:pt x="39357" y="11067"/>
                  </a:lnTo>
                  <a:lnTo>
                    <a:pt x="39179" y="10533"/>
                  </a:lnTo>
                  <a:lnTo>
                    <a:pt x="39012" y="10043"/>
                  </a:lnTo>
                  <a:lnTo>
                    <a:pt x="38923" y="9820"/>
                  </a:lnTo>
                  <a:lnTo>
                    <a:pt x="38823" y="9608"/>
                  </a:lnTo>
                  <a:lnTo>
                    <a:pt x="38733" y="9408"/>
                  </a:lnTo>
                  <a:lnTo>
                    <a:pt x="38633" y="92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307;p21">
              <a:extLst>
                <a:ext uri="{FF2B5EF4-FFF2-40B4-BE49-F238E27FC236}">
                  <a16:creationId xmlns:a16="http://schemas.microsoft.com/office/drawing/2014/main" id="{D563A513-17C4-0ED6-1926-0CD31B13675C}"/>
                </a:ext>
              </a:extLst>
            </p:cNvPr>
            <p:cNvSpPr/>
            <p:nvPr/>
          </p:nvSpPr>
          <p:spPr>
            <a:xfrm>
              <a:off x="7991266" y="2607038"/>
              <a:ext cx="164108" cy="108960"/>
            </a:xfrm>
            <a:custGeom>
              <a:avLst/>
              <a:gdLst/>
              <a:ahLst/>
              <a:cxnLst/>
              <a:rect l="l" t="t" r="r" b="b"/>
              <a:pathLst>
                <a:path w="6993" h="4643" extrusionOk="0">
                  <a:moveTo>
                    <a:pt x="6993" y="0"/>
                  </a:moveTo>
                  <a:lnTo>
                    <a:pt x="1" y="134"/>
                  </a:lnTo>
                  <a:lnTo>
                    <a:pt x="57" y="4309"/>
                  </a:lnTo>
                  <a:lnTo>
                    <a:pt x="6091" y="4643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308;p21">
              <a:extLst>
                <a:ext uri="{FF2B5EF4-FFF2-40B4-BE49-F238E27FC236}">
                  <a16:creationId xmlns:a16="http://schemas.microsoft.com/office/drawing/2014/main" id="{527EEF87-B48C-4BC3-A9E8-768CA0823B51}"/>
                </a:ext>
              </a:extLst>
            </p:cNvPr>
            <p:cNvSpPr/>
            <p:nvPr/>
          </p:nvSpPr>
          <p:spPr>
            <a:xfrm>
              <a:off x="7991266" y="2607038"/>
              <a:ext cx="164108" cy="108960"/>
            </a:xfrm>
            <a:custGeom>
              <a:avLst/>
              <a:gdLst/>
              <a:ahLst/>
              <a:cxnLst/>
              <a:rect l="l" t="t" r="r" b="b"/>
              <a:pathLst>
                <a:path w="6993" h="4643" fill="none" extrusionOk="0">
                  <a:moveTo>
                    <a:pt x="1" y="134"/>
                  </a:moveTo>
                  <a:lnTo>
                    <a:pt x="57" y="4309"/>
                  </a:lnTo>
                  <a:lnTo>
                    <a:pt x="6091" y="4643"/>
                  </a:lnTo>
                  <a:lnTo>
                    <a:pt x="69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309;p21">
              <a:extLst>
                <a:ext uri="{FF2B5EF4-FFF2-40B4-BE49-F238E27FC236}">
                  <a16:creationId xmlns:a16="http://schemas.microsoft.com/office/drawing/2014/main" id="{9A1304B4-6BE8-546D-267F-EC120BE70916}"/>
                </a:ext>
              </a:extLst>
            </p:cNvPr>
            <p:cNvSpPr/>
            <p:nvPr/>
          </p:nvSpPr>
          <p:spPr>
            <a:xfrm>
              <a:off x="7437386" y="2636818"/>
              <a:ext cx="712239" cy="214258"/>
            </a:xfrm>
            <a:custGeom>
              <a:avLst/>
              <a:gdLst/>
              <a:ahLst/>
              <a:cxnLst/>
              <a:rect l="l" t="t" r="r" b="b"/>
              <a:pathLst>
                <a:path w="30350" h="9130" extrusionOk="0">
                  <a:moveTo>
                    <a:pt x="30350" y="1"/>
                  </a:moveTo>
                  <a:lnTo>
                    <a:pt x="26609" y="1648"/>
                  </a:lnTo>
                  <a:lnTo>
                    <a:pt x="23636" y="1526"/>
                  </a:lnTo>
                  <a:lnTo>
                    <a:pt x="23636" y="1559"/>
                  </a:lnTo>
                  <a:lnTo>
                    <a:pt x="23647" y="1671"/>
                  </a:lnTo>
                  <a:lnTo>
                    <a:pt x="23636" y="1826"/>
                  </a:lnTo>
                  <a:lnTo>
                    <a:pt x="23625" y="1915"/>
                  </a:lnTo>
                  <a:lnTo>
                    <a:pt x="23603" y="2016"/>
                  </a:lnTo>
                  <a:lnTo>
                    <a:pt x="23569" y="2116"/>
                  </a:lnTo>
                  <a:lnTo>
                    <a:pt x="23536" y="2227"/>
                  </a:lnTo>
                  <a:lnTo>
                    <a:pt x="23480" y="2327"/>
                  </a:lnTo>
                  <a:lnTo>
                    <a:pt x="23414" y="2428"/>
                  </a:lnTo>
                  <a:lnTo>
                    <a:pt x="23336" y="2517"/>
                  </a:lnTo>
                  <a:lnTo>
                    <a:pt x="23247" y="2606"/>
                  </a:lnTo>
                  <a:lnTo>
                    <a:pt x="23124" y="2695"/>
                  </a:lnTo>
                  <a:lnTo>
                    <a:pt x="22991" y="2762"/>
                  </a:lnTo>
                  <a:lnTo>
                    <a:pt x="22824" y="2817"/>
                  </a:lnTo>
                  <a:lnTo>
                    <a:pt x="22623" y="2884"/>
                  </a:lnTo>
                  <a:lnTo>
                    <a:pt x="22389" y="2940"/>
                  </a:lnTo>
                  <a:lnTo>
                    <a:pt x="22122" y="2995"/>
                  </a:lnTo>
                  <a:lnTo>
                    <a:pt x="21499" y="3107"/>
                  </a:lnTo>
                  <a:lnTo>
                    <a:pt x="20775" y="3229"/>
                  </a:lnTo>
                  <a:lnTo>
                    <a:pt x="19083" y="3496"/>
                  </a:lnTo>
                  <a:lnTo>
                    <a:pt x="18136" y="3652"/>
                  </a:lnTo>
                  <a:lnTo>
                    <a:pt x="17168" y="3830"/>
                  </a:lnTo>
                  <a:lnTo>
                    <a:pt x="15765" y="4109"/>
                  </a:lnTo>
                  <a:lnTo>
                    <a:pt x="14518" y="4365"/>
                  </a:lnTo>
                  <a:lnTo>
                    <a:pt x="12414" y="4810"/>
                  </a:lnTo>
                  <a:lnTo>
                    <a:pt x="11512" y="5011"/>
                  </a:lnTo>
                  <a:lnTo>
                    <a:pt x="10677" y="5178"/>
                  </a:lnTo>
                  <a:lnTo>
                    <a:pt x="9887" y="5311"/>
                  </a:lnTo>
                  <a:lnTo>
                    <a:pt x="9508" y="5367"/>
                  </a:lnTo>
                  <a:lnTo>
                    <a:pt x="9129" y="5422"/>
                  </a:lnTo>
                  <a:lnTo>
                    <a:pt x="8762" y="5456"/>
                  </a:lnTo>
                  <a:lnTo>
                    <a:pt x="8283" y="5489"/>
                  </a:lnTo>
                  <a:lnTo>
                    <a:pt x="7215" y="5534"/>
                  </a:lnTo>
                  <a:lnTo>
                    <a:pt x="6302" y="5567"/>
                  </a:lnTo>
                  <a:lnTo>
                    <a:pt x="5912" y="5578"/>
                  </a:lnTo>
                  <a:lnTo>
                    <a:pt x="4208" y="5523"/>
                  </a:lnTo>
                  <a:lnTo>
                    <a:pt x="3819" y="5523"/>
                  </a:lnTo>
                  <a:lnTo>
                    <a:pt x="3451" y="5545"/>
                  </a:lnTo>
                  <a:lnTo>
                    <a:pt x="3106" y="5578"/>
                  </a:lnTo>
                  <a:lnTo>
                    <a:pt x="2795" y="5634"/>
                  </a:lnTo>
                  <a:lnTo>
                    <a:pt x="2494" y="5701"/>
                  </a:lnTo>
                  <a:lnTo>
                    <a:pt x="2227" y="5790"/>
                  </a:lnTo>
                  <a:lnTo>
                    <a:pt x="1971" y="5879"/>
                  </a:lnTo>
                  <a:lnTo>
                    <a:pt x="1737" y="5990"/>
                  </a:lnTo>
                  <a:lnTo>
                    <a:pt x="1525" y="6113"/>
                  </a:lnTo>
                  <a:lnTo>
                    <a:pt x="1325" y="6235"/>
                  </a:lnTo>
                  <a:lnTo>
                    <a:pt x="1147" y="6369"/>
                  </a:lnTo>
                  <a:lnTo>
                    <a:pt x="991" y="6514"/>
                  </a:lnTo>
                  <a:lnTo>
                    <a:pt x="835" y="6658"/>
                  </a:lnTo>
                  <a:lnTo>
                    <a:pt x="713" y="6814"/>
                  </a:lnTo>
                  <a:lnTo>
                    <a:pt x="590" y="6970"/>
                  </a:lnTo>
                  <a:lnTo>
                    <a:pt x="490" y="7137"/>
                  </a:lnTo>
                  <a:lnTo>
                    <a:pt x="401" y="7293"/>
                  </a:lnTo>
                  <a:lnTo>
                    <a:pt x="323" y="7449"/>
                  </a:lnTo>
                  <a:lnTo>
                    <a:pt x="256" y="7616"/>
                  </a:lnTo>
                  <a:lnTo>
                    <a:pt x="189" y="7772"/>
                  </a:lnTo>
                  <a:lnTo>
                    <a:pt x="145" y="7916"/>
                  </a:lnTo>
                  <a:lnTo>
                    <a:pt x="111" y="8061"/>
                  </a:lnTo>
                  <a:lnTo>
                    <a:pt x="45" y="8339"/>
                  </a:lnTo>
                  <a:lnTo>
                    <a:pt x="11" y="8584"/>
                  </a:lnTo>
                  <a:lnTo>
                    <a:pt x="0" y="8774"/>
                  </a:lnTo>
                  <a:lnTo>
                    <a:pt x="0" y="9007"/>
                  </a:lnTo>
                  <a:lnTo>
                    <a:pt x="0" y="9030"/>
                  </a:lnTo>
                  <a:lnTo>
                    <a:pt x="11" y="9041"/>
                  </a:lnTo>
                  <a:lnTo>
                    <a:pt x="56" y="9074"/>
                  </a:lnTo>
                  <a:lnTo>
                    <a:pt x="123" y="9108"/>
                  </a:lnTo>
                  <a:lnTo>
                    <a:pt x="212" y="9119"/>
                  </a:lnTo>
                  <a:lnTo>
                    <a:pt x="323" y="9130"/>
                  </a:lnTo>
                  <a:lnTo>
                    <a:pt x="779" y="9130"/>
                  </a:lnTo>
                  <a:lnTo>
                    <a:pt x="1637" y="9074"/>
                  </a:lnTo>
                  <a:lnTo>
                    <a:pt x="2160" y="9041"/>
                  </a:lnTo>
                  <a:lnTo>
                    <a:pt x="2728" y="9007"/>
                  </a:lnTo>
                  <a:lnTo>
                    <a:pt x="3251" y="8963"/>
                  </a:lnTo>
                  <a:lnTo>
                    <a:pt x="3863" y="8907"/>
                  </a:lnTo>
                  <a:lnTo>
                    <a:pt x="4520" y="8829"/>
                  </a:lnTo>
                  <a:lnTo>
                    <a:pt x="5199" y="8740"/>
                  </a:lnTo>
                  <a:lnTo>
                    <a:pt x="6457" y="8551"/>
                  </a:lnTo>
                  <a:lnTo>
                    <a:pt x="7393" y="8395"/>
                  </a:lnTo>
                  <a:lnTo>
                    <a:pt x="7426" y="8462"/>
                  </a:lnTo>
                  <a:lnTo>
                    <a:pt x="15375" y="8239"/>
                  </a:lnTo>
                  <a:lnTo>
                    <a:pt x="16990" y="8172"/>
                  </a:lnTo>
                  <a:lnTo>
                    <a:pt x="18682" y="8106"/>
                  </a:lnTo>
                  <a:lnTo>
                    <a:pt x="20675" y="8017"/>
                  </a:lnTo>
                  <a:lnTo>
                    <a:pt x="22757" y="7905"/>
                  </a:lnTo>
                  <a:lnTo>
                    <a:pt x="23770" y="7838"/>
                  </a:lnTo>
                  <a:lnTo>
                    <a:pt x="24727" y="7772"/>
                  </a:lnTo>
                  <a:lnTo>
                    <a:pt x="25596" y="7705"/>
                  </a:lnTo>
                  <a:lnTo>
                    <a:pt x="26364" y="7638"/>
                  </a:lnTo>
                  <a:lnTo>
                    <a:pt x="26987" y="7571"/>
                  </a:lnTo>
                  <a:lnTo>
                    <a:pt x="27244" y="7538"/>
                  </a:lnTo>
                  <a:lnTo>
                    <a:pt x="27444" y="7493"/>
                  </a:lnTo>
                  <a:lnTo>
                    <a:pt x="27533" y="7471"/>
                  </a:lnTo>
                  <a:lnTo>
                    <a:pt x="27633" y="7449"/>
                  </a:lnTo>
                  <a:lnTo>
                    <a:pt x="27722" y="7404"/>
                  </a:lnTo>
                  <a:lnTo>
                    <a:pt x="27800" y="7349"/>
                  </a:lnTo>
                  <a:lnTo>
                    <a:pt x="27889" y="7293"/>
                  </a:lnTo>
                  <a:lnTo>
                    <a:pt x="27978" y="7226"/>
                  </a:lnTo>
                  <a:lnTo>
                    <a:pt x="28134" y="7070"/>
                  </a:lnTo>
                  <a:lnTo>
                    <a:pt x="28290" y="6881"/>
                  </a:lnTo>
                  <a:lnTo>
                    <a:pt x="28446" y="6669"/>
                  </a:lnTo>
                  <a:lnTo>
                    <a:pt x="28591" y="6424"/>
                  </a:lnTo>
                  <a:lnTo>
                    <a:pt x="28735" y="6168"/>
                  </a:lnTo>
                  <a:lnTo>
                    <a:pt x="28869" y="5890"/>
                  </a:lnTo>
                  <a:lnTo>
                    <a:pt x="28991" y="5589"/>
                  </a:lnTo>
                  <a:lnTo>
                    <a:pt x="29114" y="5278"/>
                  </a:lnTo>
                  <a:lnTo>
                    <a:pt x="29236" y="4955"/>
                  </a:lnTo>
                  <a:lnTo>
                    <a:pt x="29348" y="4632"/>
                  </a:lnTo>
                  <a:lnTo>
                    <a:pt x="29448" y="4287"/>
                  </a:lnTo>
                  <a:lnTo>
                    <a:pt x="29637" y="3608"/>
                  </a:lnTo>
                  <a:lnTo>
                    <a:pt x="29804" y="2929"/>
                  </a:lnTo>
                  <a:lnTo>
                    <a:pt x="29949" y="2272"/>
                  </a:lnTo>
                  <a:lnTo>
                    <a:pt x="30071" y="1659"/>
                  </a:lnTo>
                  <a:lnTo>
                    <a:pt x="30172" y="1114"/>
                  </a:lnTo>
                  <a:lnTo>
                    <a:pt x="30305" y="312"/>
                  </a:lnTo>
                  <a:lnTo>
                    <a:pt x="30350" y="1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310;p21">
              <a:extLst>
                <a:ext uri="{FF2B5EF4-FFF2-40B4-BE49-F238E27FC236}">
                  <a16:creationId xmlns:a16="http://schemas.microsoft.com/office/drawing/2014/main" id="{7E5B9E02-3B78-2FBC-3967-52F2EBA3F401}"/>
                </a:ext>
              </a:extLst>
            </p:cNvPr>
            <p:cNvSpPr/>
            <p:nvPr/>
          </p:nvSpPr>
          <p:spPr>
            <a:xfrm>
              <a:off x="7632800" y="1743528"/>
              <a:ext cx="251384" cy="302848"/>
            </a:xfrm>
            <a:custGeom>
              <a:avLst/>
              <a:gdLst/>
              <a:ahLst/>
              <a:cxnLst/>
              <a:rect l="l" t="t" r="r" b="b"/>
              <a:pathLst>
                <a:path w="10712" h="12905" extrusionOk="0">
                  <a:moveTo>
                    <a:pt x="10054" y="1"/>
                  </a:moveTo>
                  <a:lnTo>
                    <a:pt x="10021" y="12"/>
                  </a:lnTo>
                  <a:lnTo>
                    <a:pt x="713" y="2717"/>
                  </a:lnTo>
                  <a:lnTo>
                    <a:pt x="780" y="2918"/>
                  </a:lnTo>
                  <a:lnTo>
                    <a:pt x="858" y="3162"/>
                  </a:lnTo>
                  <a:lnTo>
                    <a:pt x="958" y="3496"/>
                  </a:lnTo>
                  <a:lnTo>
                    <a:pt x="1070" y="3897"/>
                  </a:lnTo>
                  <a:lnTo>
                    <a:pt x="1192" y="4376"/>
                  </a:lnTo>
                  <a:lnTo>
                    <a:pt x="1315" y="4922"/>
                  </a:lnTo>
                  <a:lnTo>
                    <a:pt x="1426" y="5523"/>
                  </a:lnTo>
                  <a:lnTo>
                    <a:pt x="1504" y="5957"/>
                  </a:lnTo>
                  <a:lnTo>
                    <a:pt x="1571" y="6425"/>
                  </a:lnTo>
                  <a:lnTo>
                    <a:pt x="1615" y="6903"/>
                  </a:lnTo>
                  <a:lnTo>
                    <a:pt x="1660" y="7415"/>
                  </a:lnTo>
                  <a:lnTo>
                    <a:pt x="1671" y="7727"/>
                  </a:lnTo>
                  <a:lnTo>
                    <a:pt x="1682" y="8028"/>
                  </a:lnTo>
                  <a:lnTo>
                    <a:pt x="1682" y="8384"/>
                  </a:lnTo>
                  <a:lnTo>
                    <a:pt x="1682" y="8540"/>
                  </a:lnTo>
                  <a:lnTo>
                    <a:pt x="1693" y="8740"/>
                  </a:lnTo>
                  <a:lnTo>
                    <a:pt x="1727" y="9152"/>
                  </a:lnTo>
                  <a:lnTo>
                    <a:pt x="1738" y="9353"/>
                  </a:lnTo>
                  <a:lnTo>
                    <a:pt x="1738" y="9542"/>
                  </a:lnTo>
                  <a:lnTo>
                    <a:pt x="1727" y="9709"/>
                  </a:lnTo>
                  <a:lnTo>
                    <a:pt x="1704" y="9842"/>
                  </a:lnTo>
                  <a:lnTo>
                    <a:pt x="1682" y="9920"/>
                  </a:lnTo>
                  <a:lnTo>
                    <a:pt x="1637" y="10009"/>
                  </a:lnTo>
                  <a:lnTo>
                    <a:pt x="1593" y="10099"/>
                  </a:lnTo>
                  <a:lnTo>
                    <a:pt x="1537" y="10188"/>
                  </a:lnTo>
                  <a:lnTo>
                    <a:pt x="1470" y="10277"/>
                  </a:lnTo>
                  <a:lnTo>
                    <a:pt x="1393" y="10366"/>
                  </a:lnTo>
                  <a:lnTo>
                    <a:pt x="1303" y="10466"/>
                  </a:lnTo>
                  <a:lnTo>
                    <a:pt x="1203" y="10555"/>
                  </a:lnTo>
                  <a:lnTo>
                    <a:pt x="1092" y="10644"/>
                  </a:lnTo>
                  <a:lnTo>
                    <a:pt x="969" y="10722"/>
                  </a:lnTo>
                  <a:lnTo>
                    <a:pt x="836" y="10800"/>
                  </a:lnTo>
                  <a:lnTo>
                    <a:pt x="691" y="10878"/>
                  </a:lnTo>
                  <a:lnTo>
                    <a:pt x="535" y="10945"/>
                  </a:lnTo>
                  <a:lnTo>
                    <a:pt x="368" y="11011"/>
                  </a:lnTo>
                  <a:lnTo>
                    <a:pt x="190" y="11056"/>
                  </a:lnTo>
                  <a:lnTo>
                    <a:pt x="1" y="11101"/>
                  </a:lnTo>
                  <a:lnTo>
                    <a:pt x="45" y="11201"/>
                  </a:lnTo>
                  <a:lnTo>
                    <a:pt x="101" y="11312"/>
                  </a:lnTo>
                  <a:lnTo>
                    <a:pt x="190" y="11446"/>
                  </a:lnTo>
                  <a:lnTo>
                    <a:pt x="324" y="11613"/>
                  </a:lnTo>
                  <a:lnTo>
                    <a:pt x="491" y="11791"/>
                  </a:lnTo>
                  <a:lnTo>
                    <a:pt x="591" y="11891"/>
                  </a:lnTo>
                  <a:lnTo>
                    <a:pt x="702" y="11980"/>
                  </a:lnTo>
                  <a:lnTo>
                    <a:pt x="825" y="12080"/>
                  </a:lnTo>
                  <a:lnTo>
                    <a:pt x="958" y="12169"/>
                  </a:lnTo>
                  <a:lnTo>
                    <a:pt x="1103" y="12270"/>
                  </a:lnTo>
                  <a:lnTo>
                    <a:pt x="1270" y="12359"/>
                  </a:lnTo>
                  <a:lnTo>
                    <a:pt x="1448" y="12448"/>
                  </a:lnTo>
                  <a:lnTo>
                    <a:pt x="1637" y="12526"/>
                  </a:lnTo>
                  <a:lnTo>
                    <a:pt x="1838" y="12604"/>
                  </a:lnTo>
                  <a:lnTo>
                    <a:pt x="2061" y="12670"/>
                  </a:lnTo>
                  <a:lnTo>
                    <a:pt x="2294" y="12737"/>
                  </a:lnTo>
                  <a:lnTo>
                    <a:pt x="2550" y="12793"/>
                  </a:lnTo>
                  <a:lnTo>
                    <a:pt x="2829" y="12837"/>
                  </a:lnTo>
                  <a:lnTo>
                    <a:pt x="3118" y="12871"/>
                  </a:lnTo>
                  <a:lnTo>
                    <a:pt x="3419" y="12893"/>
                  </a:lnTo>
                  <a:lnTo>
                    <a:pt x="3742" y="12904"/>
                  </a:lnTo>
                  <a:lnTo>
                    <a:pt x="4087" y="12904"/>
                  </a:lnTo>
                  <a:lnTo>
                    <a:pt x="4454" y="12882"/>
                  </a:lnTo>
                  <a:lnTo>
                    <a:pt x="4844" y="12848"/>
                  </a:lnTo>
                  <a:lnTo>
                    <a:pt x="5245" y="12804"/>
                  </a:lnTo>
                  <a:lnTo>
                    <a:pt x="5645" y="12748"/>
                  </a:lnTo>
                  <a:lnTo>
                    <a:pt x="6024" y="12681"/>
                  </a:lnTo>
                  <a:lnTo>
                    <a:pt x="6380" y="12615"/>
                  </a:lnTo>
                  <a:lnTo>
                    <a:pt x="6725" y="12537"/>
                  </a:lnTo>
                  <a:lnTo>
                    <a:pt x="7048" y="12459"/>
                  </a:lnTo>
                  <a:lnTo>
                    <a:pt x="7349" y="12370"/>
                  </a:lnTo>
                  <a:lnTo>
                    <a:pt x="7649" y="12281"/>
                  </a:lnTo>
                  <a:lnTo>
                    <a:pt x="7917" y="12192"/>
                  </a:lnTo>
                  <a:lnTo>
                    <a:pt x="8184" y="12091"/>
                  </a:lnTo>
                  <a:lnTo>
                    <a:pt x="8429" y="11991"/>
                  </a:lnTo>
                  <a:lnTo>
                    <a:pt x="8652" y="11891"/>
                  </a:lnTo>
                  <a:lnTo>
                    <a:pt x="8874" y="11791"/>
                  </a:lnTo>
                  <a:lnTo>
                    <a:pt x="9075" y="11691"/>
                  </a:lnTo>
                  <a:lnTo>
                    <a:pt x="9264" y="11590"/>
                  </a:lnTo>
                  <a:lnTo>
                    <a:pt x="9598" y="11379"/>
                  </a:lnTo>
                  <a:lnTo>
                    <a:pt x="9876" y="11190"/>
                  </a:lnTo>
                  <a:lnTo>
                    <a:pt x="10121" y="11000"/>
                  </a:lnTo>
                  <a:lnTo>
                    <a:pt x="10310" y="10833"/>
                  </a:lnTo>
                  <a:lnTo>
                    <a:pt x="10455" y="10677"/>
                  </a:lnTo>
                  <a:lnTo>
                    <a:pt x="10578" y="10555"/>
                  </a:lnTo>
                  <a:lnTo>
                    <a:pt x="10644" y="10466"/>
                  </a:lnTo>
                  <a:lnTo>
                    <a:pt x="10711" y="10377"/>
                  </a:lnTo>
                  <a:lnTo>
                    <a:pt x="10399" y="10377"/>
                  </a:lnTo>
                  <a:lnTo>
                    <a:pt x="10166" y="10355"/>
                  </a:lnTo>
                  <a:lnTo>
                    <a:pt x="10077" y="10343"/>
                  </a:lnTo>
                  <a:lnTo>
                    <a:pt x="10021" y="10332"/>
                  </a:lnTo>
                  <a:lnTo>
                    <a:pt x="9932" y="10277"/>
                  </a:lnTo>
                  <a:lnTo>
                    <a:pt x="9843" y="10199"/>
                  </a:lnTo>
                  <a:lnTo>
                    <a:pt x="9765" y="10121"/>
                  </a:lnTo>
                  <a:lnTo>
                    <a:pt x="9698" y="10021"/>
                  </a:lnTo>
                  <a:lnTo>
                    <a:pt x="9631" y="9920"/>
                  </a:lnTo>
                  <a:lnTo>
                    <a:pt x="9564" y="9809"/>
                  </a:lnTo>
                  <a:lnTo>
                    <a:pt x="9453" y="9564"/>
                  </a:lnTo>
                  <a:lnTo>
                    <a:pt x="9353" y="9297"/>
                  </a:lnTo>
                  <a:lnTo>
                    <a:pt x="9253" y="9052"/>
                  </a:lnTo>
                  <a:lnTo>
                    <a:pt x="9164" y="8807"/>
                  </a:lnTo>
                  <a:lnTo>
                    <a:pt x="9075" y="8607"/>
                  </a:lnTo>
                  <a:lnTo>
                    <a:pt x="9063" y="8529"/>
                  </a:lnTo>
                  <a:lnTo>
                    <a:pt x="9041" y="8351"/>
                  </a:lnTo>
                  <a:lnTo>
                    <a:pt x="9019" y="8106"/>
                  </a:lnTo>
                  <a:lnTo>
                    <a:pt x="9008" y="7794"/>
                  </a:lnTo>
                  <a:lnTo>
                    <a:pt x="8997" y="7415"/>
                  </a:lnTo>
                  <a:lnTo>
                    <a:pt x="8986" y="6992"/>
                  </a:lnTo>
                  <a:lnTo>
                    <a:pt x="8997" y="6514"/>
                  </a:lnTo>
                  <a:lnTo>
                    <a:pt x="9008" y="6001"/>
                  </a:lnTo>
                  <a:lnTo>
                    <a:pt x="9019" y="5445"/>
                  </a:lnTo>
                  <a:lnTo>
                    <a:pt x="9052" y="4877"/>
                  </a:lnTo>
                  <a:lnTo>
                    <a:pt x="9108" y="4287"/>
                  </a:lnTo>
                  <a:lnTo>
                    <a:pt x="9164" y="3697"/>
                  </a:lnTo>
                  <a:lnTo>
                    <a:pt x="9242" y="3096"/>
                  </a:lnTo>
                  <a:lnTo>
                    <a:pt x="9331" y="2506"/>
                  </a:lnTo>
                  <a:lnTo>
                    <a:pt x="9442" y="1927"/>
                  </a:lnTo>
                  <a:lnTo>
                    <a:pt x="9576" y="1370"/>
                  </a:lnTo>
                  <a:lnTo>
                    <a:pt x="9665" y="1047"/>
                  </a:lnTo>
                  <a:lnTo>
                    <a:pt x="9765" y="724"/>
                  </a:lnTo>
                  <a:lnTo>
                    <a:pt x="9876" y="424"/>
                  </a:lnTo>
                  <a:lnTo>
                    <a:pt x="9988" y="145"/>
                  </a:lnTo>
                  <a:lnTo>
                    <a:pt x="10054" y="1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311;p21">
              <a:extLst>
                <a:ext uri="{FF2B5EF4-FFF2-40B4-BE49-F238E27FC236}">
                  <a16:creationId xmlns:a16="http://schemas.microsoft.com/office/drawing/2014/main" id="{1627E248-8C46-1053-44A1-277BE8750AFB}"/>
                </a:ext>
              </a:extLst>
            </p:cNvPr>
            <p:cNvSpPr/>
            <p:nvPr/>
          </p:nvSpPr>
          <p:spPr>
            <a:xfrm>
              <a:off x="7649533" y="1743786"/>
              <a:ext cx="218435" cy="196493"/>
            </a:xfrm>
            <a:custGeom>
              <a:avLst/>
              <a:gdLst/>
              <a:ahLst/>
              <a:cxnLst/>
              <a:rect l="l" t="t" r="r" b="b"/>
              <a:pathLst>
                <a:path w="9308" h="8373" extrusionOk="0">
                  <a:moveTo>
                    <a:pt x="9308" y="1"/>
                  </a:moveTo>
                  <a:lnTo>
                    <a:pt x="0" y="2706"/>
                  </a:lnTo>
                  <a:lnTo>
                    <a:pt x="67" y="2907"/>
                  </a:lnTo>
                  <a:lnTo>
                    <a:pt x="145" y="3151"/>
                  </a:lnTo>
                  <a:lnTo>
                    <a:pt x="245" y="3485"/>
                  </a:lnTo>
                  <a:lnTo>
                    <a:pt x="357" y="3886"/>
                  </a:lnTo>
                  <a:lnTo>
                    <a:pt x="479" y="4365"/>
                  </a:lnTo>
                  <a:lnTo>
                    <a:pt x="602" y="4911"/>
                  </a:lnTo>
                  <a:lnTo>
                    <a:pt x="713" y="5512"/>
                  </a:lnTo>
                  <a:lnTo>
                    <a:pt x="791" y="5946"/>
                  </a:lnTo>
                  <a:lnTo>
                    <a:pt x="858" y="6414"/>
                  </a:lnTo>
                  <a:lnTo>
                    <a:pt x="902" y="6892"/>
                  </a:lnTo>
                  <a:lnTo>
                    <a:pt x="947" y="7404"/>
                  </a:lnTo>
                  <a:lnTo>
                    <a:pt x="958" y="7716"/>
                  </a:lnTo>
                  <a:lnTo>
                    <a:pt x="969" y="8017"/>
                  </a:lnTo>
                  <a:lnTo>
                    <a:pt x="969" y="8373"/>
                  </a:lnTo>
                  <a:lnTo>
                    <a:pt x="1258" y="8262"/>
                  </a:lnTo>
                  <a:lnTo>
                    <a:pt x="1548" y="8150"/>
                  </a:lnTo>
                  <a:lnTo>
                    <a:pt x="1826" y="8028"/>
                  </a:lnTo>
                  <a:lnTo>
                    <a:pt x="2105" y="7894"/>
                  </a:lnTo>
                  <a:lnTo>
                    <a:pt x="2383" y="7750"/>
                  </a:lnTo>
                  <a:lnTo>
                    <a:pt x="2650" y="7594"/>
                  </a:lnTo>
                  <a:lnTo>
                    <a:pt x="2917" y="7438"/>
                  </a:lnTo>
                  <a:lnTo>
                    <a:pt x="3185" y="7271"/>
                  </a:lnTo>
                  <a:lnTo>
                    <a:pt x="3441" y="7093"/>
                  </a:lnTo>
                  <a:lnTo>
                    <a:pt x="3697" y="6915"/>
                  </a:lnTo>
                  <a:lnTo>
                    <a:pt x="4187" y="6547"/>
                  </a:lnTo>
                  <a:lnTo>
                    <a:pt x="4665" y="6157"/>
                  </a:lnTo>
                  <a:lnTo>
                    <a:pt x="5122" y="5768"/>
                  </a:lnTo>
                  <a:lnTo>
                    <a:pt x="5801" y="5155"/>
                  </a:lnTo>
                  <a:lnTo>
                    <a:pt x="6413" y="4577"/>
                  </a:lnTo>
                  <a:lnTo>
                    <a:pt x="6703" y="4287"/>
                  </a:lnTo>
                  <a:lnTo>
                    <a:pt x="6970" y="4020"/>
                  </a:lnTo>
                  <a:lnTo>
                    <a:pt x="7226" y="3742"/>
                  </a:lnTo>
                  <a:lnTo>
                    <a:pt x="7460" y="3474"/>
                  </a:lnTo>
                  <a:lnTo>
                    <a:pt x="7682" y="3207"/>
                  </a:lnTo>
                  <a:lnTo>
                    <a:pt x="7894" y="2951"/>
                  </a:lnTo>
                  <a:lnTo>
                    <a:pt x="8083" y="2684"/>
                  </a:lnTo>
                  <a:lnTo>
                    <a:pt x="8273" y="2428"/>
                  </a:lnTo>
                  <a:lnTo>
                    <a:pt x="8440" y="2161"/>
                  </a:lnTo>
                  <a:lnTo>
                    <a:pt x="8595" y="1893"/>
                  </a:lnTo>
                  <a:lnTo>
                    <a:pt x="8729" y="1626"/>
                  </a:lnTo>
                  <a:lnTo>
                    <a:pt x="8863" y="1359"/>
                  </a:lnTo>
                  <a:lnTo>
                    <a:pt x="8985" y="1058"/>
                  </a:lnTo>
                  <a:lnTo>
                    <a:pt x="9096" y="758"/>
                  </a:lnTo>
                  <a:lnTo>
                    <a:pt x="9197" y="446"/>
                  </a:lnTo>
                  <a:lnTo>
                    <a:pt x="9275" y="134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rgbClr val="EAA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312;p21">
              <a:extLst>
                <a:ext uri="{FF2B5EF4-FFF2-40B4-BE49-F238E27FC236}">
                  <a16:creationId xmlns:a16="http://schemas.microsoft.com/office/drawing/2014/main" id="{805E17EA-A1E9-C09F-C5E9-A9B754E3D2CA}"/>
                </a:ext>
              </a:extLst>
            </p:cNvPr>
            <p:cNvSpPr/>
            <p:nvPr/>
          </p:nvSpPr>
          <p:spPr>
            <a:xfrm>
              <a:off x="7522034" y="1439154"/>
              <a:ext cx="379117" cy="479183"/>
            </a:xfrm>
            <a:custGeom>
              <a:avLst/>
              <a:gdLst/>
              <a:ahLst/>
              <a:cxnLst/>
              <a:rect l="l" t="t" r="r" b="b"/>
              <a:pathLst>
                <a:path w="16155" h="20419" extrusionOk="0">
                  <a:moveTo>
                    <a:pt x="6758" y="0"/>
                  </a:moveTo>
                  <a:lnTo>
                    <a:pt x="6435" y="11"/>
                  </a:lnTo>
                  <a:lnTo>
                    <a:pt x="6113" y="34"/>
                  </a:lnTo>
                  <a:lnTo>
                    <a:pt x="5801" y="67"/>
                  </a:lnTo>
                  <a:lnTo>
                    <a:pt x="5489" y="123"/>
                  </a:lnTo>
                  <a:lnTo>
                    <a:pt x="5177" y="178"/>
                  </a:lnTo>
                  <a:lnTo>
                    <a:pt x="4877" y="245"/>
                  </a:lnTo>
                  <a:lnTo>
                    <a:pt x="4576" y="334"/>
                  </a:lnTo>
                  <a:lnTo>
                    <a:pt x="4276" y="434"/>
                  </a:lnTo>
                  <a:lnTo>
                    <a:pt x="3986" y="535"/>
                  </a:lnTo>
                  <a:lnTo>
                    <a:pt x="3708" y="657"/>
                  </a:lnTo>
                  <a:lnTo>
                    <a:pt x="3429" y="802"/>
                  </a:lnTo>
                  <a:lnTo>
                    <a:pt x="3162" y="947"/>
                  </a:lnTo>
                  <a:lnTo>
                    <a:pt x="2895" y="1102"/>
                  </a:lnTo>
                  <a:lnTo>
                    <a:pt x="2650" y="1281"/>
                  </a:lnTo>
                  <a:lnTo>
                    <a:pt x="2405" y="1470"/>
                  </a:lnTo>
                  <a:lnTo>
                    <a:pt x="2171" y="1670"/>
                  </a:lnTo>
                  <a:lnTo>
                    <a:pt x="1937" y="1893"/>
                  </a:lnTo>
                  <a:lnTo>
                    <a:pt x="1726" y="2116"/>
                  </a:lnTo>
                  <a:lnTo>
                    <a:pt x="1526" y="2360"/>
                  </a:lnTo>
                  <a:lnTo>
                    <a:pt x="1325" y="2617"/>
                  </a:lnTo>
                  <a:lnTo>
                    <a:pt x="1147" y="2895"/>
                  </a:lnTo>
                  <a:lnTo>
                    <a:pt x="969" y="3173"/>
                  </a:lnTo>
                  <a:lnTo>
                    <a:pt x="813" y="3474"/>
                  </a:lnTo>
                  <a:lnTo>
                    <a:pt x="668" y="3797"/>
                  </a:lnTo>
                  <a:lnTo>
                    <a:pt x="535" y="4120"/>
                  </a:lnTo>
                  <a:lnTo>
                    <a:pt x="423" y="4465"/>
                  </a:lnTo>
                  <a:lnTo>
                    <a:pt x="357" y="4687"/>
                  </a:lnTo>
                  <a:lnTo>
                    <a:pt x="301" y="4910"/>
                  </a:lnTo>
                  <a:lnTo>
                    <a:pt x="256" y="5133"/>
                  </a:lnTo>
                  <a:lnTo>
                    <a:pt x="212" y="5355"/>
                  </a:lnTo>
                  <a:lnTo>
                    <a:pt x="156" y="5812"/>
                  </a:lnTo>
                  <a:lnTo>
                    <a:pt x="112" y="6257"/>
                  </a:lnTo>
                  <a:lnTo>
                    <a:pt x="78" y="6892"/>
                  </a:lnTo>
                  <a:lnTo>
                    <a:pt x="34" y="7671"/>
                  </a:lnTo>
                  <a:lnTo>
                    <a:pt x="11" y="8573"/>
                  </a:lnTo>
                  <a:lnTo>
                    <a:pt x="0" y="9564"/>
                  </a:lnTo>
                  <a:lnTo>
                    <a:pt x="11" y="10087"/>
                  </a:lnTo>
                  <a:lnTo>
                    <a:pt x="23" y="10633"/>
                  </a:lnTo>
                  <a:lnTo>
                    <a:pt x="45" y="11189"/>
                  </a:lnTo>
                  <a:lnTo>
                    <a:pt x="67" y="11746"/>
                  </a:lnTo>
                  <a:lnTo>
                    <a:pt x="112" y="12314"/>
                  </a:lnTo>
                  <a:lnTo>
                    <a:pt x="167" y="12893"/>
                  </a:lnTo>
                  <a:lnTo>
                    <a:pt x="234" y="13460"/>
                  </a:lnTo>
                  <a:lnTo>
                    <a:pt x="312" y="14028"/>
                  </a:lnTo>
                  <a:lnTo>
                    <a:pt x="368" y="14362"/>
                  </a:lnTo>
                  <a:lnTo>
                    <a:pt x="434" y="14685"/>
                  </a:lnTo>
                  <a:lnTo>
                    <a:pt x="568" y="15331"/>
                  </a:lnTo>
                  <a:lnTo>
                    <a:pt x="679" y="15765"/>
                  </a:lnTo>
                  <a:lnTo>
                    <a:pt x="791" y="16177"/>
                  </a:lnTo>
                  <a:lnTo>
                    <a:pt x="924" y="16589"/>
                  </a:lnTo>
                  <a:lnTo>
                    <a:pt x="1069" y="16979"/>
                  </a:lnTo>
                  <a:lnTo>
                    <a:pt x="1225" y="17357"/>
                  </a:lnTo>
                  <a:lnTo>
                    <a:pt x="1392" y="17725"/>
                  </a:lnTo>
                  <a:lnTo>
                    <a:pt x="1570" y="18070"/>
                  </a:lnTo>
                  <a:lnTo>
                    <a:pt x="1770" y="18404"/>
                  </a:lnTo>
                  <a:lnTo>
                    <a:pt x="1982" y="18704"/>
                  </a:lnTo>
                  <a:lnTo>
                    <a:pt x="2093" y="18849"/>
                  </a:lnTo>
                  <a:lnTo>
                    <a:pt x="2216" y="18994"/>
                  </a:lnTo>
                  <a:lnTo>
                    <a:pt x="2338" y="19127"/>
                  </a:lnTo>
                  <a:lnTo>
                    <a:pt x="2461" y="19261"/>
                  </a:lnTo>
                  <a:lnTo>
                    <a:pt x="2594" y="19383"/>
                  </a:lnTo>
                  <a:lnTo>
                    <a:pt x="2728" y="19495"/>
                  </a:lnTo>
                  <a:lnTo>
                    <a:pt x="2862" y="19606"/>
                  </a:lnTo>
                  <a:lnTo>
                    <a:pt x="3006" y="19706"/>
                  </a:lnTo>
                  <a:lnTo>
                    <a:pt x="3151" y="19806"/>
                  </a:lnTo>
                  <a:lnTo>
                    <a:pt x="3296" y="19896"/>
                  </a:lnTo>
                  <a:lnTo>
                    <a:pt x="3452" y="19973"/>
                  </a:lnTo>
                  <a:lnTo>
                    <a:pt x="3619" y="20040"/>
                  </a:lnTo>
                  <a:lnTo>
                    <a:pt x="3786" y="20107"/>
                  </a:lnTo>
                  <a:lnTo>
                    <a:pt x="3953" y="20163"/>
                  </a:lnTo>
                  <a:lnTo>
                    <a:pt x="4231" y="20252"/>
                  </a:lnTo>
                  <a:lnTo>
                    <a:pt x="4509" y="20307"/>
                  </a:lnTo>
                  <a:lnTo>
                    <a:pt x="4788" y="20363"/>
                  </a:lnTo>
                  <a:lnTo>
                    <a:pt x="5055" y="20397"/>
                  </a:lnTo>
                  <a:lnTo>
                    <a:pt x="5333" y="20419"/>
                  </a:lnTo>
                  <a:lnTo>
                    <a:pt x="5868" y="20419"/>
                  </a:lnTo>
                  <a:lnTo>
                    <a:pt x="6135" y="20397"/>
                  </a:lnTo>
                  <a:lnTo>
                    <a:pt x="6402" y="20374"/>
                  </a:lnTo>
                  <a:lnTo>
                    <a:pt x="6669" y="20330"/>
                  </a:lnTo>
                  <a:lnTo>
                    <a:pt x="6936" y="20274"/>
                  </a:lnTo>
                  <a:lnTo>
                    <a:pt x="7192" y="20207"/>
                  </a:lnTo>
                  <a:lnTo>
                    <a:pt x="7449" y="20140"/>
                  </a:lnTo>
                  <a:lnTo>
                    <a:pt x="7705" y="20051"/>
                  </a:lnTo>
                  <a:lnTo>
                    <a:pt x="7950" y="19962"/>
                  </a:lnTo>
                  <a:lnTo>
                    <a:pt x="8206" y="19862"/>
                  </a:lnTo>
                  <a:lnTo>
                    <a:pt x="8451" y="19751"/>
                  </a:lnTo>
                  <a:lnTo>
                    <a:pt x="8695" y="19639"/>
                  </a:lnTo>
                  <a:lnTo>
                    <a:pt x="8940" y="19517"/>
                  </a:lnTo>
                  <a:lnTo>
                    <a:pt x="9174" y="19383"/>
                  </a:lnTo>
                  <a:lnTo>
                    <a:pt x="9642" y="19105"/>
                  </a:lnTo>
                  <a:lnTo>
                    <a:pt x="10098" y="18804"/>
                  </a:lnTo>
                  <a:lnTo>
                    <a:pt x="10544" y="18493"/>
                  </a:lnTo>
                  <a:lnTo>
                    <a:pt x="10967" y="18159"/>
                  </a:lnTo>
                  <a:lnTo>
                    <a:pt x="11379" y="17825"/>
                  </a:lnTo>
                  <a:lnTo>
                    <a:pt x="11779" y="17480"/>
                  </a:lnTo>
                  <a:lnTo>
                    <a:pt x="12492" y="16845"/>
                  </a:lnTo>
                  <a:lnTo>
                    <a:pt x="13127" y="16233"/>
                  </a:lnTo>
                  <a:lnTo>
                    <a:pt x="13416" y="15943"/>
                  </a:lnTo>
                  <a:lnTo>
                    <a:pt x="13694" y="15654"/>
                  </a:lnTo>
                  <a:lnTo>
                    <a:pt x="13950" y="15375"/>
                  </a:lnTo>
                  <a:lnTo>
                    <a:pt x="14195" y="15097"/>
                  </a:lnTo>
                  <a:lnTo>
                    <a:pt x="14429" y="14819"/>
                  </a:lnTo>
                  <a:lnTo>
                    <a:pt x="14641" y="14552"/>
                  </a:lnTo>
                  <a:lnTo>
                    <a:pt x="14830" y="14273"/>
                  </a:lnTo>
                  <a:lnTo>
                    <a:pt x="15019" y="13995"/>
                  </a:lnTo>
                  <a:lnTo>
                    <a:pt x="15186" y="13728"/>
                  </a:lnTo>
                  <a:lnTo>
                    <a:pt x="15342" y="13449"/>
                  </a:lnTo>
                  <a:lnTo>
                    <a:pt x="15476" y="13160"/>
                  </a:lnTo>
                  <a:lnTo>
                    <a:pt x="15598" y="12882"/>
                  </a:lnTo>
                  <a:lnTo>
                    <a:pt x="15710" y="12592"/>
                  </a:lnTo>
                  <a:lnTo>
                    <a:pt x="15810" y="12291"/>
                  </a:lnTo>
                  <a:lnTo>
                    <a:pt x="15899" y="11991"/>
                  </a:lnTo>
                  <a:lnTo>
                    <a:pt x="15966" y="11679"/>
                  </a:lnTo>
                  <a:lnTo>
                    <a:pt x="16032" y="11356"/>
                  </a:lnTo>
                  <a:lnTo>
                    <a:pt x="16077" y="11022"/>
                  </a:lnTo>
                  <a:lnTo>
                    <a:pt x="16110" y="10688"/>
                  </a:lnTo>
                  <a:lnTo>
                    <a:pt x="16133" y="10332"/>
                  </a:lnTo>
                  <a:lnTo>
                    <a:pt x="16155" y="9965"/>
                  </a:lnTo>
                  <a:lnTo>
                    <a:pt x="16155" y="9586"/>
                  </a:lnTo>
                  <a:lnTo>
                    <a:pt x="16144" y="9196"/>
                  </a:lnTo>
                  <a:lnTo>
                    <a:pt x="16121" y="8784"/>
                  </a:lnTo>
                  <a:lnTo>
                    <a:pt x="16088" y="8361"/>
                  </a:lnTo>
                  <a:lnTo>
                    <a:pt x="16055" y="7916"/>
                  </a:lnTo>
                  <a:lnTo>
                    <a:pt x="15999" y="7448"/>
                  </a:lnTo>
                  <a:lnTo>
                    <a:pt x="15943" y="6970"/>
                  </a:lnTo>
                  <a:lnTo>
                    <a:pt x="15888" y="6636"/>
                  </a:lnTo>
                  <a:lnTo>
                    <a:pt x="15821" y="6302"/>
                  </a:lnTo>
                  <a:lnTo>
                    <a:pt x="15732" y="5979"/>
                  </a:lnTo>
                  <a:lnTo>
                    <a:pt x="15632" y="5656"/>
                  </a:lnTo>
                  <a:lnTo>
                    <a:pt x="15520" y="5344"/>
                  </a:lnTo>
                  <a:lnTo>
                    <a:pt x="15387" y="5044"/>
                  </a:lnTo>
                  <a:lnTo>
                    <a:pt x="15253" y="4754"/>
                  </a:lnTo>
                  <a:lnTo>
                    <a:pt x="15097" y="4465"/>
                  </a:lnTo>
                  <a:lnTo>
                    <a:pt x="14930" y="4186"/>
                  </a:lnTo>
                  <a:lnTo>
                    <a:pt x="14752" y="3908"/>
                  </a:lnTo>
                  <a:lnTo>
                    <a:pt x="14552" y="3641"/>
                  </a:lnTo>
                  <a:lnTo>
                    <a:pt x="14351" y="3385"/>
                  </a:lnTo>
                  <a:lnTo>
                    <a:pt x="14140" y="3140"/>
                  </a:lnTo>
                  <a:lnTo>
                    <a:pt x="13917" y="2906"/>
                  </a:lnTo>
                  <a:lnTo>
                    <a:pt x="13683" y="2672"/>
                  </a:lnTo>
                  <a:lnTo>
                    <a:pt x="13438" y="2450"/>
                  </a:lnTo>
                  <a:lnTo>
                    <a:pt x="13193" y="2238"/>
                  </a:lnTo>
                  <a:lnTo>
                    <a:pt x="12926" y="2026"/>
                  </a:lnTo>
                  <a:lnTo>
                    <a:pt x="12670" y="1837"/>
                  </a:lnTo>
                  <a:lnTo>
                    <a:pt x="12392" y="1648"/>
                  </a:lnTo>
                  <a:lnTo>
                    <a:pt x="12113" y="1470"/>
                  </a:lnTo>
                  <a:lnTo>
                    <a:pt x="11824" y="1303"/>
                  </a:lnTo>
                  <a:lnTo>
                    <a:pt x="11523" y="1147"/>
                  </a:lnTo>
                  <a:lnTo>
                    <a:pt x="11234" y="991"/>
                  </a:lnTo>
                  <a:lnTo>
                    <a:pt x="10922" y="857"/>
                  </a:lnTo>
                  <a:lnTo>
                    <a:pt x="10622" y="724"/>
                  </a:lnTo>
                  <a:lnTo>
                    <a:pt x="10310" y="613"/>
                  </a:lnTo>
                  <a:lnTo>
                    <a:pt x="9987" y="501"/>
                  </a:lnTo>
                  <a:lnTo>
                    <a:pt x="9675" y="401"/>
                  </a:lnTo>
                  <a:lnTo>
                    <a:pt x="9352" y="312"/>
                  </a:lnTo>
                  <a:lnTo>
                    <a:pt x="9029" y="234"/>
                  </a:lnTo>
                  <a:lnTo>
                    <a:pt x="8707" y="167"/>
                  </a:lnTo>
                  <a:lnTo>
                    <a:pt x="8384" y="112"/>
                  </a:lnTo>
                  <a:lnTo>
                    <a:pt x="8050" y="67"/>
                  </a:lnTo>
                  <a:lnTo>
                    <a:pt x="7727" y="34"/>
                  </a:lnTo>
                  <a:lnTo>
                    <a:pt x="7404" y="11"/>
                  </a:lnTo>
                  <a:lnTo>
                    <a:pt x="7081" y="0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313;p21">
              <a:extLst>
                <a:ext uri="{FF2B5EF4-FFF2-40B4-BE49-F238E27FC236}">
                  <a16:creationId xmlns:a16="http://schemas.microsoft.com/office/drawing/2014/main" id="{926AE0C1-5E96-F690-90CC-7CB5973C4542}"/>
                </a:ext>
              </a:extLst>
            </p:cNvPr>
            <p:cNvSpPr/>
            <p:nvPr/>
          </p:nvSpPr>
          <p:spPr>
            <a:xfrm>
              <a:off x="7467683" y="1400996"/>
              <a:ext cx="458039" cy="392470"/>
            </a:xfrm>
            <a:custGeom>
              <a:avLst/>
              <a:gdLst/>
              <a:ahLst/>
              <a:cxnLst/>
              <a:rect l="l" t="t" r="r" b="b"/>
              <a:pathLst>
                <a:path w="19518" h="16724" extrusionOk="0">
                  <a:moveTo>
                    <a:pt x="9631" y="1"/>
                  </a:moveTo>
                  <a:lnTo>
                    <a:pt x="9386" y="12"/>
                  </a:lnTo>
                  <a:lnTo>
                    <a:pt x="9141" y="23"/>
                  </a:lnTo>
                  <a:lnTo>
                    <a:pt x="8907" y="56"/>
                  </a:lnTo>
                  <a:lnTo>
                    <a:pt x="8662" y="90"/>
                  </a:lnTo>
                  <a:lnTo>
                    <a:pt x="8429" y="134"/>
                  </a:lnTo>
                  <a:lnTo>
                    <a:pt x="8184" y="190"/>
                  </a:lnTo>
                  <a:lnTo>
                    <a:pt x="7950" y="257"/>
                  </a:lnTo>
                  <a:lnTo>
                    <a:pt x="7716" y="324"/>
                  </a:lnTo>
                  <a:lnTo>
                    <a:pt x="7427" y="435"/>
                  </a:lnTo>
                  <a:lnTo>
                    <a:pt x="7126" y="546"/>
                  </a:lnTo>
                  <a:lnTo>
                    <a:pt x="6814" y="669"/>
                  </a:lnTo>
                  <a:lnTo>
                    <a:pt x="6514" y="813"/>
                  </a:lnTo>
                  <a:lnTo>
                    <a:pt x="6213" y="958"/>
                  </a:lnTo>
                  <a:lnTo>
                    <a:pt x="5924" y="1114"/>
                  </a:lnTo>
                  <a:lnTo>
                    <a:pt x="5634" y="1270"/>
                  </a:lnTo>
                  <a:lnTo>
                    <a:pt x="5367" y="1426"/>
                  </a:lnTo>
                  <a:lnTo>
                    <a:pt x="5100" y="1604"/>
                  </a:lnTo>
                  <a:lnTo>
                    <a:pt x="4832" y="1782"/>
                  </a:lnTo>
                  <a:lnTo>
                    <a:pt x="4320" y="2172"/>
                  </a:lnTo>
                  <a:lnTo>
                    <a:pt x="4053" y="2350"/>
                  </a:lnTo>
                  <a:lnTo>
                    <a:pt x="3786" y="2528"/>
                  </a:lnTo>
                  <a:lnTo>
                    <a:pt x="3508" y="2684"/>
                  </a:lnTo>
                  <a:lnTo>
                    <a:pt x="3363" y="2751"/>
                  </a:lnTo>
                  <a:lnTo>
                    <a:pt x="3218" y="2817"/>
                  </a:lnTo>
                  <a:lnTo>
                    <a:pt x="3062" y="2873"/>
                  </a:lnTo>
                  <a:lnTo>
                    <a:pt x="2906" y="2907"/>
                  </a:lnTo>
                  <a:lnTo>
                    <a:pt x="2739" y="2940"/>
                  </a:lnTo>
                  <a:lnTo>
                    <a:pt x="2583" y="2962"/>
                  </a:lnTo>
                  <a:lnTo>
                    <a:pt x="2416" y="2973"/>
                  </a:lnTo>
                  <a:lnTo>
                    <a:pt x="2249" y="2973"/>
                  </a:lnTo>
                  <a:lnTo>
                    <a:pt x="2082" y="2951"/>
                  </a:lnTo>
                  <a:lnTo>
                    <a:pt x="1927" y="2929"/>
                  </a:lnTo>
                  <a:lnTo>
                    <a:pt x="1771" y="2884"/>
                  </a:lnTo>
                  <a:lnTo>
                    <a:pt x="1626" y="2829"/>
                  </a:lnTo>
                  <a:lnTo>
                    <a:pt x="1481" y="2762"/>
                  </a:lnTo>
                  <a:lnTo>
                    <a:pt x="1359" y="2684"/>
                  </a:lnTo>
                  <a:lnTo>
                    <a:pt x="1236" y="2584"/>
                  </a:lnTo>
                  <a:lnTo>
                    <a:pt x="1125" y="2483"/>
                  </a:lnTo>
                  <a:lnTo>
                    <a:pt x="1036" y="2361"/>
                  </a:lnTo>
                  <a:lnTo>
                    <a:pt x="958" y="2216"/>
                  </a:lnTo>
                  <a:lnTo>
                    <a:pt x="802" y="2394"/>
                  </a:lnTo>
                  <a:lnTo>
                    <a:pt x="657" y="2573"/>
                  </a:lnTo>
                  <a:lnTo>
                    <a:pt x="568" y="2706"/>
                  </a:lnTo>
                  <a:lnTo>
                    <a:pt x="479" y="2829"/>
                  </a:lnTo>
                  <a:lnTo>
                    <a:pt x="412" y="2973"/>
                  </a:lnTo>
                  <a:lnTo>
                    <a:pt x="335" y="3107"/>
                  </a:lnTo>
                  <a:lnTo>
                    <a:pt x="279" y="3252"/>
                  </a:lnTo>
                  <a:lnTo>
                    <a:pt x="223" y="3396"/>
                  </a:lnTo>
                  <a:lnTo>
                    <a:pt x="168" y="3541"/>
                  </a:lnTo>
                  <a:lnTo>
                    <a:pt x="123" y="3697"/>
                  </a:lnTo>
                  <a:lnTo>
                    <a:pt x="56" y="3998"/>
                  </a:lnTo>
                  <a:lnTo>
                    <a:pt x="23" y="4309"/>
                  </a:lnTo>
                  <a:lnTo>
                    <a:pt x="1" y="4632"/>
                  </a:lnTo>
                  <a:lnTo>
                    <a:pt x="12" y="4944"/>
                  </a:lnTo>
                  <a:lnTo>
                    <a:pt x="34" y="5267"/>
                  </a:lnTo>
                  <a:lnTo>
                    <a:pt x="90" y="5579"/>
                  </a:lnTo>
                  <a:lnTo>
                    <a:pt x="168" y="5901"/>
                  </a:lnTo>
                  <a:lnTo>
                    <a:pt x="268" y="6202"/>
                  </a:lnTo>
                  <a:lnTo>
                    <a:pt x="390" y="6503"/>
                  </a:lnTo>
                  <a:lnTo>
                    <a:pt x="535" y="6792"/>
                  </a:lnTo>
                  <a:lnTo>
                    <a:pt x="702" y="7059"/>
                  </a:lnTo>
                  <a:lnTo>
                    <a:pt x="880" y="7326"/>
                  </a:lnTo>
                  <a:lnTo>
                    <a:pt x="1069" y="7560"/>
                  </a:lnTo>
                  <a:lnTo>
                    <a:pt x="1281" y="7772"/>
                  </a:lnTo>
                  <a:lnTo>
                    <a:pt x="1515" y="7972"/>
                  </a:lnTo>
                  <a:lnTo>
                    <a:pt x="1626" y="8061"/>
                  </a:lnTo>
                  <a:lnTo>
                    <a:pt x="1748" y="8150"/>
                  </a:lnTo>
                  <a:lnTo>
                    <a:pt x="1927" y="8262"/>
                  </a:lnTo>
                  <a:lnTo>
                    <a:pt x="2116" y="8351"/>
                  </a:lnTo>
                  <a:lnTo>
                    <a:pt x="2305" y="8440"/>
                  </a:lnTo>
                  <a:lnTo>
                    <a:pt x="2494" y="8507"/>
                  </a:lnTo>
                  <a:lnTo>
                    <a:pt x="2695" y="8573"/>
                  </a:lnTo>
                  <a:lnTo>
                    <a:pt x="2895" y="8618"/>
                  </a:lnTo>
                  <a:lnTo>
                    <a:pt x="3096" y="8662"/>
                  </a:lnTo>
                  <a:lnTo>
                    <a:pt x="3307" y="8696"/>
                  </a:lnTo>
                  <a:lnTo>
                    <a:pt x="3508" y="8718"/>
                  </a:lnTo>
                  <a:lnTo>
                    <a:pt x="3719" y="8740"/>
                  </a:lnTo>
                  <a:lnTo>
                    <a:pt x="3931" y="8740"/>
                  </a:lnTo>
                  <a:lnTo>
                    <a:pt x="4142" y="8752"/>
                  </a:lnTo>
                  <a:lnTo>
                    <a:pt x="4565" y="8740"/>
                  </a:lnTo>
                  <a:lnTo>
                    <a:pt x="4988" y="8707"/>
                  </a:lnTo>
                  <a:lnTo>
                    <a:pt x="5311" y="8674"/>
                  </a:lnTo>
                  <a:lnTo>
                    <a:pt x="5623" y="8629"/>
                  </a:lnTo>
                  <a:lnTo>
                    <a:pt x="5946" y="8585"/>
                  </a:lnTo>
                  <a:lnTo>
                    <a:pt x="6269" y="8529"/>
                  </a:lnTo>
                  <a:lnTo>
                    <a:pt x="6580" y="8462"/>
                  </a:lnTo>
                  <a:lnTo>
                    <a:pt x="6892" y="8384"/>
                  </a:lnTo>
                  <a:lnTo>
                    <a:pt x="7204" y="8284"/>
                  </a:lnTo>
                  <a:lnTo>
                    <a:pt x="7504" y="8184"/>
                  </a:lnTo>
                  <a:lnTo>
                    <a:pt x="7660" y="8128"/>
                  </a:lnTo>
                  <a:lnTo>
                    <a:pt x="7816" y="8061"/>
                  </a:lnTo>
                  <a:lnTo>
                    <a:pt x="8095" y="7917"/>
                  </a:lnTo>
                  <a:lnTo>
                    <a:pt x="8373" y="7761"/>
                  </a:lnTo>
                  <a:lnTo>
                    <a:pt x="8640" y="7594"/>
                  </a:lnTo>
                  <a:lnTo>
                    <a:pt x="8907" y="7416"/>
                  </a:lnTo>
                  <a:lnTo>
                    <a:pt x="9163" y="7249"/>
                  </a:lnTo>
                  <a:lnTo>
                    <a:pt x="9442" y="7093"/>
                  </a:lnTo>
                  <a:lnTo>
                    <a:pt x="9575" y="7026"/>
                  </a:lnTo>
                  <a:lnTo>
                    <a:pt x="9720" y="6959"/>
                  </a:lnTo>
                  <a:lnTo>
                    <a:pt x="9865" y="6903"/>
                  </a:lnTo>
                  <a:lnTo>
                    <a:pt x="9976" y="6859"/>
                  </a:lnTo>
                  <a:lnTo>
                    <a:pt x="10076" y="6825"/>
                  </a:lnTo>
                  <a:lnTo>
                    <a:pt x="10154" y="6814"/>
                  </a:lnTo>
                  <a:lnTo>
                    <a:pt x="10221" y="6825"/>
                  </a:lnTo>
                  <a:lnTo>
                    <a:pt x="10254" y="6837"/>
                  </a:lnTo>
                  <a:lnTo>
                    <a:pt x="10288" y="6870"/>
                  </a:lnTo>
                  <a:lnTo>
                    <a:pt x="10310" y="6915"/>
                  </a:lnTo>
                  <a:lnTo>
                    <a:pt x="10310" y="6981"/>
                  </a:lnTo>
                  <a:lnTo>
                    <a:pt x="10310" y="7048"/>
                  </a:lnTo>
                  <a:lnTo>
                    <a:pt x="10277" y="7226"/>
                  </a:lnTo>
                  <a:lnTo>
                    <a:pt x="10232" y="7449"/>
                  </a:lnTo>
                  <a:lnTo>
                    <a:pt x="10199" y="7705"/>
                  </a:lnTo>
                  <a:lnTo>
                    <a:pt x="10165" y="7994"/>
                  </a:lnTo>
                  <a:lnTo>
                    <a:pt x="10143" y="8284"/>
                  </a:lnTo>
                  <a:lnTo>
                    <a:pt x="10132" y="8573"/>
                  </a:lnTo>
                  <a:lnTo>
                    <a:pt x="10143" y="8863"/>
                  </a:lnTo>
                  <a:lnTo>
                    <a:pt x="10176" y="9152"/>
                  </a:lnTo>
                  <a:lnTo>
                    <a:pt x="10232" y="9442"/>
                  </a:lnTo>
                  <a:lnTo>
                    <a:pt x="10310" y="9720"/>
                  </a:lnTo>
                  <a:lnTo>
                    <a:pt x="10355" y="9854"/>
                  </a:lnTo>
                  <a:lnTo>
                    <a:pt x="10410" y="9987"/>
                  </a:lnTo>
                  <a:lnTo>
                    <a:pt x="10533" y="10266"/>
                  </a:lnTo>
                  <a:lnTo>
                    <a:pt x="10666" y="10522"/>
                  </a:lnTo>
                  <a:lnTo>
                    <a:pt x="10911" y="11000"/>
                  </a:lnTo>
                  <a:lnTo>
                    <a:pt x="11167" y="11446"/>
                  </a:lnTo>
                  <a:lnTo>
                    <a:pt x="11401" y="11847"/>
                  </a:lnTo>
                  <a:lnTo>
                    <a:pt x="11602" y="12225"/>
                  </a:lnTo>
                  <a:lnTo>
                    <a:pt x="11691" y="12403"/>
                  </a:lnTo>
                  <a:lnTo>
                    <a:pt x="11780" y="12581"/>
                  </a:lnTo>
                  <a:lnTo>
                    <a:pt x="11846" y="12760"/>
                  </a:lnTo>
                  <a:lnTo>
                    <a:pt x="11913" y="12938"/>
                  </a:lnTo>
                  <a:lnTo>
                    <a:pt x="11958" y="13116"/>
                  </a:lnTo>
                  <a:lnTo>
                    <a:pt x="11991" y="13305"/>
                  </a:lnTo>
                  <a:lnTo>
                    <a:pt x="12715" y="12982"/>
                  </a:lnTo>
                  <a:lnTo>
                    <a:pt x="12737" y="12882"/>
                  </a:lnTo>
                  <a:lnTo>
                    <a:pt x="12759" y="12760"/>
                  </a:lnTo>
                  <a:lnTo>
                    <a:pt x="12793" y="12615"/>
                  </a:lnTo>
                  <a:lnTo>
                    <a:pt x="12848" y="12437"/>
                  </a:lnTo>
                  <a:lnTo>
                    <a:pt x="12915" y="12247"/>
                  </a:lnTo>
                  <a:lnTo>
                    <a:pt x="13004" y="12047"/>
                  </a:lnTo>
                  <a:lnTo>
                    <a:pt x="13116" y="11847"/>
                  </a:lnTo>
                  <a:lnTo>
                    <a:pt x="13171" y="11746"/>
                  </a:lnTo>
                  <a:lnTo>
                    <a:pt x="13249" y="11646"/>
                  </a:lnTo>
                  <a:lnTo>
                    <a:pt x="13327" y="11546"/>
                  </a:lnTo>
                  <a:lnTo>
                    <a:pt x="13405" y="11457"/>
                  </a:lnTo>
                  <a:lnTo>
                    <a:pt x="13494" y="11379"/>
                  </a:lnTo>
                  <a:lnTo>
                    <a:pt x="13594" y="11290"/>
                  </a:lnTo>
                  <a:lnTo>
                    <a:pt x="13706" y="11223"/>
                  </a:lnTo>
                  <a:lnTo>
                    <a:pt x="13817" y="11156"/>
                  </a:lnTo>
                  <a:lnTo>
                    <a:pt x="13940" y="11101"/>
                  </a:lnTo>
                  <a:lnTo>
                    <a:pt x="14073" y="11056"/>
                  </a:lnTo>
                  <a:lnTo>
                    <a:pt x="14207" y="11023"/>
                  </a:lnTo>
                  <a:lnTo>
                    <a:pt x="14363" y="10989"/>
                  </a:lnTo>
                  <a:lnTo>
                    <a:pt x="14518" y="10978"/>
                  </a:lnTo>
                  <a:lnTo>
                    <a:pt x="14685" y="10989"/>
                  </a:lnTo>
                  <a:lnTo>
                    <a:pt x="14864" y="11000"/>
                  </a:lnTo>
                  <a:lnTo>
                    <a:pt x="15053" y="11034"/>
                  </a:lnTo>
                  <a:lnTo>
                    <a:pt x="15142" y="11056"/>
                  </a:lnTo>
                  <a:lnTo>
                    <a:pt x="15231" y="11090"/>
                  </a:lnTo>
                  <a:lnTo>
                    <a:pt x="15320" y="11123"/>
                  </a:lnTo>
                  <a:lnTo>
                    <a:pt x="15398" y="11167"/>
                  </a:lnTo>
                  <a:lnTo>
                    <a:pt x="15476" y="11223"/>
                  </a:lnTo>
                  <a:lnTo>
                    <a:pt x="15543" y="11279"/>
                  </a:lnTo>
                  <a:lnTo>
                    <a:pt x="15621" y="11334"/>
                  </a:lnTo>
                  <a:lnTo>
                    <a:pt x="15676" y="11401"/>
                  </a:lnTo>
                  <a:lnTo>
                    <a:pt x="15799" y="11546"/>
                  </a:lnTo>
                  <a:lnTo>
                    <a:pt x="15899" y="11713"/>
                  </a:lnTo>
                  <a:lnTo>
                    <a:pt x="15999" y="11902"/>
                  </a:lnTo>
                  <a:lnTo>
                    <a:pt x="16077" y="12103"/>
                  </a:lnTo>
                  <a:lnTo>
                    <a:pt x="16144" y="12314"/>
                  </a:lnTo>
                  <a:lnTo>
                    <a:pt x="16200" y="12537"/>
                  </a:lnTo>
                  <a:lnTo>
                    <a:pt x="16244" y="12782"/>
                  </a:lnTo>
                  <a:lnTo>
                    <a:pt x="16278" y="13016"/>
                  </a:lnTo>
                  <a:lnTo>
                    <a:pt x="16311" y="13272"/>
                  </a:lnTo>
                  <a:lnTo>
                    <a:pt x="16333" y="13517"/>
                  </a:lnTo>
                  <a:lnTo>
                    <a:pt x="16356" y="14029"/>
                  </a:lnTo>
                  <a:lnTo>
                    <a:pt x="16356" y="14541"/>
                  </a:lnTo>
                  <a:lnTo>
                    <a:pt x="16356" y="15031"/>
                  </a:lnTo>
                  <a:lnTo>
                    <a:pt x="16322" y="15888"/>
                  </a:lnTo>
                  <a:lnTo>
                    <a:pt x="16322" y="16222"/>
                  </a:lnTo>
                  <a:lnTo>
                    <a:pt x="16333" y="16489"/>
                  </a:lnTo>
                  <a:lnTo>
                    <a:pt x="16356" y="16589"/>
                  </a:lnTo>
                  <a:lnTo>
                    <a:pt x="16378" y="16656"/>
                  </a:lnTo>
                  <a:lnTo>
                    <a:pt x="16400" y="16701"/>
                  </a:lnTo>
                  <a:lnTo>
                    <a:pt x="16422" y="16712"/>
                  </a:lnTo>
                  <a:lnTo>
                    <a:pt x="16433" y="16723"/>
                  </a:lnTo>
                  <a:lnTo>
                    <a:pt x="16478" y="16712"/>
                  </a:lnTo>
                  <a:lnTo>
                    <a:pt x="16534" y="16690"/>
                  </a:lnTo>
                  <a:lnTo>
                    <a:pt x="16589" y="16645"/>
                  </a:lnTo>
                  <a:lnTo>
                    <a:pt x="16667" y="16578"/>
                  </a:lnTo>
                  <a:lnTo>
                    <a:pt x="16823" y="16411"/>
                  </a:lnTo>
                  <a:lnTo>
                    <a:pt x="17001" y="16189"/>
                  </a:lnTo>
                  <a:lnTo>
                    <a:pt x="17191" y="15899"/>
                  </a:lnTo>
                  <a:lnTo>
                    <a:pt x="17402" y="15565"/>
                  </a:lnTo>
                  <a:lnTo>
                    <a:pt x="17625" y="15176"/>
                  </a:lnTo>
                  <a:lnTo>
                    <a:pt x="17847" y="14741"/>
                  </a:lnTo>
                  <a:lnTo>
                    <a:pt x="18081" y="14263"/>
                  </a:lnTo>
                  <a:lnTo>
                    <a:pt x="18304" y="13739"/>
                  </a:lnTo>
                  <a:lnTo>
                    <a:pt x="18527" y="13183"/>
                  </a:lnTo>
                  <a:lnTo>
                    <a:pt x="18727" y="12604"/>
                  </a:lnTo>
                  <a:lnTo>
                    <a:pt x="18927" y="11980"/>
                  </a:lnTo>
                  <a:lnTo>
                    <a:pt x="19016" y="11669"/>
                  </a:lnTo>
                  <a:lnTo>
                    <a:pt x="19094" y="11346"/>
                  </a:lnTo>
                  <a:lnTo>
                    <a:pt x="19172" y="11012"/>
                  </a:lnTo>
                  <a:lnTo>
                    <a:pt x="19239" y="10678"/>
                  </a:lnTo>
                  <a:lnTo>
                    <a:pt x="19306" y="10344"/>
                  </a:lnTo>
                  <a:lnTo>
                    <a:pt x="19362" y="9998"/>
                  </a:lnTo>
                  <a:lnTo>
                    <a:pt x="19417" y="9653"/>
                  </a:lnTo>
                  <a:lnTo>
                    <a:pt x="19451" y="9330"/>
                  </a:lnTo>
                  <a:lnTo>
                    <a:pt x="19484" y="9008"/>
                  </a:lnTo>
                  <a:lnTo>
                    <a:pt x="19506" y="8696"/>
                  </a:lnTo>
                  <a:lnTo>
                    <a:pt x="19517" y="8395"/>
                  </a:lnTo>
                  <a:lnTo>
                    <a:pt x="19517" y="8095"/>
                  </a:lnTo>
                  <a:lnTo>
                    <a:pt x="19506" y="7816"/>
                  </a:lnTo>
                  <a:lnTo>
                    <a:pt x="19495" y="7538"/>
                  </a:lnTo>
                  <a:lnTo>
                    <a:pt x="19473" y="7271"/>
                  </a:lnTo>
                  <a:lnTo>
                    <a:pt x="19428" y="7015"/>
                  </a:lnTo>
                  <a:lnTo>
                    <a:pt x="19384" y="6770"/>
                  </a:lnTo>
                  <a:lnTo>
                    <a:pt x="19339" y="6525"/>
                  </a:lnTo>
                  <a:lnTo>
                    <a:pt x="19272" y="6291"/>
                  </a:lnTo>
                  <a:lnTo>
                    <a:pt x="19195" y="6068"/>
                  </a:lnTo>
                  <a:lnTo>
                    <a:pt x="19117" y="5857"/>
                  </a:lnTo>
                  <a:lnTo>
                    <a:pt x="19016" y="5645"/>
                  </a:lnTo>
                  <a:lnTo>
                    <a:pt x="18916" y="5445"/>
                  </a:lnTo>
                  <a:lnTo>
                    <a:pt x="18805" y="5256"/>
                  </a:lnTo>
                  <a:lnTo>
                    <a:pt x="18671" y="5078"/>
                  </a:lnTo>
                  <a:lnTo>
                    <a:pt x="18538" y="4899"/>
                  </a:lnTo>
                  <a:lnTo>
                    <a:pt x="18393" y="4732"/>
                  </a:lnTo>
                  <a:lnTo>
                    <a:pt x="18237" y="4577"/>
                  </a:lnTo>
                  <a:lnTo>
                    <a:pt x="18070" y="4421"/>
                  </a:lnTo>
                  <a:lnTo>
                    <a:pt x="17892" y="4276"/>
                  </a:lnTo>
                  <a:lnTo>
                    <a:pt x="17703" y="4142"/>
                  </a:lnTo>
                  <a:lnTo>
                    <a:pt x="17502" y="4009"/>
                  </a:lnTo>
                  <a:lnTo>
                    <a:pt x="17302" y="3886"/>
                  </a:lnTo>
                  <a:lnTo>
                    <a:pt x="17079" y="3775"/>
                  </a:lnTo>
                  <a:lnTo>
                    <a:pt x="16845" y="3664"/>
                  </a:lnTo>
                  <a:lnTo>
                    <a:pt x="16600" y="3563"/>
                  </a:lnTo>
                  <a:lnTo>
                    <a:pt x="16344" y="3463"/>
                  </a:lnTo>
                  <a:lnTo>
                    <a:pt x="16077" y="3374"/>
                  </a:lnTo>
                  <a:lnTo>
                    <a:pt x="16033" y="3352"/>
                  </a:lnTo>
                  <a:lnTo>
                    <a:pt x="15977" y="3296"/>
                  </a:lnTo>
                  <a:lnTo>
                    <a:pt x="15832" y="3151"/>
                  </a:lnTo>
                  <a:lnTo>
                    <a:pt x="15610" y="2873"/>
                  </a:lnTo>
                  <a:lnTo>
                    <a:pt x="15342" y="2606"/>
                  </a:lnTo>
                  <a:lnTo>
                    <a:pt x="15064" y="2350"/>
                  </a:lnTo>
                  <a:lnTo>
                    <a:pt x="14775" y="2094"/>
                  </a:lnTo>
                  <a:lnTo>
                    <a:pt x="14485" y="1849"/>
                  </a:lnTo>
                  <a:lnTo>
                    <a:pt x="14184" y="1615"/>
                  </a:lnTo>
                  <a:lnTo>
                    <a:pt x="13873" y="1392"/>
                  </a:lnTo>
                  <a:lnTo>
                    <a:pt x="13561" y="1181"/>
                  </a:lnTo>
                  <a:lnTo>
                    <a:pt x="13238" y="980"/>
                  </a:lnTo>
                  <a:lnTo>
                    <a:pt x="12904" y="802"/>
                  </a:lnTo>
                  <a:lnTo>
                    <a:pt x="12570" y="635"/>
                  </a:lnTo>
                  <a:lnTo>
                    <a:pt x="12225" y="491"/>
                  </a:lnTo>
                  <a:lnTo>
                    <a:pt x="11869" y="357"/>
                  </a:lnTo>
                  <a:lnTo>
                    <a:pt x="11512" y="246"/>
                  </a:lnTo>
                  <a:lnTo>
                    <a:pt x="11145" y="145"/>
                  </a:lnTo>
                  <a:lnTo>
                    <a:pt x="10778" y="79"/>
                  </a:lnTo>
                  <a:lnTo>
                    <a:pt x="10399" y="23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314;p21">
              <a:extLst>
                <a:ext uri="{FF2B5EF4-FFF2-40B4-BE49-F238E27FC236}">
                  <a16:creationId xmlns:a16="http://schemas.microsoft.com/office/drawing/2014/main" id="{6909F206-BC2F-691E-DA62-F66B9F786AC4}"/>
                </a:ext>
              </a:extLst>
            </p:cNvPr>
            <p:cNvSpPr/>
            <p:nvPr/>
          </p:nvSpPr>
          <p:spPr>
            <a:xfrm>
              <a:off x="7584997" y="1712691"/>
              <a:ext cx="20651" cy="77372"/>
            </a:xfrm>
            <a:custGeom>
              <a:avLst/>
              <a:gdLst/>
              <a:ahLst/>
              <a:cxnLst/>
              <a:rect l="l" t="t" r="r" b="b"/>
              <a:pathLst>
                <a:path w="880" h="3297" fill="none" extrusionOk="0">
                  <a:moveTo>
                    <a:pt x="880" y="1"/>
                  </a:moveTo>
                  <a:lnTo>
                    <a:pt x="880" y="1"/>
                  </a:lnTo>
                  <a:lnTo>
                    <a:pt x="880" y="79"/>
                  </a:lnTo>
                  <a:lnTo>
                    <a:pt x="858" y="301"/>
                  </a:lnTo>
                  <a:lnTo>
                    <a:pt x="813" y="635"/>
                  </a:lnTo>
                  <a:lnTo>
                    <a:pt x="746" y="1036"/>
                  </a:lnTo>
                  <a:lnTo>
                    <a:pt x="691" y="1259"/>
                  </a:lnTo>
                  <a:lnTo>
                    <a:pt x="635" y="1482"/>
                  </a:lnTo>
                  <a:lnTo>
                    <a:pt x="557" y="1704"/>
                  </a:lnTo>
                  <a:lnTo>
                    <a:pt x="479" y="1927"/>
                  </a:lnTo>
                  <a:lnTo>
                    <a:pt x="379" y="2138"/>
                  </a:lnTo>
                  <a:lnTo>
                    <a:pt x="268" y="2350"/>
                  </a:lnTo>
                  <a:lnTo>
                    <a:pt x="145" y="2539"/>
                  </a:lnTo>
                  <a:lnTo>
                    <a:pt x="78" y="2617"/>
                  </a:lnTo>
                  <a:lnTo>
                    <a:pt x="0" y="2706"/>
                  </a:lnTo>
                  <a:lnTo>
                    <a:pt x="0" y="2706"/>
                  </a:lnTo>
                  <a:lnTo>
                    <a:pt x="223" y="2873"/>
                  </a:lnTo>
                  <a:lnTo>
                    <a:pt x="479" y="3063"/>
                  </a:lnTo>
                  <a:lnTo>
                    <a:pt x="835" y="3296"/>
                  </a:lnTo>
                </a:path>
              </a:pathLst>
            </a:custGeom>
            <a:noFill/>
            <a:ln w="4175" cap="rnd" cmpd="sng">
              <a:solidFill>
                <a:srgbClr val="C96B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315;p21">
              <a:extLst>
                <a:ext uri="{FF2B5EF4-FFF2-40B4-BE49-F238E27FC236}">
                  <a16:creationId xmlns:a16="http://schemas.microsoft.com/office/drawing/2014/main" id="{0B62250F-472A-05EA-F4D3-1600CA1B6FDA}"/>
                </a:ext>
              </a:extLst>
            </p:cNvPr>
            <p:cNvSpPr/>
            <p:nvPr/>
          </p:nvSpPr>
          <p:spPr>
            <a:xfrm>
              <a:off x="7666241" y="1712691"/>
              <a:ext cx="23022" cy="32174"/>
            </a:xfrm>
            <a:custGeom>
              <a:avLst/>
              <a:gdLst/>
              <a:ahLst/>
              <a:cxnLst/>
              <a:rect l="l" t="t" r="r" b="b"/>
              <a:pathLst>
                <a:path w="981" h="1371" extrusionOk="0">
                  <a:moveTo>
                    <a:pt x="524" y="1"/>
                  </a:moveTo>
                  <a:lnTo>
                    <a:pt x="469" y="12"/>
                  </a:lnTo>
                  <a:lnTo>
                    <a:pt x="379" y="34"/>
                  </a:lnTo>
                  <a:lnTo>
                    <a:pt x="290" y="90"/>
                  </a:lnTo>
                  <a:lnTo>
                    <a:pt x="201" y="168"/>
                  </a:lnTo>
                  <a:lnTo>
                    <a:pt x="135" y="257"/>
                  </a:lnTo>
                  <a:lnTo>
                    <a:pt x="79" y="368"/>
                  </a:lnTo>
                  <a:lnTo>
                    <a:pt x="34" y="491"/>
                  </a:lnTo>
                  <a:lnTo>
                    <a:pt x="12" y="635"/>
                  </a:lnTo>
                  <a:lnTo>
                    <a:pt x="1" y="769"/>
                  </a:lnTo>
                  <a:lnTo>
                    <a:pt x="12" y="903"/>
                  </a:lnTo>
                  <a:lnTo>
                    <a:pt x="45" y="1025"/>
                  </a:lnTo>
                  <a:lnTo>
                    <a:pt x="90" y="1136"/>
                  </a:lnTo>
                  <a:lnTo>
                    <a:pt x="157" y="1226"/>
                  </a:lnTo>
                  <a:lnTo>
                    <a:pt x="235" y="1292"/>
                  </a:lnTo>
                  <a:lnTo>
                    <a:pt x="313" y="1348"/>
                  </a:lnTo>
                  <a:lnTo>
                    <a:pt x="368" y="1359"/>
                  </a:lnTo>
                  <a:lnTo>
                    <a:pt x="413" y="1370"/>
                  </a:lnTo>
                  <a:lnTo>
                    <a:pt x="513" y="1370"/>
                  </a:lnTo>
                  <a:lnTo>
                    <a:pt x="613" y="1337"/>
                  </a:lnTo>
                  <a:lnTo>
                    <a:pt x="702" y="1292"/>
                  </a:lnTo>
                  <a:lnTo>
                    <a:pt x="780" y="1214"/>
                  </a:lnTo>
                  <a:lnTo>
                    <a:pt x="847" y="1114"/>
                  </a:lnTo>
                  <a:lnTo>
                    <a:pt x="914" y="1003"/>
                  </a:lnTo>
                  <a:lnTo>
                    <a:pt x="958" y="880"/>
                  </a:lnTo>
                  <a:lnTo>
                    <a:pt x="981" y="747"/>
                  </a:lnTo>
                  <a:lnTo>
                    <a:pt x="981" y="602"/>
                  </a:lnTo>
                  <a:lnTo>
                    <a:pt x="970" y="480"/>
                  </a:lnTo>
                  <a:lnTo>
                    <a:pt x="936" y="357"/>
                  </a:lnTo>
                  <a:lnTo>
                    <a:pt x="892" y="246"/>
                  </a:lnTo>
                  <a:lnTo>
                    <a:pt x="836" y="157"/>
                  </a:lnTo>
                  <a:lnTo>
                    <a:pt x="758" y="79"/>
                  </a:lnTo>
                  <a:lnTo>
                    <a:pt x="669" y="34"/>
                  </a:lnTo>
                  <a:lnTo>
                    <a:pt x="624" y="12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316;p21">
              <a:extLst>
                <a:ext uri="{FF2B5EF4-FFF2-40B4-BE49-F238E27FC236}">
                  <a16:creationId xmlns:a16="http://schemas.microsoft.com/office/drawing/2014/main" id="{60A3DDD7-969F-F7E3-E4CF-175B03592BA7}"/>
                </a:ext>
              </a:extLst>
            </p:cNvPr>
            <p:cNvSpPr/>
            <p:nvPr/>
          </p:nvSpPr>
          <p:spPr>
            <a:xfrm>
              <a:off x="7654484" y="1656276"/>
              <a:ext cx="56721" cy="10983"/>
            </a:xfrm>
            <a:custGeom>
              <a:avLst/>
              <a:gdLst/>
              <a:ahLst/>
              <a:cxnLst/>
              <a:rect l="l" t="t" r="r" b="b"/>
              <a:pathLst>
                <a:path w="2417" h="468" fill="none" extrusionOk="0">
                  <a:moveTo>
                    <a:pt x="1" y="301"/>
                  </a:moveTo>
                  <a:lnTo>
                    <a:pt x="1" y="301"/>
                  </a:lnTo>
                  <a:lnTo>
                    <a:pt x="68" y="289"/>
                  </a:lnTo>
                  <a:lnTo>
                    <a:pt x="246" y="245"/>
                  </a:lnTo>
                  <a:lnTo>
                    <a:pt x="524" y="189"/>
                  </a:lnTo>
                  <a:lnTo>
                    <a:pt x="691" y="167"/>
                  </a:lnTo>
                  <a:lnTo>
                    <a:pt x="869" y="156"/>
                  </a:lnTo>
                  <a:lnTo>
                    <a:pt x="1059" y="145"/>
                  </a:lnTo>
                  <a:lnTo>
                    <a:pt x="1259" y="145"/>
                  </a:lnTo>
                  <a:lnTo>
                    <a:pt x="1459" y="156"/>
                  </a:lnTo>
                  <a:lnTo>
                    <a:pt x="1660" y="178"/>
                  </a:lnTo>
                  <a:lnTo>
                    <a:pt x="1860" y="223"/>
                  </a:lnTo>
                  <a:lnTo>
                    <a:pt x="2049" y="289"/>
                  </a:lnTo>
                  <a:lnTo>
                    <a:pt x="2239" y="367"/>
                  </a:lnTo>
                  <a:lnTo>
                    <a:pt x="2328" y="412"/>
                  </a:lnTo>
                  <a:lnTo>
                    <a:pt x="2417" y="468"/>
                  </a:lnTo>
                  <a:lnTo>
                    <a:pt x="2417" y="468"/>
                  </a:lnTo>
                  <a:lnTo>
                    <a:pt x="2372" y="434"/>
                  </a:lnTo>
                  <a:lnTo>
                    <a:pt x="2239" y="334"/>
                  </a:lnTo>
                  <a:lnTo>
                    <a:pt x="2139" y="278"/>
                  </a:lnTo>
                  <a:lnTo>
                    <a:pt x="2027" y="223"/>
                  </a:lnTo>
                  <a:lnTo>
                    <a:pt x="1894" y="156"/>
                  </a:lnTo>
                  <a:lnTo>
                    <a:pt x="1738" y="100"/>
                  </a:lnTo>
                  <a:lnTo>
                    <a:pt x="1571" y="56"/>
                  </a:lnTo>
                  <a:lnTo>
                    <a:pt x="1393" y="22"/>
                  </a:lnTo>
                  <a:lnTo>
                    <a:pt x="1192" y="0"/>
                  </a:lnTo>
                  <a:lnTo>
                    <a:pt x="981" y="11"/>
                  </a:lnTo>
                  <a:lnTo>
                    <a:pt x="747" y="33"/>
                  </a:lnTo>
                  <a:lnTo>
                    <a:pt x="636" y="56"/>
                  </a:lnTo>
                  <a:lnTo>
                    <a:pt x="513" y="89"/>
                  </a:lnTo>
                  <a:lnTo>
                    <a:pt x="391" y="134"/>
                  </a:lnTo>
                  <a:lnTo>
                    <a:pt x="257" y="178"/>
                  </a:lnTo>
                  <a:lnTo>
                    <a:pt x="135" y="234"/>
                  </a:lnTo>
                  <a:lnTo>
                    <a:pt x="1" y="301"/>
                  </a:lnTo>
                  <a:lnTo>
                    <a:pt x="1" y="301"/>
                  </a:lnTo>
                  <a:close/>
                </a:path>
              </a:pathLst>
            </a:custGeom>
            <a:noFill/>
            <a:ln w="6125" cap="rnd" cmpd="sng">
              <a:solidFill>
                <a:srgbClr val="4310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317;p21">
              <a:extLst>
                <a:ext uri="{FF2B5EF4-FFF2-40B4-BE49-F238E27FC236}">
                  <a16:creationId xmlns:a16="http://schemas.microsoft.com/office/drawing/2014/main" id="{DE960F13-DDA7-EB56-1BB2-4B4A151E4E9D}"/>
                </a:ext>
              </a:extLst>
            </p:cNvPr>
            <p:cNvSpPr/>
            <p:nvPr/>
          </p:nvSpPr>
          <p:spPr>
            <a:xfrm>
              <a:off x="7571409" y="1825828"/>
              <a:ext cx="81808" cy="47052"/>
            </a:xfrm>
            <a:custGeom>
              <a:avLst/>
              <a:gdLst/>
              <a:ahLst/>
              <a:cxnLst/>
              <a:rect l="l" t="t" r="r" b="b"/>
              <a:pathLst>
                <a:path w="3486" h="2005" extrusionOk="0">
                  <a:moveTo>
                    <a:pt x="234" y="1"/>
                  </a:moveTo>
                  <a:lnTo>
                    <a:pt x="179" y="12"/>
                  </a:lnTo>
                  <a:lnTo>
                    <a:pt x="145" y="23"/>
                  </a:lnTo>
                  <a:lnTo>
                    <a:pt x="112" y="45"/>
                  </a:lnTo>
                  <a:lnTo>
                    <a:pt x="67" y="112"/>
                  </a:lnTo>
                  <a:lnTo>
                    <a:pt x="34" y="190"/>
                  </a:lnTo>
                  <a:lnTo>
                    <a:pt x="12" y="279"/>
                  </a:lnTo>
                  <a:lnTo>
                    <a:pt x="0" y="368"/>
                  </a:lnTo>
                  <a:lnTo>
                    <a:pt x="0" y="457"/>
                  </a:lnTo>
                  <a:lnTo>
                    <a:pt x="0" y="546"/>
                  </a:lnTo>
                  <a:lnTo>
                    <a:pt x="12" y="624"/>
                  </a:lnTo>
                  <a:lnTo>
                    <a:pt x="67" y="813"/>
                  </a:lnTo>
                  <a:lnTo>
                    <a:pt x="145" y="1003"/>
                  </a:lnTo>
                  <a:lnTo>
                    <a:pt x="234" y="1181"/>
                  </a:lnTo>
                  <a:lnTo>
                    <a:pt x="357" y="1348"/>
                  </a:lnTo>
                  <a:lnTo>
                    <a:pt x="490" y="1492"/>
                  </a:lnTo>
                  <a:lnTo>
                    <a:pt x="635" y="1626"/>
                  </a:lnTo>
                  <a:lnTo>
                    <a:pt x="802" y="1737"/>
                  </a:lnTo>
                  <a:lnTo>
                    <a:pt x="980" y="1826"/>
                  </a:lnTo>
                  <a:lnTo>
                    <a:pt x="1158" y="1904"/>
                  </a:lnTo>
                  <a:lnTo>
                    <a:pt x="1348" y="1960"/>
                  </a:lnTo>
                  <a:lnTo>
                    <a:pt x="1548" y="1993"/>
                  </a:lnTo>
                  <a:lnTo>
                    <a:pt x="1748" y="2005"/>
                  </a:lnTo>
                  <a:lnTo>
                    <a:pt x="1860" y="1993"/>
                  </a:lnTo>
                  <a:lnTo>
                    <a:pt x="1982" y="1982"/>
                  </a:lnTo>
                  <a:lnTo>
                    <a:pt x="2094" y="1960"/>
                  </a:lnTo>
                  <a:lnTo>
                    <a:pt x="2216" y="1938"/>
                  </a:lnTo>
                  <a:lnTo>
                    <a:pt x="2327" y="1904"/>
                  </a:lnTo>
                  <a:lnTo>
                    <a:pt x="2439" y="1860"/>
                  </a:lnTo>
                  <a:lnTo>
                    <a:pt x="2539" y="1804"/>
                  </a:lnTo>
                  <a:lnTo>
                    <a:pt x="2639" y="1749"/>
                  </a:lnTo>
                  <a:lnTo>
                    <a:pt x="2739" y="1682"/>
                  </a:lnTo>
                  <a:lnTo>
                    <a:pt x="2840" y="1615"/>
                  </a:lnTo>
                  <a:lnTo>
                    <a:pt x="2929" y="1537"/>
                  </a:lnTo>
                  <a:lnTo>
                    <a:pt x="3007" y="1459"/>
                  </a:lnTo>
                  <a:lnTo>
                    <a:pt x="3096" y="1370"/>
                  </a:lnTo>
                  <a:lnTo>
                    <a:pt x="3162" y="1281"/>
                  </a:lnTo>
                  <a:lnTo>
                    <a:pt x="3229" y="1181"/>
                  </a:lnTo>
                  <a:lnTo>
                    <a:pt x="3296" y="1081"/>
                  </a:lnTo>
                  <a:lnTo>
                    <a:pt x="3385" y="869"/>
                  </a:lnTo>
                  <a:lnTo>
                    <a:pt x="3430" y="758"/>
                  </a:lnTo>
                  <a:lnTo>
                    <a:pt x="3463" y="635"/>
                  </a:lnTo>
                  <a:lnTo>
                    <a:pt x="3485" y="513"/>
                  </a:lnTo>
                  <a:lnTo>
                    <a:pt x="3485" y="401"/>
                  </a:lnTo>
                  <a:lnTo>
                    <a:pt x="3474" y="290"/>
                  </a:lnTo>
                  <a:lnTo>
                    <a:pt x="3452" y="234"/>
                  </a:lnTo>
                  <a:lnTo>
                    <a:pt x="3430" y="190"/>
                  </a:lnTo>
                  <a:lnTo>
                    <a:pt x="3396" y="145"/>
                  </a:lnTo>
                  <a:lnTo>
                    <a:pt x="3363" y="101"/>
                  </a:lnTo>
                  <a:lnTo>
                    <a:pt x="3329" y="79"/>
                  </a:lnTo>
                  <a:lnTo>
                    <a:pt x="3296" y="56"/>
                  </a:lnTo>
                  <a:lnTo>
                    <a:pt x="3207" y="23"/>
                  </a:lnTo>
                  <a:lnTo>
                    <a:pt x="3118" y="12"/>
                  </a:lnTo>
                  <a:lnTo>
                    <a:pt x="3029" y="23"/>
                  </a:lnTo>
                  <a:lnTo>
                    <a:pt x="2929" y="34"/>
                  </a:lnTo>
                  <a:lnTo>
                    <a:pt x="2739" y="56"/>
                  </a:lnTo>
                  <a:lnTo>
                    <a:pt x="2472" y="90"/>
                  </a:lnTo>
                  <a:lnTo>
                    <a:pt x="2205" y="123"/>
                  </a:lnTo>
                  <a:lnTo>
                    <a:pt x="1938" y="134"/>
                  </a:lnTo>
                  <a:lnTo>
                    <a:pt x="1236" y="134"/>
                  </a:lnTo>
                  <a:lnTo>
                    <a:pt x="813" y="101"/>
                  </a:lnTo>
                  <a:lnTo>
                    <a:pt x="669" y="67"/>
                  </a:lnTo>
                  <a:lnTo>
                    <a:pt x="490" y="34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318;p21">
              <a:extLst>
                <a:ext uri="{FF2B5EF4-FFF2-40B4-BE49-F238E27FC236}">
                  <a16:creationId xmlns:a16="http://schemas.microsoft.com/office/drawing/2014/main" id="{FB5B5147-D4B4-8160-C8E4-AAFC5FD224E0}"/>
                </a:ext>
              </a:extLst>
            </p:cNvPr>
            <p:cNvSpPr/>
            <p:nvPr/>
          </p:nvSpPr>
          <p:spPr>
            <a:xfrm>
              <a:off x="7540573" y="1712691"/>
              <a:ext cx="23022" cy="32432"/>
            </a:xfrm>
            <a:custGeom>
              <a:avLst/>
              <a:gdLst/>
              <a:ahLst/>
              <a:cxnLst/>
              <a:rect l="l" t="t" r="r" b="b"/>
              <a:pathLst>
                <a:path w="981" h="1382" extrusionOk="0">
                  <a:moveTo>
                    <a:pt x="446" y="1"/>
                  </a:moveTo>
                  <a:lnTo>
                    <a:pt x="402" y="12"/>
                  </a:lnTo>
                  <a:lnTo>
                    <a:pt x="357" y="23"/>
                  </a:lnTo>
                  <a:lnTo>
                    <a:pt x="268" y="68"/>
                  </a:lnTo>
                  <a:lnTo>
                    <a:pt x="179" y="134"/>
                  </a:lnTo>
                  <a:lnTo>
                    <a:pt x="112" y="224"/>
                  </a:lnTo>
                  <a:lnTo>
                    <a:pt x="68" y="324"/>
                  </a:lnTo>
                  <a:lnTo>
                    <a:pt x="23" y="446"/>
                  </a:lnTo>
                  <a:lnTo>
                    <a:pt x="1" y="580"/>
                  </a:lnTo>
                  <a:lnTo>
                    <a:pt x="1" y="713"/>
                  </a:lnTo>
                  <a:lnTo>
                    <a:pt x="23" y="858"/>
                  </a:lnTo>
                  <a:lnTo>
                    <a:pt x="56" y="981"/>
                  </a:lnTo>
                  <a:lnTo>
                    <a:pt x="101" y="1092"/>
                  </a:lnTo>
                  <a:lnTo>
                    <a:pt x="168" y="1192"/>
                  </a:lnTo>
                  <a:lnTo>
                    <a:pt x="246" y="1270"/>
                  </a:lnTo>
                  <a:lnTo>
                    <a:pt x="335" y="1337"/>
                  </a:lnTo>
                  <a:lnTo>
                    <a:pt x="424" y="1370"/>
                  </a:lnTo>
                  <a:lnTo>
                    <a:pt x="479" y="1370"/>
                  </a:lnTo>
                  <a:lnTo>
                    <a:pt x="524" y="1381"/>
                  </a:lnTo>
                  <a:lnTo>
                    <a:pt x="580" y="1370"/>
                  </a:lnTo>
                  <a:lnTo>
                    <a:pt x="624" y="1359"/>
                  </a:lnTo>
                  <a:lnTo>
                    <a:pt x="713" y="1315"/>
                  </a:lnTo>
                  <a:lnTo>
                    <a:pt x="791" y="1248"/>
                  </a:lnTo>
                  <a:lnTo>
                    <a:pt x="858" y="1159"/>
                  </a:lnTo>
                  <a:lnTo>
                    <a:pt x="914" y="1047"/>
                  </a:lnTo>
                  <a:lnTo>
                    <a:pt x="958" y="936"/>
                  </a:lnTo>
                  <a:lnTo>
                    <a:pt x="969" y="802"/>
                  </a:lnTo>
                  <a:lnTo>
                    <a:pt x="980" y="658"/>
                  </a:lnTo>
                  <a:lnTo>
                    <a:pt x="958" y="524"/>
                  </a:lnTo>
                  <a:lnTo>
                    <a:pt x="925" y="391"/>
                  </a:lnTo>
                  <a:lnTo>
                    <a:pt x="869" y="279"/>
                  </a:lnTo>
                  <a:lnTo>
                    <a:pt x="802" y="179"/>
                  </a:lnTo>
                  <a:lnTo>
                    <a:pt x="724" y="101"/>
                  </a:lnTo>
                  <a:lnTo>
                    <a:pt x="646" y="45"/>
                  </a:lnTo>
                  <a:lnTo>
                    <a:pt x="546" y="1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3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319;p21">
              <a:extLst>
                <a:ext uri="{FF2B5EF4-FFF2-40B4-BE49-F238E27FC236}">
                  <a16:creationId xmlns:a16="http://schemas.microsoft.com/office/drawing/2014/main" id="{02745839-EBC5-B374-35BF-1AA6AC587987}"/>
                </a:ext>
              </a:extLst>
            </p:cNvPr>
            <p:cNvSpPr/>
            <p:nvPr/>
          </p:nvSpPr>
          <p:spPr>
            <a:xfrm>
              <a:off x="7532477" y="1657308"/>
              <a:ext cx="49657" cy="9950"/>
            </a:xfrm>
            <a:custGeom>
              <a:avLst/>
              <a:gdLst/>
              <a:ahLst/>
              <a:cxnLst/>
              <a:rect l="l" t="t" r="r" b="b"/>
              <a:pathLst>
                <a:path w="2116" h="424" fill="none" extrusionOk="0">
                  <a:moveTo>
                    <a:pt x="2116" y="234"/>
                  </a:moveTo>
                  <a:lnTo>
                    <a:pt x="2116" y="234"/>
                  </a:lnTo>
                  <a:lnTo>
                    <a:pt x="1893" y="190"/>
                  </a:lnTo>
                  <a:lnTo>
                    <a:pt x="1648" y="156"/>
                  </a:lnTo>
                  <a:lnTo>
                    <a:pt x="1348" y="123"/>
                  </a:lnTo>
                  <a:lnTo>
                    <a:pt x="1181" y="123"/>
                  </a:lnTo>
                  <a:lnTo>
                    <a:pt x="1003" y="123"/>
                  </a:lnTo>
                  <a:lnTo>
                    <a:pt x="824" y="145"/>
                  </a:lnTo>
                  <a:lnTo>
                    <a:pt x="646" y="168"/>
                  </a:lnTo>
                  <a:lnTo>
                    <a:pt x="479" y="212"/>
                  </a:lnTo>
                  <a:lnTo>
                    <a:pt x="312" y="268"/>
                  </a:lnTo>
                  <a:lnTo>
                    <a:pt x="145" y="335"/>
                  </a:lnTo>
                  <a:lnTo>
                    <a:pt x="1" y="424"/>
                  </a:lnTo>
                  <a:lnTo>
                    <a:pt x="1" y="424"/>
                  </a:lnTo>
                  <a:lnTo>
                    <a:pt x="34" y="390"/>
                  </a:lnTo>
                  <a:lnTo>
                    <a:pt x="145" y="312"/>
                  </a:lnTo>
                  <a:lnTo>
                    <a:pt x="223" y="257"/>
                  </a:lnTo>
                  <a:lnTo>
                    <a:pt x="323" y="201"/>
                  </a:lnTo>
                  <a:lnTo>
                    <a:pt x="446" y="145"/>
                  </a:lnTo>
                  <a:lnTo>
                    <a:pt x="568" y="101"/>
                  </a:lnTo>
                  <a:lnTo>
                    <a:pt x="724" y="56"/>
                  </a:lnTo>
                  <a:lnTo>
                    <a:pt x="880" y="23"/>
                  </a:lnTo>
                  <a:lnTo>
                    <a:pt x="1058" y="12"/>
                  </a:lnTo>
                  <a:lnTo>
                    <a:pt x="1248" y="1"/>
                  </a:lnTo>
                  <a:lnTo>
                    <a:pt x="1448" y="23"/>
                  </a:lnTo>
                  <a:lnTo>
                    <a:pt x="1659" y="67"/>
                  </a:lnTo>
                  <a:lnTo>
                    <a:pt x="1882" y="134"/>
                  </a:lnTo>
                  <a:lnTo>
                    <a:pt x="2116" y="234"/>
                  </a:lnTo>
                  <a:lnTo>
                    <a:pt x="2116" y="234"/>
                  </a:lnTo>
                  <a:close/>
                </a:path>
              </a:pathLst>
            </a:custGeom>
            <a:noFill/>
            <a:ln w="6125" cap="rnd" cmpd="sng">
              <a:solidFill>
                <a:srgbClr val="4310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320;p21">
              <a:extLst>
                <a:ext uri="{FF2B5EF4-FFF2-40B4-BE49-F238E27FC236}">
                  <a16:creationId xmlns:a16="http://schemas.microsoft.com/office/drawing/2014/main" id="{CCAF8956-94E9-13E6-76DA-A94E24A3FB58}"/>
                </a:ext>
              </a:extLst>
            </p:cNvPr>
            <p:cNvSpPr/>
            <p:nvPr/>
          </p:nvSpPr>
          <p:spPr>
            <a:xfrm>
              <a:off x="7677740" y="1767300"/>
              <a:ext cx="61696" cy="31892"/>
            </a:xfrm>
            <a:custGeom>
              <a:avLst/>
              <a:gdLst/>
              <a:ahLst/>
              <a:cxnLst/>
              <a:rect l="l" t="t" r="r" b="b"/>
              <a:pathLst>
                <a:path w="2629" h="1359" extrusionOk="0">
                  <a:moveTo>
                    <a:pt x="1181" y="1"/>
                  </a:moveTo>
                  <a:lnTo>
                    <a:pt x="1047" y="12"/>
                  </a:lnTo>
                  <a:lnTo>
                    <a:pt x="925" y="34"/>
                  </a:lnTo>
                  <a:lnTo>
                    <a:pt x="802" y="56"/>
                  </a:lnTo>
                  <a:lnTo>
                    <a:pt x="691" y="79"/>
                  </a:lnTo>
                  <a:lnTo>
                    <a:pt x="580" y="112"/>
                  </a:lnTo>
                  <a:lnTo>
                    <a:pt x="480" y="157"/>
                  </a:lnTo>
                  <a:lnTo>
                    <a:pt x="390" y="201"/>
                  </a:lnTo>
                  <a:lnTo>
                    <a:pt x="301" y="246"/>
                  </a:lnTo>
                  <a:lnTo>
                    <a:pt x="223" y="301"/>
                  </a:lnTo>
                  <a:lnTo>
                    <a:pt x="157" y="357"/>
                  </a:lnTo>
                  <a:lnTo>
                    <a:pt x="112" y="413"/>
                  </a:lnTo>
                  <a:lnTo>
                    <a:pt x="68" y="479"/>
                  </a:lnTo>
                  <a:lnTo>
                    <a:pt x="34" y="546"/>
                  </a:lnTo>
                  <a:lnTo>
                    <a:pt x="12" y="613"/>
                  </a:lnTo>
                  <a:lnTo>
                    <a:pt x="1" y="680"/>
                  </a:lnTo>
                  <a:lnTo>
                    <a:pt x="12" y="747"/>
                  </a:lnTo>
                  <a:lnTo>
                    <a:pt x="34" y="813"/>
                  </a:lnTo>
                  <a:lnTo>
                    <a:pt x="68" y="880"/>
                  </a:lnTo>
                  <a:lnTo>
                    <a:pt x="112" y="947"/>
                  </a:lnTo>
                  <a:lnTo>
                    <a:pt x="157" y="1003"/>
                  </a:lnTo>
                  <a:lnTo>
                    <a:pt x="223" y="1058"/>
                  </a:lnTo>
                  <a:lnTo>
                    <a:pt x="301" y="1114"/>
                  </a:lnTo>
                  <a:lnTo>
                    <a:pt x="390" y="1159"/>
                  </a:lnTo>
                  <a:lnTo>
                    <a:pt x="480" y="1203"/>
                  </a:lnTo>
                  <a:lnTo>
                    <a:pt x="580" y="1248"/>
                  </a:lnTo>
                  <a:lnTo>
                    <a:pt x="691" y="1281"/>
                  </a:lnTo>
                  <a:lnTo>
                    <a:pt x="802" y="1303"/>
                  </a:lnTo>
                  <a:lnTo>
                    <a:pt x="925" y="1326"/>
                  </a:lnTo>
                  <a:lnTo>
                    <a:pt x="1047" y="1348"/>
                  </a:lnTo>
                  <a:lnTo>
                    <a:pt x="1181" y="1359"/>
                  </a:lnTo>
                  <a:lnTo>
                    <a:pt x="1448" y="1359"/>
                  </a:lnTo>
                  <a:lnTo>
                    <a:pt x="1582" y="1348"/>
                  </a:lnTo>
                  <a:lnTo>
                    <a:pt x="1704" y="1326"/>
                  </a:lnTo>
                  <a:lnTo>
                    <a:pt x="1827" y="1303"/>
                  </a:lnTo>
                  <a:lnTo>
                    <a:pt x="1949" y="1281"/>
                  </a:lnTo>
                  <a:lnTo>
                    <a:pt x="2049" y="1248"/>
                  </a:lnTo>
                  <a:lnTo>
                    <a:pt x="2150" y="1203"/>
                  </a:lnTo>
                  <a:lnTo>
                    <a:pt x="2250" y="1159"/>
                  </a:lnTo>
                  <a:lnTo>
                    <a:pt x="2328" y="1114"/>
                  </a:lnTo>
                  <a:lnTo>
                    <a:pt x="2406" y="1058"/>
                  </a:lnTo>
                  <a:lnTo>
                    <a:pt x="2472" y="1003"/>
                  </a:lnTo>
                  <a:lnTo>
                    <a:pt x="2528" y="947"/>
                  </a:lnTo>
                  <a:lnTo>
                    <a:pt x="2573" y="880"/>
                  </a:lnTo>
                  <a:lnTo>
                    <a:pt x="2606" y="813"/>
                  </a:lnTo>
                  <a:lnTo>
                    <a:pt x="2628" y="747"/>
                  </a:lnTo>
                  <a:lnTo>
                    <a:pt x="2628" y="680"/>
                  </a:lnTo>
                  <a:lnTo>
                    <a:pt x="2628" y="613"/>
                  </a:lnTo>
                  <a:lnTo>
                    <a:pt x="2606" y="546"/>
                  </a:lnTo>
                  <a:lnTo>
                    <a:pt x="2573" y="479"/>
                  </a:lnTo>
                  <a:lnTo>
                    <a:pt x="2528" y="413"/>
                  </a:lnTo>
                  <a:lnTo>
                    <a:pt x="2472" y="357"/>
                  </a:lnTo>
                  <a:lnTo>
                    <a:pt x="2406" y="301"/>
                  </a:lnTo>
                  <a:lnTo>
                    <a:pt x="2328" y="246"/>
                  </a:lnTo>
                  <a:lnTo>
                    <a:pt x="2250" y="201"/>
                  </a:lnTo>
                  <a:lnTo>
                    <a:pt x="2150" y="157"/>
                  </a:lnTo>
                  <a:lnTo>
                    <a:pt x="2049" y="112"/>
                  </a:lnTo>
                  <a:lnTo>
                    <a:pt x="1949" y="79"/>
                  </a:lnTo>
                  <a:lnTo>
                    <a:pt x="1827" y="56"/>
                  </a:lnTo>
                  <a:lnTo>
                    <a:pt x="1704" y="34"/>
                  </a:lnTo>
                  <a:lnTo>
                    <a:pt x="1582" y="12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321;p21">
              <a:extLst>
                <a:ext uri="{FF2B5EF4-FFF2-40B4-BE49-F238E27FC236}">
                  <a16:creationId xmlns:a16="http://schemas.microsoft.com/office/drawing/2014/main" id="{D5A2C0AB-A700-AF3F-51AB-BA053D09B579}"/>
                </a:ext>
              </a:extLst>
            </p:cNvPr>
            <p:cNvSpPr/>
            <p:nvPr/>
          </p:nvSpPr>
          <p:spPr>
            <a:xfrm>
              <a:off x="7529355" y="1767300"/>
              <a:ext cx="42077" cy="31892"/>
            </a:xfrm>
            <a:custGeom>
              <a:avLst/>
              <a:gdLst/>
              <a:ahLst/>
              <a:cxnLst/>
              <a:rect l="l" t="t" r="r" b="b"/>
              <a:pathLst>
                <a:path w="1793" h="1359" extrusionOk="0">
                  <a:moveTo>
                    <a:pt x="479" y="1"/>
                  </a:moveTo>
                  <a:lnTo>
                    <a:pt x="234" y="12"/>
                  </a:lnTo>
                  <a:lnTo>
                    <a:pt x="122" y="23"/>
                  </a:lnTo>
                  <a:lnTo>
                    <a:pt x="0" y="45"/>
                  </a:lnTo>
                  <a:lnTo>
                    <a:pt x="56" y="379"/>
                  </a:lnTo>
                  <a:lnTo>
                    <a:pt x="122" y="702"/>
                  </a:lnTo>
                  <a:lnTo>
                    <a:pt x="256" y="1348"/>
                  </a:lnTo>
                  <a:lnTo>
                    <a:pt x="479" y="1359"/>
                  </a:lnTo>
                  <a:lnTo>
                    <a:pt x="612" y="1359"/>
                  </a:lnTo>
                  <a:lnTo>
                    <a:pt x="746" y="1348"/>
                  </a:lnTo>
                  <a:lnTo>
                    <a:pt x="868" y="1326"/>
                  </a:lnTo>
                  <a:lnTo>
                    <a:pt x="991" y="1303"/>
                  </a:lnTo>
                  <a:lnTo>
                    <a:pt x="1102" y="1281"/>
                  </a:lnTo>
                  <a:lnTo>
                    <a:pt x="1214" y="1248"/>
                  </a:lnTo>
                  <a:lnTo>
                    <a:pt x="1314" y="1203"/>
                  </a:lnTo>
                  <a:lnTo>
                    <a:pt x="1403" y="1159"/>
                  </a:lnTo>
                  <a:lnTo>
                    <a:pt x="1492" y="1114"/>
                  </a:lnTo>
                  <a:lnTo>
                    <a:pt x="1570" y="1058"/>
                  </a:lnTo>
                  <a:lnTo>
                    <a:pt x="1637" y="1003"/>
                  </a:lnTo>
                  <a:lnTo>
                    <a:pt x="1692" y="947"/>
                  </a:lnTo>
                  <a:lnTo>
                    <a:pt x="1737" y="880"/>
                  </a:lnTo>
                  <a:lnTo>
                    <a:pt x="1770" y="813"/>
                  </a:lnTo>
                  <a:lnTo>
                    <a:pt x="1781" y="747"/>
                  </a:lnTo>
                  <a:lnTo>
                    <a:pt x="1792" y="680"/>
                  </a:lnTo>
                  <a:lnTo>
                    <a:pt x="1781" y="613"/>
                  </a:lnTo>
                  <a:lnTo>
                    <a:pt x="1770" y="546"/>
                  </a:lnTo>
                  <a:lnTo>
                    <a:pt x="1737" y="479"/>
                  </a:lnTo>
                  <a:lnTo>
                    <a:pt x="1692" y="413"/>
                  </a:lnTo>
                  <a:lnTo>
                    <a:pt x="1637" y="357"/>
                  </a:lnTo>
                  <a:lnTo>
                    <a:pt x="1570" y="301"/>
                  </a:lnTo>
                  <a:lnTo>
                    <a:pt x="1492" y="246"/>
                  </a:lnTo>
                  <a:lnTo>
                    <a:pt x="1403" y="201"/>
                  </a:lnTo>
                  <a:lnTo>
                    <a:pt x="1314" y="157"/>
                  </a:lnTo>
                  <a:lnTo>
                    <a:pt x="1214" y="112"/>
                  </a:lnTo>
                  <a:lnTo>
                    <a:pt x="1102" y="79"/>
                  </a:lnTo>
                  <a:lnTo>
                    <a:pt x="991" y="56"/>
                  </a:lnTo>
                  <a:lnTo>
                    <a:pt x="868" y="34"/>
                  </a:lnTo>
                  <a:lnTo>
                    <a:pt x="746" y="12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322;p21">
              <a:extLst>
                <a:ext uri="{FF2B5EF4-FFF2-40B4-BE49-F238E27FC236}">
                  <a16:creationId xmlns:a16="http://schemas.microsoft.com/office/drawing/2014/main" id="{115C212F-DC60-7981-0619-DCCBAC5E274D}"/>
                </a:ext>
              </a:extLst>
            </p:cNvPr>
            <p:cNvSpPr/>
            <p:nvPr/>
          </p:nvSpPr>
          <p:spPr>
            <a:xfrm>
              <a:off x="7526469" y="1499231"/>
              <a:ext cx="134328" cy="41584"/>
            </a:xfrm>
            <a:custGeom>
              <a:avLst/>
              <a:gdLst/>
              <a:ahLst/>
              <a:cxnLst/>
              <a:rect l="l" t="t" r="r" b="b"/>
              <a:pathLst>
                <a:path w="5724" h="1772" extrusionOk="0">
                  <a:moveTo>
                    <a:pt x="145" y="1"/>
                  </a:moveTo>
                  <a:lnTo>
                    <a:pt x="112" y="23"/>
                  </a:lnTo>
                  <a:lnTo>
                    <a:pt x="56" y="90"/>
                  </a:lnTo>
                  <a:lnTo>
                    <a:pt x="23" y="168"/>
                  </a:lnTo>
                  <a:lnTo>
                    <a:pt x="1" y="257"/>
                  </a:lnTo>
                  <a:lnTo>
                    <a:pt x="1" y="335"/>
                  </a:lnTo>
                  <a:lnTo>
                    <a:pt x="12" y="424"/>
                  </a:lnTo>
                  <a:lnTo>
                    <a:pt x="34" y="502"/>
                  </a:lnTo>
                  <a:lnTo>
                    <a:pt x="67" y="580"/>
                  </a:lnTo>
                  <a:lnTo>
                    <a:pt x="101" y="658"/>
                  </a:lnTo>
                  <a:lnTo>
                    <a:pt x="145" y="725"/>
                  </a:lnTo>
                  <a:lnTo>
                    <a:pt x="190" y="780"/>
                  </a:lnTo>
                  <a:lnTo>
                    <a:pt x="290" y="892"/>
                  </a:lnTo>
                  <a:lnTo>
                    <a:pt x="412" y="992"/>
                  </a:lnTo>
                  <a:lnTo>
                    <a:pt x="535" y="1081"/>
                  </a:lnTo>
                  <a:lnTo>
                    <a:pt x="657" y="1170"/>
                  </a:lnTo>
                  <a:lnTo>
                    <a:pt x="791" y="1259"/>
                  </a:lnTo>
                  <a:lnTo>
                    <a:pt x="925" y="1326"/>
                  </a:lnTo>
                  <a:lnTo>
                    <a:pt x="1058" y="1404"/>
                  </a:lnTo>
                  <a:lnTo>
                    <a:pt x="1203" y="1459"/>
                  </a:lnTo>
                  <a:lnTo>
                    <a:pt x="1348" y="1526"/>
                  </a:lnTo>
                  <a:lnTo>
                    <a:pt x="1637" y="1615"/>
                  </a:lnTo>
                  <a:lnTo>
                    <a:pt x="1793" y="1660"/>
                  </a:lnTo>
                  <a:lnTo>
                    <a:pt x="1949" y="1693"/>
                  </a:lnTo>
                  <a:lnTo>
                    <a:pt x="2116" y="1727"/>
                  </a:lnTo>
                  <a:lnTo>
                    <a:pt x="2272" y="1738"/>
                  </a:lnTo>
                  <a:lnTo>
                    <a:pt x="2595" y="1771"/>
                  </a:lnTo>
                  <a:lnTo>
                    <a:pt x="2929" y="1760"/>
                  </a:lnTo>
                  <a:lnTo>
                    <a:pt x="3252" y="1738"/>
                  </a:lnTo>
                  <a:lnTo>
                    <a:pt x="3574" y="1693"/>
                  </a:lnTo>
                  <a:lnTo>
                    <a:pt x="3897" y="1626"/>
                  </a:lnTo>
                  <a:lnTo>
                    <a:pt x="4209" y="1548"/>
                  </a:lnTo>
                  <a:lnTo>
                    <a:pt x="4576" y="1426"/>
                  </a:lnTo>
                  <a:lnTo>
                    <a:pt x="4944" y="1281"/>
                  </a:lnTo>
                  <a:lnTo>
                    <a:pt x="5300" y="1125"/>
                  </a:lnTo>
                  <a:lnTo>
                    <a:pt x="5656" y="947"/>
                  </a:lnTo>
                  <a:lnTo>
                    <a:pt x="5679" y="925"/>
                  </a:lnTo>
                  <a:lnTo>
                    <a:pt x="5701" y="903"/>
                  </a:lnTo>
                  <a:lnTo>
                    <a:pt x="5712" y="869"/>
                  </a:lnTo>
                  <a:lnTo>
                    <a:pt x="5723" y="836"/>
                  </a:lnTo>
                  <a:lnTo>
                    <a:pt x="5723" y="747"/>
                  </a:lnTo>
                  <a:lnTo>
                    <a:pt x="5701" y="669"/>
                  </a:lnTo>
                  <a:lnTo>
                    <a:pt x="5667" y="591"/>
                  </a:lnTo>
                  <a:lnTo>
                    <a:pt x="5612" y="535"/>
                  </a:lnTo>
                  <a:lnTo>
                    <a:pt x="5590" y="513"/>
                  </a:lnTo>
                  <a:lnTo>
                    <a:pt x="5556" y="502"/>
                  </a:lnTo>
                  <a:lnTo>
                    <a:pt x="5523" y="502"/>
                  </a:lnTo>
                  <a:lnTo>
                    <a:pt x="5489" y="524"/>
                  </a:lnTo>
                  <a:lnTo>
                    <a:pt x="5233" y="647"/>
                  </a:lnTo>
                  <a:lnTo>
                    <a:pt x="4977" y="758"/>
                  </a:lnTo>
                  <a:lnTo>
                    <a:pt x="4710" y="869"/>
                  </a:lnTo>
                  <a:lnTo>
                    <a:pt x="4443" y="969"/>
                  </a:lnTo>
                  <a:lnTo>
                    <a:pt x="4176" y="1059"/>
                  </a:lnTo>
                  <a:lnTo>
                    <a:pt x="3897" y="1136"/>
                  </a:lnTo>
                  <a:lnTo>
                    <a:pt x="3619" y="1203"/>
                  </a:lnTo>
                  <a:lnTo>
                    <a:pt x="3341" y="1259"/>
                  </a:lnTo>
                  <a:lnTo>
                    <a:pt x="3051" y="1292"/>
                  </a:lnTo>
                  <a:lnTo>
                    <a:pt x="2773" y="1303"/>
                  </a:lnTo>
                  <a:lnTo>
                    <a:pt x="2494" y="1303"/>
                  </a:lnTo>
                  <a:lnTo>
                    <a:pt x="2216" y="1281"/>
                  </a:lnTo>
                  <a:lnTo>
                    <a:pt x="1938" y="1237"/>
                  </a:lnTo>
                  <a:lnTo>
                    <a:pt x="1659" y="1170"/>
                  </a:lnTo>
                  <a:lnTo>
                    <a:pt x="1381" y="1081"/>
                  </a:lnTo>
                  <a:lnTo>
                    <a:pt x="1114" y="969"/>
                  </a:lnTo>
                  <a:lnTo>
                    <a:pt x="980" y="903"/>
                  </a:lnTo>
                  <a:lnTo>
                    <a:pt x="847" y="836"/>
                  </a:lnTo>
                  <a:lnTo>
                    <a:pt x="724" y="758"/>
                  </a:lnTo>
                  <a:lnTo>
                    <a:pt x="602" y="669"/>
                  </a:lnTo>
                  <a:lnTo>
                    <a:pt x="490" y="580"/>
                  </a:lnTo>
                  <a:lnTo>
                    <a:pt x="390" y="491"/>
                  </a:lnTo>
                  <a:lnTo>
                    <a:pt x="346" y="446"/>
                  </a:lnTo>
                  <a:lnTo>
                    <a:pt x="315" y="416"/>
                  </a:lnTo>
                  <a:lnTo>
                    <a:pt x="323" y="391"/>
                  </a:lnTo>
                  <a:lnTo>
                    <a:pt x="346" y="313"/>
                  </a:lnTo>
                  <a:lnTo>
                    <a:pt x="335" y="224"/>
                  </a:lnTo>
                  <a:lnTo>
                    <a:pt x="312" y="146"/>
                  </a:lnTo>
                  <a:lnTo>
                    <a:pt x="290" y="101"/>
                  </a:lnTo>
                  <a:lnTo>
                    <a:pt x="234" y="34"/>
                  </a:lnTo>
                  <a:lnTo>
                    <a:pt x="201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631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323;p21">
              <a:extLst>
                <a:ext uri="{FF2B5EF4-FFF2-40B4-BE49-F238E27FC236}">
                  <a16:creationId xmlns:a16="http://schemas.microsoft.com/office/drawing/2014/main" id="{C91CE2F6-FF29-71BE-7E6B-3C838EAC3C1E}"/>
                </a:ext>
              </a:extLst>
            </p:cNvPr>
            <p:cNvSpPr/>
            <p:nvPr/>
          </p:nvSpPr>
          <p:spPr>
            <a:xfrm>
              <a:off x="7494084" y="1496626"/>
              <a:ext cx="109218" cy="94081"/>
            </a:xfrm>
            <a:custGeom>
              <a:avLst/>
              <a:gdLst/>
              <a:ahLst/>
              <a:cxnLst/>
              <a:rect l="l" t="t" r="r" b="b"/>
              <a:pathLst>
                <a:path w="4654" h="4009" extrusionOk="0">
                  <a:moveTo>
                    <a:pt x="401" y="1"/>
                  </a:moveTo>
                  <a:lnTo>
                    <a:pt x="367" y="23"/>
                  </a:lnTo>
                  <a:lnTo>
                    <a:pt x="345" y="45"/>
                  </a:lnTo>
                  <a:lnTo>
                    <a:pt x="256" y="201"/>
                  </a:lnTo>
                  <a:lnTo>
                    <a:pt x="178" y="357"/>
                  </a:lnTo>
                  <a:lnTo>
                    <a:pt x="122" y="524"/>
                  </a:lnTo>
                  <a:lnTo>
                    <a:pt x="67" y="691"/>
                  </a:lnTo>
                  <a:lnTo>
                    <a:pt x="33" y="858"/>
                  </a:lnTo>
                  <a:lnTo>
                    <a:pt x="11" y="1036"/>
                  </a:lnTo>
                  <a:lnTo>
                    <a:pt x="0" y="1214"/>
                  </a:lnTo>
                  <a:lnTo>
                    <a:pt x="0" y="1392"/>
                  </a:lnTo>
                  <a:lnTo>
                    <a:pt x="11" y="1559"/>
                  </a:lnTo>
                  <a:lnTo>
                    <a:pt x="45" y="1737"/>
                  </a:lnTo>
                  <a:lnTo>
                    <a:pt x="78" y="1915"/>
                  </a:lnTo>
                  <a:lnTo>
                    <a:pt x="122" y="2082"/>
                  </a:lnTo>
                  <a:lnTo>
                    <a:pt x="178" y="2249"/>
                  </a:lnTo>
                  <a:lnTo>
                    <a:pt x="245" y="2416"/>
                  </a:lnTo>
                  <a:lnTo>
                    <a:pt x="323" y="2572"/>
                  </a:lnTo>
                  <a:lnTo>
                    <a:pt x="401" y="2728"/>
                  </a:lnTo>
                  <a:lnTo>
                    <a:pt x="512" y="2884"/>
                  </a:lnTo>
                  <a:lnTo>
                    <a:pt x="623" y="3040"/>
                  </a:lnTo>
                  <a:lnTo>
                    <a:pt x="746" y="3174"/>
                  </a:lnTo>
                  <a:lnTo>
                    <a:pt x="880" y="3307"/>
                  </a:lnTo>
                  <a:lnTo>
                    <a:pt x="1013" y="3418"/>
                  </a:lnTo>
                  <a:lnTo>
                    <a:pt x="1169" y="3530"/>
                  </a:lnTo>
                  <a:lnTo>
                    <a:pt x="1325" y="3630"/>
                  </a:lnTo>
                  <a:lnTo>
                    <a:pt x="1481" y="3719"/>
                  </a:lnTo>
                  <a:lnTo>
                    <a:pt x="1648" y="3786"/>
                  </a:lnTo>
                  <a:lnTo>
                    <a:pt x="1815" y="3853"/>
                  </a:lnTo>
                  <a:lnTo>
                    <a:pt x="1993" y="3908"/>
                  </a:lnTo>
                  <a:lnTo>
                    <a:pt x="2171" y="3953"/>
                  </a:lnTo>
                  <a:lnTo>
                    <a:pt x="2360" y="3975"/>
                  </a:lnTo>
                  <a:lnTo>
                    <a:pt x="2538" y="3997"/>
                  </a:lnTo>
                  <a:lnTo>
                    <a:pt x="2728" y="4009"/>
                  </a:lnTo>
                  <a:lnTo>
                    <a:pt x="2917" y="4009"/>
                  </a:lnTo>
                  <a:lnTo>
                    <a:pt x="3140" y="3997"/>
                  </a:lnTo>
                  <a:lnTo>
                    <a:pt x="3362" y="3964"/>
                  </a:lnTo>
                  <a:lnTo>
                    <a:pt x="3574" y="3919"/>
                  </a:lnTo>
                  <a:lnTo>
                    <a:pt x="3785" y="3853"/>
                  </a:lnTo>
                  <a:lnTo>
                    <a:pt x="3997" y="3786"/>
                  </a:lnTo>
                  <a:lnTo>
                    <a:pt x="4197" y="3697"/>
                  </a:lnTo>
                  <a:lnTo>
                    <a:pt x="4398" y="3597"/>
                  </a:lnTo>
                  <a:lnTo>
                    <a:pt x="4598" y="3485"/>
                  </a:lnTo>
                  <a:lnTo>
                    <a:pt x="4620" y="3474"/>
                  </a:lnTo>
                  <a:lnTo>
                    <a:pt x="4632" y="3441"/>
                  </a:lnTo>
                  <a:lnTo>
                    <a:pt x="4654" y="3407"/>
                  </a:lnTo>
                  <a:lnTo>
                    <a:pt x="4654" y="3363"/>
                  </a:lnTo>
                  <a:lnTo>
                    <a:pt x="4654" y="3285"/>
                  </a:lnTo>
                  <a:lnTo>
                    <a:pt x="4632" y="3196"/>
                  </a:lnTo>
                  <a:lnTo>
                    <a:pt x="4598" y="3118"/>
                  </a:lnTo>
                  <a:lnTo>
                    <a:pt x="4542" y="3062"/>
                  </a:lnTo>
                  <a:lnTo>
                    <a:pt x="4520" y="3051"/>
                  </a:lnTo>
                  <a:lnTo>
                    <a:pt x="4487" y="3040"/>
                  </a:lnTo>
                  <a:lnTo>
                    <a:pt x="4453" y="3051"/>
                  </a:lnTo>
                  <a:lnTo>
                    <a:pt x="4420" y="3062"/>
                  </a:lnTo>
                  <a:lnTo>
                    <a:pt x="4275" y="3151"/>
                  </a:lnTo>
                  <a:lnTo>
                    <a:pt x="4119" y="3229"/>
                  </a:lnTo>
                  <a:lnTo>
                    <a:pt x="3952" y="3296"/>
                  </a:lnTo>
                  <a:lnTo>
                    <a:pt x="3785" y="3363"/>
                  </a:lnTo>
                  <a:lnTo>
                    <a:pt x="3618" y="3418"/>
                  </a:lnTo>
                  <a:lnTo>
                    <a:pt x="3451" y="3463"/>
                  </a:lnTo>
                  <a:lnTo>
                    <a:pt x="3273" y="3496"/>
                  </a:lnTo>
                  <a:lnTo>
                    <a:pt x="3106" y="3519"/>
                  </a:lnTo>
                  <a:lnTo>
                    <a:pt x="2928" y="3541"/>
                  </a:lnTo>
                  <a:lnTo>
                    <a:pt x="2750" y="3552"/>
                  </a:lnTo>
                  <a:lnTo>
                    <a:pt x="2572" y="3541"/>
                  </a:lnTo>
                  <a:lnTo>
                    <a:pt x="2405" y="3530"/>
                  </a:lnTo>
                  <a:lnTo>
                    <a:pt x="2227" y="3508"/>
                  </a:lnTo>
                  <a:lnTo>
                    <a:pt x="2049" y="3474"/>
                  </a:lnTo>
                  <a:lnTo>
                    <a:pt x="1882" y="3430"/>
                  </a:lnTo>
                  <a:lnTo>
                    <a:pt x="1715" y="3374"/>
                  </a:lnTo>
                  <a:lnTo>
                    <a:pt x="1581" y="3318"/>
                  </a:lnTo>
                  <a:lnTo>
                    <a:pt x="1447" y="3251"/>
                  </a:lnTo>
                  <a:lnTo>
                    <a:pt x="1314" y="3174"/>
                  </a:lnTo>
                  <a:lnTo>
                    <a:pt x="1191" y="3096"/>
                  </a:lnTo>
                  <a:lnTo>
                    <a:pt x="1080" y="3007"/>
                  </a:lnTo>
                  <a:lnTo>
                    <a:pt x="969" y="2906"/>
                  </a:lnTo>
                  <a:lnTo>
                    <a:pt x="868" y="2795"/>
                  </a:lnTo>
                  <a:lnTo>
                    <a:pt x="768" y="2695"/>
                  </a:lnTo>
                  <a:lnTo>
                    <a:pt x="679" y="2572"/>
                  </a:lnTo>
                  <a:lnTo>
                    <a:pt x="601" y="2450"/>
                  </a:lnTo>
                  <a:lnTo>
                    <a:pt x="523" y="2327"/>
                  </a:lnTo>
                  <a:lnTo>
                    <a:pt x="468" y="2194"/>
                  </a:lnTo>
                  <a:lnTo>
                    <a:pt x="412" y="2060"/>
                  </a:lnTo>
                  <a:lnTo>
                    <a:pt x="367" y="1927"/>
                  </a:lnTo>
                  <a:lnTo>
                    <a:pt x="334" y="1782"/>
                  </a:lnTo>
                  <a:lnTo>
                    <a:pt x="312" y="1637"/>
                  </a:lnTo>
                  <a:lnTo>
                    <a:pt x="289" y="1481"/>
                  </a:lnTo>
                  <a:lnTo>
                    <a:pt x="289" y="1314"/>
                  </a:lnTo>
                  <a:lnTo>
                    <a:pt x="301" y="1158"/>
                  </a:lnTo>
                  <a:lnTo>
                    <a:pt x="334" y="1003"/>
                  </a:lnTo>
                  <a:lnTo>
                    <a:pt x="367" y="847"/>
                  </a:lnTo>
                  <a:lnTo>
                    <a:pt x="423" y="702"/>
                  </a:lnTo>
                  <a:lnTo>
                    <a:pt x="490" y="557"/>
                  </a:lnTo>
                  <a:lnTo>
                    <a:pt x="568" y="412"/>
                  </a:lnTo>
                  <a:lnTo>
                    <a:pt x="590" y="379"/>
                  </a:lnTo>
                  <a:lnTo>
                    <a:pt x="601" y="335"/>
                  </a:lnTo>
                  <a:lnTo>
                    <a:pt x="601" y="245"/>
                  </a:lnTo>
                  <a:lnTo>
                    <a:pt x="590" y="168"/>
                  </a:lnTo>
                  <a:lnTo>
                    <a:pt x="557" y="90"/>
                  </a:lnTo>
                  <a:lnTo>
                    <a:pt x="512" y="3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33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324;p21">
              <a:extLst>
                <a:ext uri="{FF2B5EF4-FFF2-40B4-BE49-F238E27FC236}">
                  <a16:creationId xmlns:a16="http://schemas.microsoft.com/office/drawing/2014/main" id="{6B3F8411-32EE-7057-600A-075B0D9DD094}"/>
                </a:ext>
              </a:extLst>
            </p:cNvPr>
            <p:cNvSpPr/>
            <p:nvPr/>
          </p:nvSpPr>
          <p:spPr>
            <a:xfrm>
              <a:off x="7728172" y="1547316"/>
              <a:ext cx="27715" cy="104266"/>
            </a:xfrm>
            <a:custGeom>
              <a:avLst/>
              <a:gdLst/>
              <a:ahLst/>
              <a:cxnLst/>
              <a:rect l="l" t="t" r="r" b="b"/>
              <a:pathLst>
                <a:path w="1181" h="4443" extrusionOk="0">
                  <a:moveTo>
                    <a:pt x="624" y="0"/>
                  </a:moveTo>
                  <a:lnTo>
                    <a:pt x="524" y="56"/>
                  </a:lnTo>
                  <a:lnTo>
                    <a:pt x="435" y="123"/>
                  </a:lnTo>
                  <a:lnTo>
                    <a:pt x="368" y="201"/>
                  </a:lnTo>
                  <a:lnTo>
                    <a:pt x="301" y="279"/>
                  </a:lnTo>
                  <a:lnTo>
                    <a:pt x="245" y="379"/>
                  </a:lnTo>
                  <a:lnTo>
                    <a:pt x="201" y="468"/>
                  </a:lnTo>
                  <a:lnTo>
                    <a:pt x="156" y="568"/>
                  </a:lnTo>
                  <a:lnTo>
                    <a:pt x="123" y="680"/>
                  </a:lnTo>
                  <a:lnTo>
                    <a:pt x="78" y="913"/>
                  </a:lnTo>
                  <a:lnTo>
                    <a:pt x="34" y="1147"/>
                  </a:lnTo>
                  <a:lnTo>
                    <a:pt x="12" y="1381"/>
                  </a:lnTo>
                  <a:lnTo>
                    <a:pt x="1" y="1615"/>
                  </a:lnTo>
                  <a:lnTo>
                    <a:pt x="1" y="1860"/>
                  </a:lnTo>
                  <a:lnTo>
                    <a:pt x="23" y="2093"/>
                  </a:lnTo>
                  <a:lnTo>
                    <a:pt x="45" y="2327"/>
                  </a:lnTo>
                  <a:lnTo>
                    <a:pt x="90" y="2572"/>
                  </a:lnTo>
                  <a:lnTo>
                    <a:pt x="145" y="2806"/>
                  </a:lnTo>
                  <a:lnTo>
                    <a:pt x="212" y="3029"/>
                  </a:lnTo>
                  <a:lnTo>
                    <a:pt x="301" y="3251"/>
                  </a:lnTo>
                  <a:lnTo>
                    <a:pt x="390" y="3474"/>
                  </a:lnTo>
                  <a:lnTo>
                    <a:pt x="513" y="3719"/>
                  </a:lnTo>
                  <a:lnTo>
                    <a:pt x="657" y="3953"/>
                  </a:lnTo>
                  <a:lnTo>
                    <a:pt x="813" y="4187"/>
                  </a:lnTo>
                  <a:lnTo>
                    <a:pt x="980" y="4398"/>
                  </a:lnTo>
                  <a:lnTo>
                    <a:pt x="1003" y="4420"/>
                  </a:lnTo>
                  <a:lnTo>
                    <a:pt x="1036" y="4443"/>
                  </a:lnTo>
                  <a:lnTo>
                    <a:pt x="1092" y="4443"/>
                  </a:lnTo>
                  <a:lnTo>
                    <a:pt x="1114" y="4431"/>
                  </a:lnTo>
                  <a:lnTo>
                    <a:pt x="1136" y="4409"/>
                  </a:lnTo>
                  <a:lnTo>
                    <a:pt x="1158" y="4387"/>
                  </a:lnTo>
                  <a:lnTo>
                    <a:pt x="1170" y="4354"/>
                  </a:lnTo>
                  <a:lnTo>
                    <a:pt x="1181" y="4320"/>
                  </a:lnTo>
                  <a:lnTo>
                    <a:pt x="1181" y="4276"/>
                  </a:lnTo>
                  <a:lnTo>
                    <a:pt x="1181" y="4187"/>
                  </a:lnTo>
                  <a:lnTo>
                    <a:pt x="1147" y="4109"/>
                  </a:lnTo>
                  <a:lnTo>
                    <a:pt x="1103" y="4031"/>
                  </a:lnTo>
                  <a:lnTo>
                    <a:pt x="947" y="3841"/>
                  </a:lnTo>
                  <a:lnTo>
                    <a:pt x="813" y="3630"/>
                  </a:lnTo>
                  <a:lnTo>
                    <a:pt x="691" y="3418"/>
                  </a:lnTo>
                  <a:lnTo>
                    <a:pt x="579" y="3196"/>
                  </a:lnTo>
                  <a:lnTo>
                    <a:pt x="490" y="2962"/>
                  </a:lnTo>
                  <a:lnTo>
                    <a:pt x="424" y="2728"/>
                  </a:lnTo>
                  <a:lnTo>
                    <a:pt x="357" y="2494"/>
                  </a:lnTo>
                  <a:lnTo>
                    <a:pt x="323" y="2249"/>
                  </a:lnTo>
                  <a:lnTo>
                    <a:pt x="301" y="1993"/>
                  </a:lnTo>
                  <a:lnTo>
                    <a:pt x="290" y="1748"/>
                  </a:lnTo>
                  <a:lnTo>
                    <a:pt x="301" y="1503"/>
                  </a:lnTo>
                  <a:lnTo>
                    <a:pt x="335" y="1247"/>
                  </a:lnTo>
                  <a:lnTo>
                    <a:pt x="368" y="1036"/>
                  </a:lnTo>
                  <a:lnTo>
                    <a:pt x="401" y="913"/>
                  </a:lnTo>
                  <a:lnTo>
                    <a:pt x="435" y="802"/>
                  </a:lnTo>
                  <a:lnTo>
                    <a:pt x="490" y="702"/>
                  </a:lnTo>
                  <a:lnTo>
                    <a:pt x="546" y="602"/>
                  </a:lnTo>
                  <a:lnTo>
                    <a:pt x="624" y="524"/>
                  </a:lnTo>
                  <a:lnTo>
                    <a:pt x="669" y="490"/>
                  </a:lnTo>
                  <a:lnTo>
                    <a:pt x="724" y="468"/>
                  </a:lnTo>
                  <a:lnTo>
                    <a:pt x="758" y="446"/>
                  </a:lnTo>
                  <a:lnTo>
                    <a:pt x="780" y="423"/>
                  </a:lnTo>
                  <a:lnTo>
                    <a:pt x="802" y="390"/>
                  </a:lnTo>
                  <a:lnTo>
                    <a:pt x="813" y="357"/>
                  </a:lnTo>
                  <a:lnTo>
                    <a:pt x="813" y="279"/>
                  </a:lnTo>
                  <a:lnTo>
                    <a:pt x="813" y="201"/>
                  </a:lnTo>
                  <a:lnTo>
                    <a:pt x="791" y="145"/>
                  </a:lnTo>
                  <a:lnTo>
                    <a:pt x="746" y="67"/>
                  </a:lnTo>
                  <a:lnTo>
                    <a:pt x="724" y="34"/>
                  </a:lnTo>
                  <a:lnTo>
                    <a:pt x="691" y="12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631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325;p21">
              <a:extLst>
                <a:ext uri="{FF2B5EF4-FFF2-40B4-BE49-F238E27FC236}">
                  <a16:creationId xmlns:a16="http://schemas.microsoft.com/office/drawing/2014/main" id="{0DB60CAF-C79A-5FDD-42EF-4F7F119E592F}"/>
                </a:ext>
              </a:extLst>
            </p:cNvPr>
            <p:cNvSpPr/>
            <p:nvPr/>
          </p:nvSpPr>
          <p:spPr>
            <a:xfrm>
              <a:off x="7876839" y="1530584"/>
              <a:ext cx="30602" cy="166713"/>
            </a:xfrm>
            <a:custGeom>
              <a:avLst/>
              <a:gdLst/>
              <a:ahLst/>
              <a:cxnLst/>
              <a:rect l="l" t="t" r="r" b="b"/>
              <a:pathLst>
                <a:path w="1304" h="7104" extrusionOk="0">
                  <a:moveTo>
                    <a:pt x="78" y="1"/>
                  </a:moveTo>
                  <a:lnTo>
                    <a:pt x="56" y="12"/>
                  </a:lnTo>
                  <a:lnTo>
                    <a:pt x="34" y="45"/>
                  </a:lnTo>
                  <a:lnTo>
                    <a:pt x="12" y="79"/>
                  </a:lnTo>
                  <a:lnTo>
                    <a:pt x="0" y="112"/>
                  </a:lnTo>
                  <a:lnTo>
                    <a:pt x="0" y="201"/>
                  </a:lnTo>
                  <a:lnTo>
                    <a:pt x="12" y="290"/>
                  </a:lnTo>
                  <a:lnTo>
                    <a:pt x="45" y="368"/>
                  </a:lnTo>
                  <a:lnTo>
                    <a:pt x="212" y="647"/>
                  </a:lnTo>
                  <a:lnTo>
                    <a:pt x="357" y="925"/>
                  </a:lnTo>
                  <a:lnTo>
                    <a:pt x="490" y="1226"/>
                  </a:lnTo>
                  <a:lnTo>
                    <a:pt x="613" y="1515"/>
                  </a:lnTo>
                  <a:lnTo>
                    <a:pt x="713" y="1816"/>
                  </a:lnTo>
                  <a:lnTo>
                    <a:pt x="802" y="2127"/>
                  </a:lnTo>
                  <a:lnTo>
                    <a:pt x="880" y="2439"/>
                  </a:lnTo>
                  <a:lnTo>
                    <a:pt x="936" y="2751"/>
                  </a:lnTo>
                  <a:lnTo>
                    <a:pt x="980" y="3074"/>
                  </a:lnTo>
                  <a:lnTo>
                    <a:pt x="1014" y="3397"/>
                  </a:lnTo>
                  <a:lnTo>
                    <a:pt x="1025" y="3708"/>
                  </a:lnTo>
                  <a:lnTo>
                    <a:pt x="1025" y="4031"/>
                  </a:lnTo>
                  <a:lnTo>
                    <a:pt x="1002" y="4354"/>
                  </a:lnTo>
                  <a:lnTo>
                    <a:pt x="969" y="4666"/>
                  </a:lnTo>
                  <a:lnTo>
                    <a:pt x="925" y="4989"/>
                  </a:lnTo>
                  <a:lnTo>
                    <a:pt x="858" y="5300"/>
                  </a:lnTo>
                  <a:lnTo>
                    <a:pt x="769" y="5657"/>
                  </a:lnTo>
                  <a:lnTo>
                    <a:pt x="657" y="6013"/>
                  </a:lnTo>
                  <a:lnTo>
                    <a:pt x="524" y="6358"/>
                  </a:lnTo>
                  <a:lnTo>
                    <a:pt x="368" y="6692"/>
                  </a:lnTo>
                  <a:lnTo>
                    <a:pt x="346" y="6770"/>
                  </a:lnTo>
                  <a:lnTo>
                    <a:pt x="346" y="6859"/>
                  </a:lnTo>
                  <a:lnTo>
                    <a:pt x="357" y="6937"/>
                  </a:lnTo>
                  <a:lnTo>
                    <a:pt x="390" y="7015"/>
                  </a:lnTo>
                  <a:lnTo>
                    <a:pt x="435" y="7059"/>
                  </a:lnTo>
                  <a:lnTo>
                    <a:pt x="490" y="7104"/>
                  </a:lnTo>
                  <a:lnTo>
                    <a:pt x="546" y="7104"/>
                  </a:lnTo>
                  <a:lnTo>
                    <a:pt x="579" y="7093"/>
                  </a:lnTo>
                  <a:lnTo>
                    <a:pt x="602" y="7059"/>
                  </a:lnTo>
                  <a:lnTo>
                    <a:pt x="746" y="6737"/>
                  </a:lnTo>
                  <a:lnTo>
                    <a:pt x="880" y="6403"/>
                  </a:lnTo>
                  <a:lnTo>
                    <a:pt x="991" y="6069"/>
                  </a:lnTo>
                  <a:lnTo>
                    <a:pt x="1080" y="5723"/>
                  </a:lnTo>
                  <a:lnTo>
                    <a:pt x="1158" y="5378"/>
                  </a:lnTo>
                  <a:lnTo>
                    <a:pt x="1225" y="5033"/>
                  </a:lnTo>
                  <a:lnTo>
                    <a:pt x="1270" y="4677"/>
                  </a:lnTo>
                  <a:lnTo>
                    <a:pt x="1303" y="4321"/>
                  </a:lnTo>
                  <a:lnTo>
                    <a:pt x="1303" y="3975"/>
                  </a:lnTo>
                  <a:lnTo>
                    <a:pt x="1303" y="3619"/>
                  </a:lnTo>
                  <a:lnTo>
                    <a:pt x="1281" y="3263"/>
                  </a:lnTo>
                  <a:lnTo>
                    <a:pt x="1236" y="2907"/>
                  </a:lnTo>
                  <a:lnTo>
                    <a:pt x="1181" y="2562"/>
                  </a:lnTo>
                  <a:lnTo>
                    <a:pt x="1114" y="2205"/>
                  </a:lnTo>
                  <a:lnTo>
                    <a:pt x="1025" y="1860"/>
                  </a:lnTo>
                  <a:lnTo>
                    <a:pt x="913" y="1526"/>
                  </a:lnTo>
                  <a:lnTo>
                    <a:pt x="780" y="1148"/>
                  </a:lnTo>
                  <a:lnTo>
                    <a:pt x="613" y="780"/>
                  </a:lnTo>
                  <a:lnTo>
                    <a:pt x="435" y="424"/>
                  </a:lnTo>
                  <a:lnTo>
                    <a:pt x="234" y="79"/>
                  </a:lnTo>
                  <a:lnTo>
                    <a:pt x="190" y="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33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326;p21">
              <a:extLst>
                <a:ext uri="{FF2B5EF4-FFF2-40B4-BE49-F238E27FC236}">
                  <a16:creationId xmlns:a16="http://schemas.microsoft.com/office/drawing/2014/main" id="{23F48D36-5563-00B4-CD62-C841D62B9D35}"/>
                </a:ext>
              </a:extLst>
            </p:cNvPr>
            <p:cNvSpPr/>
            <p:nvPr/>
          </p:nvSpPr>
          <p:spPr>
            <a:xfrm>
              <a:off x="7866114" y="1559073"/>
              <a:ext cx="11264" cy="97742"/>
            </a:xfrm>
            <a:custGeom>
              <a:avLst/>
              <a:gdLst/>
              <a:ahLst/>
              <a:cxnLst/>
              <a:rect l="l" t="t" r="r" b="b"/>
              <a:pathLst>
                <a:path w="480" h="4165" extrusionOk="0">
                  <a:moveTo>
                    <a:pt x="90" y="0"/>
                  </a:moveTo>
                  <a:lnTo>
                    <a:pt x="57" y="12"/>
                  </a:lnTo>
                  <a:lnTo>
                    <a:pt x="34" y="34"/>
                  </a:lnTo>
                  <a:lnTo>
                    <a:pt x="12" y="67"/>
                  </a:lnTo>
                  <a:lnTo>
                    <a:pt x="1" y="112"/>
                  </a:lnTo>
                  <a:lnTo>
                    <a:pt x="1" y="190"/>
                  </a:lnTo>
                  <a:lnTo>
                    <a:pt x="1" y="256"/>
                  </a:lnTo>
                  <a:lnTo>
                    <a:pt x="79" y="702"/>
                  </a:lnTo>
                  <a:lnTo>
                    <a:pt x="135" y="1147"/>
                  </a:lnTo>
                  <a:lnTo>
                    <a:pt x="168" y="1604"/>
                  </a:lnTo>
                  <a:lnTo>
                    <a:pt x="190" y="2049"/>
                  </a:lnTo>
                  <a:lnTo>
                    <a:pt x="179" y="2494"/>
                  </a:lnTo>
                  <a:lnTo>
                    <a:pt x="157" y="2951"/>
                  </a:lnTo>
                  <a:lnTo>
                    <a:pt x="112" y="3396"/>
                  </a:lnTo>
                  <a:lnTo>
                    <a:pt x="46" y="3841"/>
                  </a:lnTo>
                  <a:lnTo>
                    <a:pt x="46" y="3930"/>
                  </a:lnTo>
                  <a:lnTo>
                    <a:pt x="68" y="4008"/>
                  </a:lnTo>
                  <a:lnTo>
                    <a:pt x="112" y="4097"/>
                  </a:lnTo>
                  <a:lnTo>
                    <a:pt x="135" y="4120"/>
                  </a:lnTo>
                  <a:lnTo>
                    <a:pt x="168" y="4153"/>
                  </a:lnTo>
                  <a:lnTo>
                    <a:pt x="201" y="4164"/>
                  </a:lnTo>
                  <a:lnTo>
                    <a:pt x="235" y="4164"/>
                  </a:lnTo>
                  <a:lnTo>
                    <a:pt x="257" y="4153"/>
                  </a:lnTo>
                  <a:lnTo>
                    <a:pt x="279" y="4142"/>
                  </a:lnTo>
                  <a:lnTo>
                    <a:pt x="324" y="4086"/>
                  </a:lnTo>
                  <a:lnTo>
                    <a:pt x="335" y="4031"/>
                  </a:lnTo>
                  <a:lnTo>
                    <a:pt x="402" y="3552"/>
                  </a:lnTo>
                  <a:lnTo>
                    <a:pt x="446" y="3073"/>
                  </a:lnTo>
                  <a:lnTo>
                    <a:pt x="469" y="2594"/>
                  </a:lnTo>
                  <a:lnTo>
                    <a:pt x="480" y="2105"/>
                  </a:lnTo>
                  <a:lnTo>
                    <a:pt x="457" y="1626"/>
                  </a:lnTo>
                  <a:lnTo>
                    <a:pt x="413" y="1147"/>
                  </a:lnTo>
                  <a:lnTo>
                    <a:pt x="357" y="668"/>
                  </a:lnTo>
                  <a:lnTo>
                    <a:pt x="279" y="201"/>
                  </a:lnTo>
                  <a:lnTo>
                    <a:pt x="257" y="134"/>
                  </a:lnTo>
                  <a:lnTo>
                    <a:pt x="213" y="56"/>
                  </a:lnTo>
                  <a:lnTo>
                    <a:pt x="190" y="34"/>
                  </a:lnTo>
                  <a:lnTo>
                    <a:pt x="157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3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327;p21">
              <a:extLst>
                <a:ext uri="{FF2B5EF4-FFF2-40B4-BE49-F238E27FC236}">
                  <a16:creationId xmlns:a16="http://schemas.microsoft.com/office/drawing/2014/main" id="{8B46B464-095A-DCA7-BD88-26B0B758BC3B}"/>
                </a:ext>
              </a:extLst>
            </p:cNvPr>
            <p:cNvSpPr/>
            <p:nvPr/>
          </p:nvSpPr>
          <p:spPr>
            <a:xfrm>
              <a:off x="7629679" y="1525374"/>
              <a:ext cx="45480" cy="35295"/>
            </a:xfrm>
            <a:custGeom>
              <a:avLst/>
              <a:gdLst/>
              <a:ahLst/>
              <a:cxnLst/>
              <a:rect l="l" t="t" r="r" b="b"/>
              <a:pathLst>
                <a:path w="1938" h="1504" extrusionOk="0">
                  <a:moveTo>
                    <a:pt x="1770" y="0"/>
                  </a:moveTo>
                  <a:lnTo>
                    <a:pt x="1748" y="11"/>
                  </a:lnTo>
                  <a:lnTo>
                    <a:pt x="1715" y="22"/>
                  </a:lnTo>
                  <a:lnTo>
                    <a:pt x="1514" y="178"/>
                  </a:lnTo>
                  <a:lnTo>
                    <a:pt x="1325" y="323"/>
                  </a:lnTo>
                  <a:lnTo>
                    <a:pt x="1125" y="457"/>
                  </a:lnTo>
                  <a:lnTo>
                    <a:pt x="913" y="590"/>
                  </a:lnTo>
                  <a:lnTo>
                    <a:pt x="713" y="713"/>
                  </a:lnTo>
                  <a:lnTo>
                    <a:pt x="501" y="835"/>
                  </a:lnTo>
                  <a:lnTo>
                    <a:pt x="279" y="947"/>
                  </a:lnTo>
                  <a:lnTo>
                    <a:pt x="67" y="1058"/>
                  </a:lnTo>
                  <a:lnTo>
                    <a:pt x="34" y="1080"/>
                  </a:lnTo>
                  <a:lnTo>
                    <a:pt x="11" y="1114"/>
                  </a:lnTo>
                  <a:lnTo>
                    <a:pt x="0" y="1158"/>
                  </a:lnTo>
                  <a:lnTo>
                    <a:pt x="0" y="1203"/>
                  </a:lnTo>
                  <a:lnTo>
                    <a:pt x="11" y="1292"/>
                  </a:lnTo>
                  <a:lnTo>
                    <a:pt x="34" y="1358"/>
                  </a:lnTo>
                  <a:lnTo>
                    <a:pt x="67" y="1425"/>
                  </a:lnTo>
                  <a:lnTo>
                    <a:pt x="112" y="1470"/>
                  </a:lnTo>
                  <a:lnTo>
                    <a:pt x="134" y="1492"/>
                  </a:lnTo>
                  <a:lnTo>
                    <a:pt x="167" y="1503"/>
                  </a:lnTo>
                  <a:lnTo>
                    <a:pt x="201" y="1503"/>
                  </a:lnTo>
                  <a:lnTo>
                    <a:pt x="234" y="1492"/>
                  </a:lnTo>
                  <a:lnTo>
                    <a:pt x="446" y="1381"/>
                  </a:lnTo>
                  <a:lnTo>
                    <a:pt x="668" y="1269"/>
                  </a:lnTo>
                  <a:lnTo>
                    <a:pt x="880" y="1147"/>
                  </a:lnTo>
                  <a:lnTo>
                    <a:pt x="1091" y="1013"/>
                  </a:lnTo>
                  <a:lnTo>
                    <a:pt x="1292" y="891"/>
                  </a:lnTo>
                  <a:lnTo>
                    <a:pt x="1492" y="746"/>
                  </a:lnTo>
                  <a:lnTo>
                    <a:pt x="1693" y="601"/>
                  </a:lnTo>
                  <a:lnTo>
                    <a:pt x="1882" y="457"/>
                  </a:lnTo>
                  <a:lnTo>
                    <a:pt x="1904" y="434"/>
                  </a:lnTo>
                  <a:lnTo>
                    <a:pt x="1926" y="401"/>
                  </a:lnTo>
                  <a:lnTo>
                    <a:pt x="1937" y="323"/>
                  </a:lnTo>
                  <a:lnTo>
                    <a:pt x="1937" y="234"/>
                  </a:lnTo>
                  <a:lnTo>
                    <a:pt x="1915" y="156"/>
                  </a:lnTo>
                  <a:lnTo>
                    <a:pt x="1871" y="78"/>
                  </a:lnTo>
                  <a:lnTo>
                    <a:pt x="1826" y="22"/>
                  </a:lnTo>
                  <a:lnTo>
                    <a:pt x="1804" y="11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rgbClr val="33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328;p21">
              <a:extLst>
                <a:ext uri="{FF2B5EF4-FFF2-40B4-BE49-F238E27FC236}">
                  <a16:creationId xmlns:a16="http://schemas.microsoft.com/office/drawing/2014/main" id="{60D0E1D1-806E-5299-A007-02B0C0744F03}"/>
                </a:ext>
              </a:extLst>
            </p:cNvPr>
            <p:cNvSpPr/>
            <p:nvPr/>
          </p:nvSpPr>
          <p:spPr>
            <a:xfrm>
              <a:off x="7632800" y="1950980"/>
              <a:ext cx="251384" cy="113160"/>
            </a:xfrm>
            <a:custGeom>
              <a:avLst/>
              <a:gdLst/>
              <a:ahLst/>
              <a:cxnLst/>
              <a:rect l="l" t="t" r="r" b="b"/>
              <a:pathLst>
                <a:path w="10712" h="4822" extrusionOk="0">
                  <a:moveTo>
                    <a:pt x="9197" y="0"/>
                  </a:moveTo>
                  <a:lnTo>
                    <a:pt x="8874" y="201"/>
                  </a:lnTo>
                  <a:lnTo>
                    <a:pt x="8551" y="390"/>
                  </a:lnTo>
                  <a:lnTo>
                    <a:pt x="8217" y="557"/>
                  </a:lnTo>
                  <a:lnTo>
                    <a:pt x="7883" y="713"/>
                  </a:lnTo>
                  <a:lnTo>
                    <a:pt x="7549" y="858"/>
                  </a:lnTo>
                  <a:lnTo>
                    <a:pt x="7226" y="991"/>
                  </a:lnTo>
                  <a:lnTo>
                    <a:pt x="6915" y="1103"/>
                  </a:lnTo>
                  <a:lnTo>
                    <a:pt x="6614" y="1214"/>
                  </a:lnTo>
                  <a:lnTo>
                    <a:pt x="6458" y="1270"/>
                  </a:lnTo>
                  <a:lnTo>
                    <a:pt x="6302" y="1348"/>
                  </a:lnTo>
                  <a:lnTo>
                    <a:pt x="6158" y="1426"/>
                  </a:lnTo>
                  <a:lnTo>
                    <a:pt x="6024" y="1515"/>
                  </a:lnTo>
                  <a:lnTo>
                    <a:pt x="5890" y="1615"/>
                  </a:lnTo>
                  <a:lnTo>
                    <a:pt x="5768" y="1726"/>
                  </a:lnTo>
                  <a:lnTo>
                    <a:pt x="5657" y="1849"/>
                  </a:lnTo>
                  <a:lnTo>
                    <a:pt x="5556" y="1971"/>
                  </a:lnTo>
                  <a:lnTo>
                    <a:pt x="5456" y="2105"/>
                  </a:lnTo>
                  <a:lnTo>
                    <a:pt x="5367" y="2249"/>
                  </a:lnTo>
                  <a:lnTo>
                    <a:pt x="5300" y="2394"/>
                  </a:lnTo>
                  <a:lnTo>
                    <a:pt x="5234" y="2539"/>
                  </a:lnTo>
                  <a:lnTo>
                    <a:pt x="5178" y="2695"/>
                  </a:lnTo>
                  <a:lnTo>
                    <a:pt x="5133" y="2862"/>
                  </a:lnTo>
                  <a:lnTo>
                    <a:pt x="5100" y="3018"/>
                  </a:lnTo>
                  <a:lnTo>
                    <a:pt x="5078" y="3185"/>
                  </a:lnTo>
                  <a:lnTo>
                    <a:pt x="4989" y="4120"/>
                  </a:lnTo>
                  <a:lnTo>
                    <a:pt x="4688" y="2962"/>
                  </a:lnTo>
                  <a:lnTo>
                    <a:pt x="4643" y="2806"/>
                  </a:lnTo>
                  <a:lnTo>
                    <a:pt x="4588" y="2650"/>
                  </a:lnTo>
                  <a:lnTo>
                    <a:pt x="4521" y="2517"/>
                  </a:lnTo>
                  <a:lnTo>
                    <a:pt x="4443" y="2372"/>
                  </a:lnTo>
                  <a:lnTo>
                    <a:pt x="4354" y="2249"/>
                  </a:lnTo>
                  <a:lnTo>
                    <a:pt x="4254" y="2116"/>
                  </a:lnTo>
                  <a:lnTo>
                    <a:pt x="4154" y="2004"/>
                  </a:lnTo>
                  <a:lnTo>
                    <a:pt x="4042" y="1893"/>
                  </a:lnTo>
                  <a:lnTo>
                    <a:pt x="3931" y="1782"/>
                  </a:lnTo>
                  <a:lnTo>
                    <a:pt x="3797" y="1682"/>
                  </a:lnTo>
                  <a:lnTo>
                    <a:pt x="3675" y="1581"/>
                  </a:lnTo>
                  <a:lnTo>
                    <a:pt x="3541" y="1492"/>
                  </a:lnTo>
                  <a:lnTo>
                    <a:pt x="3252" y="1325"/>
                  </a:lnTo>
                  <a:lnTo>
                    <a:pt x="2962" y="1192"/>
                  </a:lnTo>
                  <a:lnTo>
                    <a:pt x="1448" y="334"/>
                  </a:lnTo>
                  <a:lnTo>
                    <a:pt x="1448" y="424"/>
                  </a:lnTo>
                  <a:lnTo>
                    <a:pt x="1426" y="680"/>
                  </a:lnTo>
                  <a:lnTo>
                    <a:pt x="1415" y="847"/>
                  </a:lnTo>
                  <a:lnTo>
                    <a:pt x="1381" y="1014"/>
                  </a:lnTo>
                  <a:lnTo>
                    <a:pt x="1348" y="1192"/>
                  </a:lnTo>
                  <a:lnTo>
                    <a:pt x="1292" y="1370"/>
                  </a:lnTo>
                  <a:lnTo>
                    <a:pt x="1248" y="1459"/>
                  </a:lnTo>
                  <a:lnTo>
                    <a:pt x="1192" y="1537"/>
                  </a:lnTo>
                  <a:lnTo>
                    <a:pt x="1114" y="1626"/>
                  </a:lnTo>
                  <a:lnTo>
                    <a:pt x="1014" y="1704"/>
                  </a:lnTo>
                  <a:lnTo>
                    <a:pt x="914" y="1782"/>
                  </a:lnTo>
                  <a:lnTo>
                    <a:pt x="814" y="1849"/>
                  </a:lnTo>
                  <a:lnTo>
                    <a:pt x="580" y="1982"/>
                  </a:lnTo>
                  <a:lnTo>
                    <a:pt x="368" y="2105"/>
                  </a:lnTo>
                  <a:lnTo>
                    <a:pt x="179" y="2183"/>
                  </a:lnTo>
                  <a:lnTo>
                    <a:pt x="1" y="2261"/>
                  </a:lnTo>
                  <a:lnTo>
                    <a:pt x="23" y="2350"/>
                  </a:lnTo>
                  <a:lnTo>
                    <a:pt x="90" y="2572"/>
                  </a:lnTo>
                  <a:lnTo>
                    <a:pt x="146" y="2728"/>
                  </a:lnTo>
                  <a:lnTo>
                    <a:pt x="224" y="2895"/>
                  </a:lnTo>
                  <a:lnTo>
                    <a:pt x="313" y="3084"/>
                  </a:lnTo>
                  <a:lnTo>
                    <a:pt x="413" y="3285"/>
                  </a:lnTo>
                  <a:lnTo>
                    <a:pt x="535" y="3485"/>
                  </a:lnTo>
                  <a:lnTo>
                    <a:pt x="680" y="3686"/>
                  </a:lnTo>
                  <a:lnTo>
                    <a:pt x="847" y="3886"/>
                  </a:lnTo>
                  <a:lnTo>
                    <a:pt x="1025" y="4075"/>
                  </a:lnTo>
                  <a:lnTo>
                    <a:pt x="1125" y="4164"/>
                  </a:lnTo>
                  <a:lnTo>
                    <a:pt x="1226" y="4242"/>
                  </a:lnTo>
                  <a:lnTo>
                    <a:pt x="1337" y="4320"/>
                  </a:lnTo>
                  <a:lnTo>
                    <a:pt x="1448" y="4398"/>
                  </a:lnTo>
                  <a:lnTo>
                    <a:pt x="1571" y="4465"/>
                  </a:lnTo>
                  <a:lnTo>
                    <a:pt x="1693" y="4521"/>
                  </a:lnTo>
                  <a:lnTo>
                    <a:pt x="1827" y="4565"/>
                  </a:lnTo>
                  <a:lnTo>
                    <a:pt x="1971" y="4610"/>
                  </a:lnTo>
                  <a:lnTo>
                    <a:pt x="2272" y="4676"/>
                  </a:lnTo>
                  <a:lnTo>
                    <a:pt x="2606" y="4732"/>
                  </a:lnTo>
                  <a:lnTo>
                    <a:pt x="2962" y="4777"/>
                  </a:lnTo>
                  <a:lnTo>
                    <a:pt x="3341" y="4799"/>
                  </a:lnTo>
                  <a:lnTo>
                    <a:pt x="3742" y="4821"/>
                  </a:lnTo>
                  <a:lnTo>
                    <a:pt x="4154" y="4821"/>
                  </a:lnTo>
                  <a:lnTo>
                    <a:pt x="4577" y="4799"/>
                  </a:lnTo>
                  <a:lnTo>
                    <a:pt x="5000" y="4777"/>
                  </a:lnTo>
                  <a:lnTo>
                    <a:pt x="5423" y="4732"/>
                  </a:lnTo>
                  <a:lnTo>
                    <a:pt x="5846" y="4676"/>
                  </a:lnTo>
                  <a:lnTo>
                    <a:pt x="6258" y="4610"/>
                  </a:lnTo>
                  <a:lnTo>
                    <a:pt x="6659" y="4521"/>
                  </a:lnTo>
                  <a:lnTo>
                    <a:pt x="7037" y="4432"/>
                  </a:lnTo>
                  <a:lnTo>
                    <a:pt x="7405" y="4320"/>
                  </a:lnTo>
                  <a:lnTo>
                    <a:pt x="7739" y="4198"/>
                  </a:lnTo>
                  <a:lnTo>
                    <a:pt x="8039" y="4053"/>
                  </a:lnTo>
                  <a:lnTo>
                    <a:pt x="8318" y="3897"/>
                  </a:lnTo>
                  <a:lnTo>
                    <a:pt x="8596" y="3730"/>
                  </a:lnTo>
                  <a:lnTo>
                    <a:pt x="8852" y="3541"/>
                  </a:lnTo>
                  <a:lnTo>
                    <a:pt x="9097" y="3340"/>
                  </a:lnTo>
                  <a:lnTo>
                    <a:pt x="9331" y="3129"/>
                  </a:lnTo>
                  <a:lnTo>
                    <a:pt x="9553" y="2917"/>
                  </a:lnTo>
                  <a:lnTo>
                    <a:pt x="9754" y="2717"/>
                  </a:lnTo>
                  <a:lnTo>
                    <a:pt x="9943" y="2505"/>
                  </a:lnTo>
                  <a:lnTo>
                    <a:pt x="10266" y="2138"/>
                  </a:lnTo>
                  <a:lnTo>
                    <a:pt x="10500" y="1826"/>
                  </a:lnTo>
                  <a:lnTo>
                    <a:pt x="10656" y="1615"/>
                  </a:lnTo>
                  <a:lnTo>
                    <a:pt x="10711" y="1537"/>
                  </a:lnTo>
                  <a:lnTo>
                    <a:pt x="10522" y="1459"/>
                  </a:lnTo>
                  <a:lnTo>
                    <a:pt x="10344" y="1370"/>
                  </a:lnTo>
                  <a:lnTo>
                    <a:pt x="10188" y="1259"/>
                  </a:lnTo>
                  <a:lnTo>
                    <a:pt x="10043" y="1147"/>
                  </a:lnTo>
                  <a:lnTo>
                    <a:pt x="9910" y="1025"/>
                  </a:lnTo>
                  <a:lnTo>
                    <a:pt x="9776" y="891"/>
                  </a:lnTo>
                  <a:lnTo>
                    <a:pt x="9665" y="769"/>
                  </a:lnTo>
                  <a:lnTo>
                    <a:pt x="9564" y="635"/>
                  </a:lnTo>
                  <a:lnTo>
                    <a:pt x="9409" y="390"/>
                  </a:lnTo>
                  <a:lnTo>
                    <a:pt x="9286" y="190"/>
                  </a:lnTo>
                  <a:lnTo>
                    <a:pt x="9219" y="56"/>
                  </a:lnTo>
                  <a:lnTo>
                    <a:pt x="9197" y="0"/>
                  </a:lnTo>
                  <a:close/>
                </a:path>
              </a:pathLst>
            </a:custGeom>
            <a:solidFill>
              <a:srgbClr val="D6E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329;p21">
              <a:extLst>
                <a:ext uri="{FF2B5EF4-FFF2-40B4-BE49-F238E27FC236}">
                  <a16:creationId xmlns:a16="http://schemas.microsoft.com/office/drawing/2014/main" id="{06ED4F13-02E9-199F-ED5A-1966104E789B}"/>
                </a:ext>
              </a:extLst>
            </p:cNvPr>
            <p:cNvSpPr/>
            <p:nvPr/>
          </p:nvSpPr>
          <p:spPr>
            <a:xfrm>
              <a:off x="7946068" y="2333219"/>
              <a:ext cx="25885" cy="227846"/>
            </a:xfrm>
            <a:custGeom>
              <a:avLst/>
              <a:gdLst/>
              <a:ahLst/>
              <a:cxnLst/>
              <a:rect l="l" t="t" r="r" b="b"/>
              <a:pathLst>
                <a:path w="1103" h="9709" extrusionOk="0">
                  <a:moveTo>
                    <a:pt x="235" y="1"/>
                  </a:moveTo>
                  <a:lnTo>
                    <a:pt x="168" y="12"/>
                  </a:lnTo>
                  <a:lnTo>
                    <a:pt x="112" y="34"/>
                  </a:lnTo>
                  <a:lnTo>
                    <a:pt x="68" y="56"/>
                  </a:lnTo>
                  <a:lnTo>
                    <a:pt x="56" y="67"/>
                  </a:lnTo>
                  <a:lnTo>
                    <a:pt x="45" y="79"/>
                  </a:lnTo>
                  <a:lnTo>
                    <a:pt x="23" y="379"/>
                  </a:lnTo>
                  <a:lnTo>
                    <a:pt x="1" y="680"/>
                  </a:lnTo>
                  <a:lnTo>
                    <a:pt x="1" y="980"/>
                  </a:lnTo>
                  <a:lnTo>
                    <a:pt x="1" y="1281"/>
                  </a:lnTo>
                  <a:lnTo>
                    <a:pt x="12" y="1882"/>
                  </a:lnTo>
                  <a:lnTo>
                    <a:pt x="23" y="2472"/>
                  </a:lnTo>
                  <a:lnTo>
                    <a:pt x="45" y="3073"/>
                  </a:lnTo>
                  <a:lnTo>
                    <a:pt x="79" y="3675"/>
                  </a:lnTo>
                  <a:lnTo>
                    <a:pt x="112" y="4276"/>
                  </a:lnTo>
                  <a:lnTo>
                    <a:pt x="157" y="4877"/>
                  </a:lnTo>
                  <a:lnTo>
                    <a:pt x="212" y="5478"/>
                  </a:lnTo>
                  <a:lnTo>
                    <a:pt x="268" y="6079"/>
                  </a:lnTo>
                  <a:lnTo>
                    <a:pt x="335" y="6681"/>
                  </a:lnTo>
                  <a:lnTo>
                    <a:pt x="413" y="7282"/>
                  </a:lnTo>
                  <a:lnTo>
                    <a:pt x="491" y="7883"/>
                  </a:lnTo>
                  <a:lnTo>
                    <a:pt x="580" y="8473"/>
                  </a:lnTo>
                  <a:lnTo>
                    <a:pt x="780" y="9675"/>
                  </a:lnTo>
                  <a:lnTo>
                    <a:pt x="780" y="9687"/>
                  </a:lnTo>
                  <a:lnTo>
                    <a:pt x="802" y="9698"/>
                  </a:lnTo>
                  <a:lnTo>
                    <a:pt x="858" y="9709"/>
                  </a:lnTo>
                  <a:lnTo>
                    <a:pt x="936" y="9698"/>
                  </a:lnTo>
                  <a:lnTo>
                    <a:pt x="1025" y="9675"/>
                  </a:lnTo>
                  <a:lnTo>
                    <a:pt x="1058" y="9653"/>
                  </a:lnTo>
                  <a:lnTo>
                    <a:pt x="1081" y="9631"/>
                  </a:lnTo>
                  <a:lnTo>
                    <a:pt x="1103" y="9609"/>
                  </a:lnTo>
                  <a:lnTo>
                    <a:pt x="1103" y="9586"/>
                  </a:lnTo>
                  <a:lnTo>
                    <a:pt x="936" y="8395"/>
                  </a:lnTo>
                  <a:lnTo>
                    <a:pt x="791" y="7204"/>
                  </a:lnTo>
                  <a:lnTo>
                    <a:pt x="669" y="6001"/>
                  </a:lnTo>
                  <a:lnTo>
                    <a:pt x="569" y="4810"/>
                  </a:lnTo>
                  <a:lnTo>
                    <a:pt x="524" y="4220"/>
                  </a:lnTo>
                  <a:lnTo>
                    <a:pt x="480" y="3630"/>
                  </a:lnTo>
                  <a:lnTo>
                    <a:pt x="413" y="2461"/>
                  </a:lnTo>
                  <a:lnTo>
                    <a:pt x="390" y="1849"/>
                  </a:lnTo>
                  <a:lnTo>
                    <a:pt x="368" y="1248"/>
                  </a:lnTo>
                  <a:lnTo>
                    <a:pt x="335" y="635"/>
                  </a:lnTo>
                  <a:lnTo>
                    <a:pt x="313" y="335"/>
                  </a:lnTo>
                  <a:lnTo>
                    <a:pt x="290" y="34"/>
                  </a:lnTo>
                  <a:lnTo>
                    <a:pt x="279" y="23"/>
                  </a:lnTo>
                  <a:lnTo>
                    <a:pt x="268" y="1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D6E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330;p21">
              <a:extLst>
                <a:ext uri="{FF2B5EF4-FFF2-40B4-BE49-F238E27FC236}">
                  <a16:creationId xmlns:a16="http://schemas.microsoft.com/office/drawing/2014/main" id="{303FE5F9-EA73-3FDF-0992-72B069B660BF}"/>
                </a:ext>
              </a:extLst>
            </p:cNvPr>
            <p:cNvSpPr/>
            <p:nvPr/>
          </p:nvSpPr>
          <p:spPr>
            <a:xfrm>
              <a:off x="7463764" y="2263732"/>
              <a:ext cx="41819" cy="166173"/>
            </a:xfrm>
            <a:custGeom>
              <a:avLst/>
              <a:gdLst/>
              <a:ahLst/>
              <a:cxnLst/>
              <a:rect l="l" t="t" r="r" b="b"/>
              <a:pathLst>
                <a:path w="1782" h="7081" extrusionOk="0">
                  <a:moveTo>
                    <a:pt x="1737" y="0"/>
                  </a:moveTo>
                  <a:lnTo>
                    <a:pt x="1682" y="11"/>
                  </a:lnTo>
                  <a:lnTo>
                    <a:pt x="1615" y="33"/>
                  </a:lnTo>
                  <a:lnTo>
                    <a:pt x="1570" y="56"/>
                  </a:lnTo>
                  <a:lnTo>
                    <a:pt x="1537" y="78"/>
                  </a:lnTo>
                  <a:lnTo>
                    <a:pt x="1337" y="490"/>
                  </a:lnTo>
                  <a:lnTo>
                    <a:pt x="1170" y="902"/>
                  </a:lnTo>
                  <a:lnTo>
                    <a:pt x="1014" y="1336"/>
                  </a:lnTo>
                  <a:lnTo>
                    <a:pt x="869" y="1770"/>
                  </a:lnTo>
                  <a:lnTo>
                    <a:pt x="746" y="2216"/>
                  </a:lnTo>
                  <a:lnTo>
                    <a:pt x="624" y="2661"/>
                  </a:lnTo>
                  <a:lnTo>
                    <a:pt x="524" y="3106"/>
                  </a:lnTo>
                  <a:lnTo>
                    <a:pt x="424" y="3541"/>
                  </a:lnTo>
                  <a:lnTo>
                    <a:pt x="335" y="3975"/>
                  </a:lnTo>
                  <a:lnTo>
                    <a:pt x="257" y="4409"/>
                  </a:lnTo>
                  <a:lnTo>
                    <a:pt x="190" y="4854"/>
                  </a:lnTo>
                  <a:lnTo>
                    <a:pt x="134" y="5288"/>
                  </a:lnTo>
                  <a:lnTo>
                    <a:pt x="90" y="5734"/>
                  </a:lnTo>
                  <a:lnTo>
                    <a:pt x="56" y="6168"/>
                  </a:lnTo>
                  <a:lnTo>
                    <a:pt x="23" y="6613"/>
                  </a:lnTo>
                  <a:lnTo>
                    <a:pt x="1" y="7059"/>
                  </a:lnTo>
                  <a:lnTo>
                    <a:pt x="12" y="7070"/>
                  </a:lnTo>
                  <a:lnTo>
                    <a:pt x="23" y="7081"/>
                  </a:lnTo>
                  <a:lnTo>
                    <a:pt x="134" y="7081"/>
                  </a:lnTo>
                  <a:lnTo>
                    <a:pt x="201" y="7059"/>
                  </a:lnTo>
                  <a:lnTo>
                    <a:pt x="257" y="7025"/>
                  </a:lnTo>
                  <a:lnTo>
                    <a:pt x="268" y="7003"/>
                  </a:lnTo>
                  <a:lnTo>
                    <a:pt x="279" y="6981"/>
                  </a:lnTo>
                  <a:lnTo>
                    <a:pt x="312" y="6535"/>
                  </a:lnTo>
                  <a:lnTo>
                    <a:pt x="346" y="6090"/>
                  </a:lnTo>
                  <a:lnTo>
                    <a:pt x="390" y="5634"/>
                  </a:lnTo>
                  <a:lnTo>
                    <a:pt x="457" y="5188"/>
                  </a:lnTo>
                  <a:lnTo>
                    <a:pt x="524" y="4743"/>
                  </a:lnTo>
                  <a:lnTo>
                    <a:pt x="602" y="4298"/>
                  </a:lnTo>
                  <a:lnTo>
                    <a:pt x="680" y="3852"/>
                  </a:lnTo>
                  <a:lnTo>
                    <a:pt x="780" y="3407"/>
                  </a:lnTo>
                  <a:lnTo>
                    <a:pt x="869" y="2984"/>
                  </a:lnTo>
                  <a:lnTo>
                    <a:pt x="980" y="2561"/>
                  </a:lnTo>
                  <a:lnTo>
                    <a:pt x="1103" y="2138"/>
                  </a:lnTo>
                  <a:lnTo>
                    <a:pt x="1225" y="1715"/>
                  </a:lnTo>
                  <a:lnTo>
                    <a:pt x="1359" y="1303"/>
                  </a:lnTo>
                  <a:lnTo>
                    <a:pt x="1515" y="880"/>
                  </a:lnTo>
                  <a:lnTo>
                    <a:pt x="1648" y="468"/>
                  </a:lnTo>
                  <a:lnTo>
                    <a:pt x="1782" y="45"/>
                  </a:lnTo>
                  <a:lnTo>
                    <a:pt x="1782" y="22"/>
                  </a:lnTo>
                  <a:lnTo>
                    <a:pt x="1771" y="11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D6E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331;p21">
              <a:extLst>
                <a:ext uri="{FF2B5EF4-FFF2-40B4-BE49-F238E27FC236}">
                  <a16:creationId xmlns:a16="http://schemas.microsoft.com/office/drawing/2014/main" id="{7AAF4E1F-74CC-11DE-4E65-173F0A2706AC}"/>
                </a:ext>
              </a:extLst>
            </p:cNvPr>
            <p:cNvSpPr/>
            <p:nvPr/>
          </p:nvSpPr>
          <p:spPr>
            <a:xfrm>
              <a:off x="7147352" y="2689855"/>
              <a:ext cx="362948" cy="129095"/>
            </a:xfrm>
            <a:custGeom>
              <a:avLst/>
              <a:gdLst/>
              <a:ahLst/>
              <a:cxnLst/>
              <a:rect l="l" t="t" r="r" b="b"/>
              <a:pathLst>
                <a:path w="15466" h="5501" extrusionOk="0">
                  <a:moveTo>
                    <a:pt x="9398" y="1"/>
                  </a:moveTo>
                  <a:lnTo>
                    <a:pt x="9086" y="12"/>
                  </a:lnTo>
                  <a:lnTo>
                    <a:pt x="8774" y="45"/>
                  </a:lnTo>
                  <a:lnTo>
                    <a:pt x="8474" y="112"/>
                  </a:lnTo>
                  <a:lnTo>
                    <a:pt x="8173" y="190"/>
                  </a:lnTo>
                  <a:lnTo>
                    <a:pt x="7883" y="301"/>
                  </a:lnTo>
                  <a:lnTo>
                    <a:pt x="7605" y="435"/>
                  </a:lnTo>
                  <a:lnTo>
                    <a:pt x="7327" y="580"/>
                  </a:lnTo>
                  <a:lnTo>
                    <a:pt x="7193" y="669"/>
                  </a:lnTo>
                  <a:lnTo>
                    <a:pt x="7071" y="758"/>
                  </a:lnTo>
                  <a:lnTo>
                    <a:pt x="6937" y="847"/>
                  </a:lnTo>
                  <a:lnTo>
                    <a:pt x="6870" y="880"/>
                  </a:lnTo>
                  <a:lnTo>
                    <a:pt x="6792" y="902"/>
                  </a:lnTo>
                  <a:lnTo>
                    <a:pt x="6692" y="902"/>
                  </a:lnTo>
                  <a:lnTo>
                    <a:pt x="6581" y="869"/>
                  </a:lnTo>
                  <a:lnTo>
                    <a:pt x="6302" y="780"/>
                  </a:lnTo>
                  <a:lnTo>
                    <a:pt x="6024" y="680"/>
                  </a:lnTo>
                  <a:lnTo>
                    <a:pt x="5746" y="591"/>
                  </a:lnTo>
                  <a:lnTo>
                    <a:pt x="5456" y="513"/>
                  </a:lnTo>
                  <a:lnTo>
                    <a:pt x="5289" y="479"/>
                  </a:lnTo>
                  <a:lnTo>
                    <a:pt x="5122" y="457"/>
                  </a:lnTo>
                  <a:lnTo>
                    <a:pt x="4955" y="446"/>
                  </a:lnTo>
                  <a:lnTo>
                    <a:pt x="4777" y="446"/>
                  </a:lnTo>
                  <a:lnTo>
                    <a:pt x="4610" y="457"/>
                  </a:lnTo>
                  <a:lnTo>
                    <a:pt x="4443" y="479"/>
                  </a:lnTo>
                  <a:lnTo>
                    <a:pt x="4276" y="513"/>
                  </a:lnTo>
                  <a:lnTo>
                    <a:pt x="4109" y="546"/>
                  </a:lnTo>
                  <a:lnTo>
                    <a:pt x="3942" y="602"/>
                  </a:lnTo>
                  <a:lnTo>
                    <a:pt x="3786" y="657"/>
                  </a:lnTo>
                  <a:lnTo>
                    <a:pt x="3630" y="724"/>
                  </a:lnTo>
                  <a:lnTo>
                    <a:pt x="3475" y="802"/>
                  </a:lnTo>
                  <a:lnTo>
                    <a:pt x="3330" y="891"/>
                  </a:lnTo>
                  <a:lnTo>
                    <a:pt x="3185" y="991"/>
                  </a:lnTo>
                  <a:lnTo>
                    <a:pt x="3052" y="1092"/>
                  </a:lnTo>
                  <a:lnTo>
                    <a:pt x="2918" y="1203"/>
                  </a:lnTo>
                  <a:lnTo>
                    <a:pt x="2829" y="1270"/>
                  </a:lnTo>
                  <a:lnTo>
                    <a:pt x="2784" y="1303"/>
                  </a:lnTo>
                  <a:lnTo>
                    <a:pt x="2740" y="1325"/>
                  </a:lnTo>
                  <a:lnTo>
                    <a:pt x="2673" y="1325"/>
                  </a:lnTo>
                  <a:lnTo>
                    <a:pt x="2595" y="1314"/>
                  </a:lnTo>
                  <a:lnTo>
                    <a:pt x="2450" y="1259"/>
                  </a:lnTo>
                  <a:lnTo>
                    <a:pt x="2361" y="1236"/>
                  </a:lnTo>
                  <a:lnTo>
                    <a:pt x="2272" y="1214"/>
                  </a:lnTo>
                  <a:lnTo>
                    <a:pt x="2172" y="1203"/>
                  </a:lnTo>
                  <a:lnTo>
                    <a:pt x="2083" y="1203"/>
                  </a:lnTo>
                  <a:lnTo>
                    <a:pt x="1994" y="1214"/>
                  </a:lnTo>
                  <a:lnTo>
                    <a:pt x="1894" y="1236"/>
                  </a:lnTo>
                  <a:lnTo>
                    <a:pt x="1805" y="1259"/>
                  </a:lnTo>
                  <a:lnTo>
                    <a:pt x="1704" y="1281"/>
                  </a:lnTo>
                  <a:lnTo>
                    <a:pt x="1526" y="1370"/>
                  </a:lnTo>
                  <a:lnTo>
                    <a:pt x="1359" y="1470"/>
                  </a:lnTo>
                  <a:lnTo>
                    <a:pt x="1192" y="1582"/>
                  </a:lnTo>
                  <a:lnTo>
                    <a:pt x="1048" y="1715"/>
                  </a:lnTo>
                  <a:lnTo>
                    <a:pt x="914" y="1849"/>
                  </a:lnTo>
                  <a:lnTo>
                    <a:pt x="780" y="1993"/>
                  </a:lnTo>
                  <a:lnTo>
                    <a:pt x="658" y="2149"/>
                  </a:lnTo>
                  <a:lnTo>
                    <a:pt x="558" y="2305"/>
                  </a:lnTo>
                  <a:lnTo>
                    <a:pt x="457" y="2472"/>
                  </a:lnTo>
                  <a:lnTo>
                    <a:pt x="357" y="2650"/>
                  </a:lnTo>
                  <a:lnTo>
                    <a:pt x="279" y="2817"/>
                  </a:lnTo>
                  <a:lnTo>
                    <a:pt x="213" y="3007"/>
                  </a:lnTo>
                  <a:lnTo>
                    <a:pt x="146" y="3185"/>
                  </a:lnTo>
                  <a:lnTo>
                    <a:pt x="101" y="3374"/>
                  </a:lnTo>
                  <a:lnTo>
                    <a:pt x="57" y="3563"/>
                  </a:lnTo>
                  <a:lnTo>
                    <a:pt x="23" y="3753"/>
                  </a:lnTo>
                  <a:lnTo>
                    <a:pt x="12" y="3953"/>
                  </a:lnTo>
                  <a:lnTo>
                    <a:pt x="1" y="4142"/>
                  </a:lnTo>
                  <a:lnTo>
                    <a:pt x="1" y="4343"/>
                  </a:lnTo>
                  <a:lnTo>
                    <a:pt x="23" y="4532"/>
                  </a:lnTo>
                  <a:lnTo>
                    <a:pt x="4989" y="4988"/>
                  </a:lnTo>
                  <a:lnTo>
                    <a:pt x="5746" y="5122"/>
                  </a:lnTo>
                  <a:lnTo>
                    <a:pt x="6503" y="5244"/>
                  </a:lnTo>
                  <a:lnTo>
                    <a:pt x="7271" y="5333"/>
                  </a:lnTo>
                  <a:lnTo>
                    <a:pt x="8039" y="5411"/>
                  </a:lnTo>
                  <a:lnTo>
                    <a:pt x="8808" y="5456"/>
                  </a:lnTo>
                  <a:lnTo>
                    <a:pt x="9576" y="5489"/>
                  </a:lnTo>
                  <a:lnTo>
                    <a:pt x="10344" y="5500"/>
                  </a:lnTo>
                  <a:lnTo>
                    <a:pt x="11112" y="5478"/>
                  </a:lnTo>
                  <a:lnTo>
                    <a:pt x="11580" y="5467"/>
                  </a:lnTo>
                  <a:lnTo>
                    <a:pt x="12047" y="5434"/>
                  </a:lnTo>
                  <a:lnTo>
                    <a:pt x="12504" y="5389"/>
                  </a:lnTo>
                  <a:lnTo>
                    <a:pt x="12971" y="5333"/>
                  </a:lnTo>
                  <a:lnTo>
                    <a:pt x="13428" y="5267"/>
                  </a:lnTo>
                  <a:lnTo>
                    <a:pt x="13884" y="5178"/>
                  </a:lnTo>
                  <a:lnTo>
                    <a:pt x="14341" y="5077"/>
                  </a:lnTo>
                  <a:lnTo>
                    <a:pt x="14786" y="4944"/>
                  </a:lnTo>
                  <a:lnTo>
                    <a:pt x="14909" y="4910"/>
                  </a:lnTo>
                  <a:lnTo>
                    <a:pt x="15031" y="4855"/>
                  </a:lnTo>
                  <a:lnTo>
                    <a:pt x="15154" y="4799"/>
                  </a:lnTo>
                  <a:lnTo>
                    <a:pt x="15254" y="4710"/>
                  </a:lnTo>
                  <a:lnTo>
                    <a:pt x="15309" y="4643"/>
                  </a:lnTo>
                  <a:lnTo>
                    <a:pt x="15365" y="4565"/>
                  </a:lnTo>
                  <a:lnTo>
                    <a:pt x="15410" y="4476"/>
                  </a:lnTo>
                  <a:lnTo>
                    <a:pt x="15432" y="4387"/>
                  </a:lnTo>
                  <a:lnTo>
                    <a:pt x="15454" y="4298"/>
                  </a:lnTo>
                  <a:lnTo>
                    <a:pt x="15465" y="4198"/>
                  </a:lnTo>
                  <a:lnTo>
                    <a:pt x="15465" y="4098"/>
                  </a:lnTo>
                  <a:lnTo>
                    <a:pt x="15454" y="3997"/>
                  </a:lnTo>
                  <a:lnTo>
                    <a:pt x="15443" y="3908"/>
                  </a:lnTo>
                  <a:lnTo>
                    <a:pt x="15421" y="3808"/>
                  </a:lnTo>
                  <a:lnTo>
                    <a:pt x="15365" y="3630"/>
                  </a:lnTo>
                  <a:lnTo>
                    <a:pt x="15287" y="3452"/>
                  </a:lnTo>
                  <a:lnTo>
                    <a:pt x="15209" y="3274"/>
                  </a:lnTo>
                  <a:lnTo>
                    <a:pt x="14385" y="1459"/>
                  </a:lnTo>
                  <a:lnTo>
                    <a:pt x="14307" y="1303"/>
                  </a:lnTo>
                  <a:lnTo>
                    <a:pt x="14229" y="1147"/>
                  </a:lnTo>
                  <a:lnTo>
                    <a:pt x="14140" y="1003"/>
                  </a:lnTo>
                  <a:lnTo>
                    <a:pt x="14029" y="869"/>
                  </a:lnTo>
                  <a:lnTo>
                    <a:pt x="13940" y="791"/>
                  </a:lnTo>
                  <a:lnTo>
                    <a:pt x="13851" y="713"/>
                  </a:lnTo>
                  <a:lnTo>
                    <a:pt x="13762" y="657"/>
                  </a:lnTo>
                  <a:lnTo>
                    <a:pt x="13662" y="602"/>
                  </a:lnTo>
                  <a:lnTo>
                    <a:pt x="13484" y="535"/>
                  </a:lnTo>
                  <a:lnTo>
                    <a:pt x="13305" y="490"/>
                  </a:lnTo>
                  <a:lnTo>
                    <a:pt x="13127" y="468"/>
                  </a:lnTo>
                  <a:lnTo>
                    <a:pt x="12949" y="479"/>
                  </a:lnTo>
                  <a:lnTo>
                    <a:pt x="12760" y="502"/>
                  </a:lnTo>
                  <a:lnTo>
                    <a:pt x="12582" y="546"/>
                  </a:lnTo>
                  <a:lnTo>
                    <a:pt x="12415" y="613"/>
                  </a:lnTo>
                  <a:lnTo>
                    <a:pt x="12259" y="713"/>
                  </a:lnTo>
                  <a:lnTo>
                    <a:pt x="12125" y="791"/>
                  </a:lnTo>
                  <a:lnTo>
                    <a:pt x="12058" y="824"/>
                  </a:lnTo>
                  <a:lnTo>
                    <a:pt x="11981" y="836"/>
                  </a:lnTo>
                  <a:lnTo>
                    <a:pt x="11914" y="824"/>
                  </a:lnTo>
                  <a:lnTo>
                    <a:pt x="11858" y="802"/>
                  </a:lnTo>
                  <a:lnTo>
                    <a:pt x="11736" y="724"/>
                  </a:lnTo>
                  <a:lnTo>
                    <a:pt x="11602" y="635"/>
                  </a:lnTo>
                  <a:lnTo>
                    <a:pt x="11468" y="546"/>
                  </a:lnTo>
                  <a:lnTo>
                    <a:pt x="11201" y="401"/>
                  </a:lnTo>
                  <a:lnTo>
                    <a:pt x="10912" y="279"/>
                  </a:lnTo>
                  <a:lnTo>
                    <a:pt x="10622" y="168"/>
                  </a:lnTo>
                  <a:lnTo>
                    <a:pt x="10322" y="90"/>
                  </a:lnTo>
                  <a:lnTo>
                    <a:pt x="10010" y="34"/>
                  </a:lnTo>
                  <a:lnTo>
                    <a:pt x="9709" y="1"/>
                  </a:lnTo>
                  <a:close/>
                </a:path>
              </a:pathLst>
            </a:custGeom>
            <a:solidFill>
              <a:srgbClr val="EDB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332;p21">
              <a:extLst>
                <a:ext uri="{FF2B5EF4-FFF2-40B4-BE49-F238E27FC236}">
                  <a16:creationId xmlns:a16="http://schemas.microsoft.com/office/drawing/2014/main" id="{D73D53A6-183B-A05F-1002-7982CD34FF44}"/>
                </a:ext>
              </a:extLst>
            </p:cNvPr>
            <p:cNvSpPr/>
            <p:nvPr/>
          </p:nvSpPr>
          <p:spPr>
            <a:xfrm>
              <a:off x="7147352" y="2689855"/>
              <a:ext cx="362948" cy="129095"/>
            </a:xfrm>
            <a:custGeom>
              <a:avLst/>
              <a:gdLst/>
              <a:ahLst/>
              <a:cxnLst/>
              <a:rect l="l" t="t" r="r" b="b"/>
              <a:pathLst>
                <a:path w="15466" h="5501" fill="none" extrusionOk="0">
                  <a:moveTo>
                    <a:pt x="23" y="4532"/>
                  </a:moveTo>
                  <a:lnTo>
                    <a:pt x="23" y="4532"/>
                  </a:lnTo>
                  <a:lnTo>
                    <a:pt x="1" y="4343"/>
                  </a:lnTo>
                  <a:lnTo>
                    <a:pt x="1" y="4142"/>
                  </a:lnTo>
                  <a:lnTo>
                    <a:pt x="12" y="3953"/>
                  </a:lnTo>
                  <a:lnTo>
                    <a:pt x="23" y="3753"/>
                  </a:lnTo>
                  <a:lnTo>
                    <a:pt x="57" y="3563"/>
                  </a:lnTo>
                  <a:lnTo>
                    <a:pt x="101" y="3374"/>
                  </a:lnTo>
                  <a:lnTo>
                    <a:pt x="146" y="3185"/>
                  </a:lnTo>
                  <a:lnTo>
                    <a:pt x="213" y="3007"/>
                  </a:lnTo>
                  <a:lnTo>
                    <a:pt x="279" y="2817"/>
                  </a:lnTo>
                  <a:lnTo>
                    <a:pt x="357" y="2650"/>
                  </a:lnTo>
                  <a:lnTo>
                    <a:pt x="457" y="2472"/>
                  </a:lnTo>
                  <a:lnTo>
                    <a:pt x="558" y="2305"/>
                  </a:lnTo>
                  <a:lnTo>
                    <a:pt x="658" y="2149"/>
                  </a:lnTo>
                  <a:lnTo>
                    <a:pt x="780" y="1993"/>
                  </a:lnTo>
                  <a:lnTo>
                    <a:pt x="914" y="1849"/>
                  </a:lnTo>
                  <a:lnTo>
                    <a:pt x="1048" y="1715"/>
                  </a:lnTo>
                  <a:lnTo>
                    <a:pt x="1048" y="1715"/>
                  </a:lnTo>
                  <a:lnTo>
                    <a:pt x="1192" y="1582"/>
                  </a:lnTo>
                  <a:lnTo>
                    <a:pt x="1359" y="1470"/>
                  </a:lnTo>
                  <a:lnTo>
                    <a:pt x="1526" y="1370"/>
                  </a:lnTo>
                  <a:lnTo>
                    <a:pt x="1704" y="1281"/>
                  </a:lnTo>
                  <a:lnTo>
                    <a:pt x="1805" y="1259"/>
                  </a:lnTo>
                  <a:lnTo>
                    <a:pt x="1894" y="1236"/>
                  </a:lnTo>
                  <a:lnTo>
                    <a:pt x="1994" y="1214"/>
                  </a:lnTo>
                  <a:lnTo>
                    <a:pt x="2083" y="1203"/>
                  </a:lnTo>
                  <a:lnTo>
                    <a:pt x="2172" y="1203"/>
                  </a:lnTo>
                  <a:lnTo>
                    <a:pt x="2272" y="1214"/>
                  </a:lnTo>
                  <a:lnTo>
                    <a:pt x="2361" y="1236"/>
                  </a:lnTo>
                  <a:lnTo>
                    <a:pt x="2450" y="1259"/>
                  </a:lnTo>
                  <a:lnTo>
                    <a:pt x="2450" y="1259"/>
                  </a:lnTo>
                  <a:lnTo>
                    <a:pt x="2595" y="1314"/>
                  </a:lnTo>
                  <a:lnTo>
                    <a:pt x="2673" y="1325"/>
                  </a:lnTo>
                  <a:lnTo>
                    <a:pt x="2740" y="1325"/>
                  </a:lnTo>
                  <a:lnTo>
                    <a:pt x="2740" y="1325"/>
                  </a:lnTo>
                  <a:lnTo>
                    <a:pt x="2784" y="1303"/>
                  </a:lnTo>
                  <a:lnTo>
                    <a:pt x="2829" y="1270"/>
                  </a:lnTo>
                  <a:lnTo>
                    <a:pt x="2918" y="1203"/>
                  </a:lnTo>
                  <a:lnTo>
                    <a:pt x="2918" y="1203"/>
                  </a:lnTo>
                  <a:lnTo>
                    <a:pt x="3052" y="1092"/>
                  </a:lnTo>
                  <a:lnTo>
                    <a:pt x="3185" y="991"/>
                  </a:lnTo>
                  <a:lnTo>
                    <a:pt x="3330" y="891"/>
                  </a:lnTo>
                  <a:lnTo>
                    <a:pt x="3475" y="802"/>
                  </a:lnTo>
                  <a:lnTo>
                    <a:pt x="3630" y="724"/>
                  </a:lnTo>
                  <a:lnTo>
                    <a:pt x="3786" y="657"/>
                  </a:lnTo>
                  <a:lnTo>
                    <a:pt x="3942" y="602"/>
                  </a:lnTo>
                  <a:lnTo>
                    <a:pt x="4109" y="546"/>
                  </a:lnTo>
                  <a:lnTo>
                    <a:pt x="4276" y="513"/>
                  </a:lnTo>
                  <a:lnTo>
                    <a:pt x="4443" y="479"/>
                  </a:lnTo>
                  <a:lnTo>
                    <a:pt x="4610" y="457"/>
                  </a:lnTo>
                  <a:lnTo>
                    <a:pt x="4777" y="446"/>
                  </a:lnTo>
                  <a:lnTo>
                    <a:pt x="4955" y="446"/>
                  </a:lnTo>
                  <a:lnTo>
                    <a:pt x="5122" y="457"/>
                  </a:lnTo>
                  <a:lnTo>
                    <a:pt x="5289" y="479"/>
                  </a:lnTo>
                  <a:lnTo>
                    <a:pt x="5456" y="513"/>
                  </a:lnTo>
                  <a:lnTo>
                    <a:pt x="5456" y="513"/>
                  </a:lnTo>
                  <a:lnTo>
                    <a:pt x="5746" y="591"/>
                  </a:lnTo>
                  <a:lnTo>
                    <a:pt x="6024" y="680"/>
                  </a:lnTo>
                  <a:lnTo>
                    <a:pt x="6302" y="780"/>
                  </a:lnTo>
                  <a:lnTo>
                    <a:pt x="6581" y="869"/>
                  </a:lnTo>
                  <a:lnTo>
                    <a:pt x="6581" y="869"/>
                  </a:lnTo>
                  <a:lnTo>
                    <a:pt x="6692" y="902"/>
                  </a:lnTo>
                  <a:lnTo>
                    <a:pt x="6737" y="902"/>
                  </a:lnTo>
                  <a:lnTo>
                    <a:pt x="6792" y="902"/>
                  </a:lnTo>
                  <a:lnTo>
                    <a:pt x="6792" y="902"/>
                  </a:lnTo>
                  <a:lnTo>
                    <a:pt x="6870" y="880"/>
                  </a:lnTo>
                  <a:lnTo>
                    <a:pt x="6937" y="847"/>
                  </a:lnTo>
                  <a:lnTo>
                    <a:pt x="7071" y="758"/>
                  </a:lnTo>
                  <a:lnTo>
                    <a:pt x="7071" y="758"/>
                  </a:lnTo>
                  <a:lnTo>
                    <a:pt x="7193" y="669"/>
                  </a:lnTo>
                  <a:lnTo>
                    <a:pt x="7327" y="580"/>
                  </a:lnTo>
                  <a:lnTo>
                    <a:pt x="7605" y="435"/>
                  </a:lnTo>
                  <a:lnTo>
                    <a:pt x="7883" y="301"/>
                  </a:lnTo>
                  <a:lnTo>
                    <a:pt x="8173" y="190"/>
                  </a:lnTo>
                  <a:lnTo>
                    <a:pt x="8474" y="112"/>
                  </a:lnTo>
                  <a:lnTo>
                    <a:pt x="8774" y="45"/>
                  </a:lnTo>
                  <a:lnTo>
                    <a:pt x="9086" y="12"/>
                  </a:lnTo>
                  <a:lnTo>
                    <a:pt x="9398" y="1"/>
                  </a:lnTo>
                  <a:lnTo>
                    <a:pt x="9709" y="1"/>
                  </a:lnTo>
                  <a:lnTo>
                    <a:pt x="10010" y="34"/>
                  </a:lnTo>
                  <a:lnTo>
                    <a:pt x="10322" y="90"/>
                  </a:lnTo>
                  <a:lnTo>
                    <a:pt x="10622" y="168"/>
                  </a:lnTo>
                  <a:lnTo>
                    <a:pt x="10912" y="279"/>
                  </a:lnTo>
                  <a:lnTo>
                    <a:pt x="11201" y="401"/>
                  </a:lnTo>
                  <a:lnTo>
                    <a:pt x="11468" y="546"/>
                  </a:lnTo>
                  <a:lnTo>
                    <a:pt x="11602" y="635"/>
                  </a:lnTo>
                  <a:lnTo>
                    <a:pt x="11736" y="724"/>
                  </a:lnTo>
                  <a:lnTo>
                    <a:pt x="11736" y="724"/>
                  </a:lnTo>
                  <a:lnTo>
                    <a:pt x="11858" y="802"/>
                  </a:lnTo>
                  <a:lnTo>
                    <a:pt x="11914" y="824"/>
                  </a:lnTo>
                  <a:lnTo>
                    <a:pt x="11981" y="836"/>
                  </a:lnTo>
                  <a:lnTo>
                    <a:pt x="11981" y="836"/>
                  </a:lnTo>
                  <a:lnTo>
                    <a:pt x="12058" y="824"/>
                  </a:lnTo>
                  <a:lnTo>
                    <a:pt x="12125" y="791"/>
                  </a:lnTo>
                  <a:lnTo>
                    <a:pt x="12259" y="713"/>
                  </a:lnTo>
                  <a:lnTo>
                    <a:pt x="12259" y="713"/>
                  </a:lnTo>
                  <a:lnTo>
                    <a:pt x="12415" y="613"/>
                  </a:lnTo>
                  <a:lnTo>
                    <a:pt x="12582" y="546"/>
                  </a:lnTo>
                  <a:lnTo>
                    <a:pt x="12760" y="502"/>
                  </a:lnTo>
                  <a:lnTo>
                    <a:pt x="12949" y="479"/>
                  </a:lnTo>
                  <a:lnTo>
                    <a:pt x="13127" y="468"/>
                  </a:lnTo>
                  <a:lnTo>
                    <a:pt x="13305" y="490"/>
                  </a:lnTo>
                  <a:lnTo>
                    <a:pt x="13484" y="535"/>
                  </a:lnTo>
                  <a:lnTo>
                    <a:pt x="13662" y="602"/>
                  </a:lnTo>
                  <a:lnTo>
                    <a:pt x="13662" y="602"/>
                  </a:lnTo>
                  <a:lnTo>
                    <a:pt x="13762" y="657"/>
                  </a:lnTo>
                  <a:lnTo>
                    <a:pt x="13851" y="713"/>
                  </a:lnTo>
                  <a:lnTo>
                    <a:pt x="13940" y="791"/>
                  </a:lnTo>
                  <a:lnTo>
                    <a:pt x="14029" y="869"/>
                  </a:lnTo>
                  <a:lnTo>
                    <a:pt x="14029" y="869"/>
                  </a:lnTo>
                  <a:lnTo>
                    <a:pt x="14140" y="1003"/>
                  </a:lnTo>
                  <a:lnTo>
                    <a:pt x="14229" y="1147"/>
                  </a:lnTo>
                  <a:lnTo>
                    <a:pt x="14307" y="1303"/>
                  </a:lnTo>
                  <a:lnTo>
                    <a:pt x="14385" y="1459"/>
                  </a:lnTo>
                  <a:lnTo>
                    <a:pt x="14385" y="1459"/>
                  </a:lnTo>
                  <a:lnTo>
                    <a:pt x="15209" y="3274"/>
                  </a:lnTo>
                  <a:lnTo>
                    <a:pt x="15209" y="3274"/>
                  </a:lnTo>
                  <a:lnTo>
                    <a:pt x="15287" y="3452"/>
                  </a:lnTo>
                  <a:lnTo>
                    <a:pt x="15365" y="3630"/>
                  </a:lnTo>
                  <a:lnTo>
                    <a:pt x="15421" y="3808"/>
                  </a:lnTo>
                  <a:lnTo>
                    <a:pt x="15443" y="3908"/>
                  </a:lnTo>
                  <a:lnTo>
                    <a:pt x="15454" y="3997"/>
                  </a:lnTo>
                  <a:lnTo>
                    <a:pt x="15454" y="3997"/>
                  </a:lnTo>
                  <a:lnTo>
                    <a:pt x="15465" y="4098"/>
                  </a:lnTo>
                  <a:lnTo>
                    <a:pt x="15465" y="4198"/>
                  </a:lnTo>
                  <a:lnTo>
                    <a:pt x="15454" y="4298"/>
                  </a:lnTo>
                  <a:lnTo>
                    <a:pt x="15432" y="4387"/>
                  </a:lnTo>
                  <a:lnTo>
                    <a:pt x="15410" y="4476"/>
                  </a:lnTo>
                  <a:lnTo>
                    <a:pt x="15365" y="4565"/>
                  </a:lnTo>
                  <a:lnTo>
                    <a:pt x="15309" y="4643"/>
                  </a:lnTo>
                  <a:lnTo>
                    <a:pt x="15254" y="4710"/>
                  </a:lnTo>
                  <a:lnTo>
                    <a:pt x="15254" y="4710"/>
                  </a:lnTo>
                  <a:lnTo>
                    <a:pt x="15154" y="4799"/>
                  </a:lnTo>
                  <a:lnTo>
                    <a:pt x="15031" y="4855"/>
                  </a:lnTo>
                  <a:lnTo>
                    <a:pt x="14909" y="4910"/>
                  </a:lnTo>
                  <a:lnTo>
                    <a:pt x="14786" y="4944"/>
                  </a:lnTo>
                  <a:lnTo>
                    <a:pt x="14786" y="4944"/>
                  </a:lnTo>
                  <a:lnTo>
                    <a:pt x="14341" y="5077"/>
                  </a:lnTo>
                  <a:lnTo>
                    <a:pt x="13884" y="5178"/>
                  </a:lnTo>
                  <a:lnTo>
                    <a:pt x="13428" y="5267"/>
                  </a:lnTo>
                  <a:lnTo>
                    <a:pt x="12971" y="5333"/>
                  </a:lnTo>
                  <a:lnTo>
                    <a:pt x="12504" y="5389"/>
                  </a:lnTo>
                  <a:lnTo>
                    <a:pt x="12047" y="5434"/>
                  </a:lnTo>
                  <a:lnTo>
                    <a:pt x="11580" y="5467"/>
                  </a:lnTo>
                  <a:lnTo>
                    <a:pt x="11112" y="5478"/>
                  </a:lnTo>
                  <a:lnTo>
                    <a:pt x="11112" y="5478"/>
                  </a:lnTo>
                  <a:lnTo>
                    <a:pt x="10344" y="5500"/>
                  </a:lnTo>
                  <a:lnTo>
                    <a:pt x="9576" y="5489"/>
                  </a:lnTo>
                  <a:lnTo>
                    <a:pt x="8808" y="5456"/>
                  </a:lnTo>
                  <a:lnTo>
                    <a:pt x="8039" y="5411"/>
                  </a:lnTo>
                  <a:lnTo>
                    <a:pt x="7271" y="5333"/>
                  </a:lnTo>
                  <a:lnTo>
                    <a:pt x="6503" y="5244"/>
                  </a:lnTo>
                  <a:lnTo>
                    <a:pt x="5746" y="5122"/>
                  </a:lnTo>
                  <a:lnTo>
                    <a:pt x="4989" y="49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333;p21">
              <a:extLst>
                <a:ext uri="{FF2B5EF4-FFF2-40B4-BE49-F238E27FC236}">
                  <a16:creationId xmlns:a16="http://schemas.microsoft.com/office/drawing/2014/main" id="{84F571C7-284C-AC9A-D89B-47DAB20BBCAE}"/>
                </a:ext>
              </a:extLst>
            </p:cNvPr>
            <p:cNvSpPr/>
            <p:nvPr/>
          </p:nvSpPr>
          <p:spPr>
            <a:xfrm>
              <a:off x="7154157" y="2746552"/>
              <a:ext cx="348563" cy="64817"/>
            </a:xfrm>
            <a:custGeom>
              <a:avLst/>
              <a:gdLst/>
              <a:ahLst/>
              <a:cxnLst/>
              <a:rect l="l" t="t" r="r" b="b"/>
              <a:pathLst>
                <a:path w="14853" h="2762" extrusionOk="0">
                  <a:moveTo>
                    <a:pt x="11312" y="1"/>
                  </a:moveTo>
                  <a:lnTo>
                    <a:pt x="11279" y="78"/>
                  </a:lnTo>
                  <a:lnTo>
                    <a:pt x="11256" y="156"/>
                  </a:lnTo>
                  <a:lnTo>
                    <a:pt x="11234" y="323"/>
                  </a:lnTo>
                  <a:lnTo>
                    <a:pt x="11212" y="490"/>
                  </a:lnTo>
                  <a:lnTo>
                    <a:pt x="11190" y="568"/>
                  </a:lnTo>
                  <a:lnTo>
                    <a:pt x="11156" y="646"/>
                  </a:lnTo>
                  <a:lnTo>
                    <a:pt x="11100" y="724"/>
                  </a:lnTo>
                  <a:lnTo>
                    <a:pt x="11034" y="780"/>
                  </a:lnTo>
                  <a:lnTo>
                    <a:pt x="10945" y="836"/>
                  </a:lnTo>
                  <a:lnTo>
                    <a:pt x="10856" y="858"/>
                  </a:lnTo>
                  <a:lnTo>
                    <a:pt x="10755" y="880"/>
                  </a:lnTo>
                  <a:lnTo>
                    <a:pt x="10655" y="902"/>
                  </a:lnTo>
                  <a:lnTo>
                    <a:pt x="10455" y="902"/>
                  </a:lnTo>
                  <a:lnTo>
                    <a:pt x="8551" y="913"/>
                  </a:lnTo>
                  <a:lnTo>
                    <a:pt x="8261" y="902"/>
                  </a:lnTo>
                  <a:lnTo>
                    <a:pt x="8117" y="891"/>
                  </a:lnTo>
                  <a:lnTo>
                    <a:pt x="7972" y="869"/>
                  </a:lnTo>
                  <a:lnTo>
                    <a:pt x="7838" y="824"/>
                  </a:lnTo>
                  <a:lnTo>
                    <a:pt x="7716" y="769"/>
                  </a:lnTo>
                  <a:lnTo>
                    <a:pt x="7660" y="724"/>
                  </a:lnTo>
                  <a:lnTo>
                    <a:pt x="7605" y="691"/>
                  </a:lnTo>
                  <a:lnTo>
                    <a:pt x="7560" y="635"/>
                  </a:lnTo>
                  <a:lnTo>
                    <a:pt x="7515" y="591"/>
                  </a:lnTo>
                  <a:lnTo>
                    <a:pt x="7415" y="446"/>
                  </a:lnTo>
                  <a:lnTo>
                    <a:pt x="7326" y="301"/>
                  </a:lnTo>
                  <a:lnTo>
                    <a:pt x="7271" y="245"/>
                  </a:lnTo>
                  <a:lnTo>
                    <a:pt x="7204" y="212"/>
                  </a:lnTo>
                  <a:lnTo>
                    <a:pt x="7148" y="190"/>
                  </a:lnTo>
                  <a:lnTo>
                    <a:pt x="7070" y="190"/>
                  </a:lnTo>
                  <a:lnTo>
                    <a:pt x="7014" y="223"/>
                  </a:lnTo>
                  <a:lnTo>
                    <a:pt x="6959" y="268"/>
                  </a:lnTo>
                  <a:lnTo>
                    <a:pt x="6925" y="323"/>
                  </a:lnTo>
                  <a:lnTo>
                    <a:pt x="6892" y="390"/>
                  </a:lnTo>
                  <a:lnTo>
                    <a:pt x="6847" y="546"/>
                  </a:lnTo>
                  <a:lnTo>
                    <a:pt x="6825" y="613"/>
                  </a:lnTo>
                  <a:lnTo>
                    <a:pt x="6792" y="680"/>
                  </a:lnTo>
                  <a:lnTo>
                    <a:pt x="6736" y="758"/>
                  </a:lnTo>
                  <a:lnTo>
                    <a:pt x="6669" y="824"/>
                  </a:lnTo>
                  <a:lnTo>
                    <a:pt x="6591" y="880"/>
                  </a:lnTo>
                  <a:lnTo>
                    <a:pt x="6513" y="925"/>
                  </a:lnTo>
                  <a:lnTo>
                    <a:pt x="6380" y="980"/>
                  </a:lnTo>
                  <a:lnTo>
                    <a:pt x="6246" y="1025"/>
                  </a:lnTo>
                  <a:lnTo>
                    <a:pt x="6113" y="1058"/>
                  </a:lnTo>
                  <a:lnTo>
                    <a:pt x="5968" y="1080"/>
                  </a:lnTo>
                  <a:lnTo>
                    <a:pt x="5823" y="1103"/>
                  </a:lnTo>
                  <a:lnTo>
                    <a:pt x="5678" y="1114"/>
                  </a:lnTo>
                  <a:lnTo>
                    <a:pt x="5389" y="1125"/>
                  </a:lnTo>
                  <a:lnTo>
                    <a:pt x="4799" y="1114"/>
                  </a:lnTo>
                  <a:lnTo>
                    <a:pt x="4209" y="1080"/>
                  </a:lnTo>
                  <a:lnTo>
                    <a:pt x="3953" y="1047"/>
                  </a:lnTo>
                  <a:lnTo>
                    <a:pt x="3830" y="1025"/>
                  </a:lnTo>
                  <a:lnTo>
                    <a:pt x="3708" y="991"/>
                  </a:lnTo>
                  <a:lnTo>
                    <a:pt x="3597" y="947"/>
                  </a:lnTo>
                  <a:lnTo>
                    <a:pt x="3485" y="880"/>
                  </a:lnTo>
                  <a:lnTo>
                    <a:pt x="3396" y="813"/>
                  </a:lnTo>
                  <a:lnTo>
                    <a:pt x="3318" y="713"/>
                  </a:lnTo>
                  <a:lnTo>
                    <a:pt x="3274" y="646"/>
                  </a:lnTo>
                  <a:lnTo>
                    <a:pt x="3240" y="568"/>
                  </a:lnTo>
                  <a:lnTo>
                    <a:pt x="3162" y="412"/>
                  </a:lnTo>
                  <a:lnTo>
                    <a:pt x="3129" y="335"/>
                  </a:lnTo>
                  <a:lnTo>
                    <a:pt x="3084" y="279"/>
                  </a:lnTo>
                  <a:lnTo>
                    <a:pt x="3029" y="223"/>
                  </a:lnTo>
                  <a:lnTo>
                    <a:pt x="2962" y="179"/>
                  </a:lnTo>
                  <a:lnTo>
                    <a:pt x="2862" y="357"/>
                  </a:lnTo>
                  <a:lnTo>
                    <a:pt x="2739" y="535"/>
                  </a:lnTo>
                  <a:lnTo>
                    <a:pt x="2606" y="702"/>
                  </a:lnTo>
                  <a:lnTo>
                    <a:pt x="2461" y="847"/>
                  </a:lnTo>
                  <a:lnTo>
                    <a:pt x="2305" y="980"/>
                  </a:lnTo>
                  <a:lnTo>
                    <a:pt x="2127" y="1092"/>
                  </a:lnTo>
                  <a:lnTo>
                    <a:pt x="1949" y="1192"/>
                  </a:lnTo>
                  <a:lnTo>
                    <a:pt x="1760" y="1281"/>
                  </a:lnTo>
                  <a:lnTo>
                    <a:pt x="1559" y="1348"/>
                  </a:lnTo>
                  <a:lnTo>
                    <a:pt x="1359" y="1403"/>
                  </a:lnTo>
                  <a:lnTo>
                    <a:pt x="1158" y="1437"/>
                  </a:lnTo>
                  <a:lnTo>
                    <a:pt x="958" y="1448"/>
                  </a:lnTo>
                  <a:lnTo>
                    <a:pt x="746" y="1437"/>
                  </a:lnTo>
                  <a:lnTo>
                    <a:pt x="546" y="1414"/>
                  </a:lnTo>
                  <a:lnTo>
                    <a:pt x="346" y="1370"/>
                  </a:lnTo>
                  <a:lnTo>
                    <a:pt x="145" y="1292"/>
                  </a:lnTo>
                  <a:lnTo>
                    <a:pt x="101" y="1403"/>
                  </a:lnTo>
                  <a:lnTo>
                    <a:pt x="67" y="1515"/>
                  </a:lnTo>
                  <a:lnTo>
                    <a:pt x="34" y="1626"/>
                  </a:lnTo>
                  <a:lnTo>
                    <a:pt x="12" y="1748"/>
                  </a:lnTo>
                  <a:lnTo>
                    <a:pt x="0" y="1860"/>
                  </a:lnTo>
                  <a:lnTo>
                    <a:pt x="0" y="1982"/>
                  </a:lnTo>
                  <a:lnTo>
                    <a:pt x="12" y="2094"/>
                  </a:lnTo>
                  <a:lnTo>
                    <a:pt x="23" y="2216"/>
                  </a:lnTo>
                  <a:lnTo>
                    <a:pt x="3530" y="2650"/>
                  </a:lnTo>
                  <a:lnTo>
                    <a:pt x="3919" y="2695"/>
                  </a:lnTo>
                  <a:lnTo>
                    <a:pt x="4309" y="2728"/>
                  </a:lnTo>
                  <a:lnTo>
                    <a:pt x="4710" y="2750"/>
                  </a:lnTo>
                  <a:lnTo>
                    <a:pt x="5100" y="2762"/>
                  </a:lnTo>
                  <a:lnTo>
                    <a:pt x="5901" y="2762"/>
                  </a:lnTo>
                  <a:lnTo>
                    <a:pt x="6692" y="2750"/>
                  </a:lnTo>
                  <a:lnTo>
                    <a:pt x="9876" y="2684"/>
                  </a:lnTo>
                  <a:lnTo>
                    <a:pt x="11145" y="2661"/>
                  </a:lnTo>
                  <a:lnTo>
                    <a:pt x="11780" y="2628"/>
                  </a:lnTo>
                  <a:lnTo>
                    <a:pt x="12414" y="2583"/>
                  </a:lnTo>
                  <a:lnTo>
                    <a:pt x="12704" y="2561"/>
                  </a:lnTo>
                  <a:lnTo>
                    <a:pt x="12993" y="2528"/>
                  </a:lnTo>
                  <a:lnTo>
                    <a:pt x="13294" y="2483"/>
                  </a:lnTo>
                  <a:lnTo>
                    <a:pt x="13583" y="2428"/>
                  </a:lnTo>
                  <a:lnTo>
                    <a:pt x="13862" y="2361"/>
                  </a:lnTo>
                  <a:lnTo>
                    <a:pt x="14151" y="2283"/>
                  </a:lnTo>
                  <a:lnTo>
                    <a:pt x="14418" y="2183"/>
                  </a:lnTo>
                  <a:lnTo>
                    <a:pt x="14685" y="2060"/>
                  </a:lnTo>
                  <a:lnTo>
                    <a:pt x="14741" y="2038"/>
                  </a:lnTo>
                  <a:lnTo>
                    <a:pt x="14797" y="2005"/>
                  </a:lnTo>
                  <a:lnTo>
                    <a:pt x="14830" y="1960"/>
                  </a:lnTo>
                  <a:lnTo>
                    <a:pt x="14852" y="1904"/>
                  </a:lnTo>
                  <a:lnTo>
                    <a:pt x="14852" y="1860"/>
                  </a:lnTo>
                  <a:lnTo>
                    <a:pt x="14841" y="1826"/>
                  </a:lnTo>
                  <a:lnTo>
                    <a:pt x="14808" y="1748"/>
                  </a:lnTo>
                  <a:lnTo>
                    <a:pt x="14730" y="1581"/>
                  </a:lnTo>
                  <a:lnTo>
                    <a:pt x="14630" y="1414"/>
                  </a:lnTo>
                  <a:lnTo>
                    <a:pt x="14574" y="1337"/>
                  </a:lnTo>
                  <a:lnTo>
                    <a:pt x="14507" y="1270"/>
                  </a:lnTo>
                  <a:lnTo>
                    <a:pt x="14440" y="1214"/>
                  </a:lnTo>
                  <a:lnTo>
                    <a:pt x="14363" y="1170"/>
                  </a:lnTo>
                  <a:lnTo>
                    <a:pt x="14240" y="1125"/>
                  </a:lnTo>
                  <a:lnTo>
                    <a:pt x="14129" y="1103"/>
                  </a:lnTo>
                  <a:lnTo>
                    <a:pt x="13995" y="1092"/>
                  </a:lnTo>
                  <a:lnTo>
                    <a:pt x="12715" y="1092"/>
                  </a:lnTo>
                  <a:lnTo>
                    <a:pt x="12570" y="1080"/>
                  </a:lnTo>
                  <a:lnTo>
                    <a:pt x="12414" y="1047"/>
                  </a:lnTo>
                  <a:lnTo>
                    <a:pt x="12347" y="1025"/>
                  </a:lnTo>
                  <a:lnTo>
                    <a:pt x="12269" y="991"/>
                  </a:lnTo>
                  <a:lnTo>
                    <a:pt x="12203" y="947"/>
                  </a:lnTo>
                  <a:lnTo>
                    <a:pt x="12136" y="902"/>
                  </a:lnTo>
                  <a:lnTo>
                    <a:pt x="12069" y="847"/>
                  </a:lnTo>
                  <a:lnTo>
                    <a:pt x="12013" y="780"/>
                  </a:lnTo>
                  <a:lnTo>
                    <a:pt x="11902" y="646"/>
                  </a:lnTo>
                  <a:lnTo>
                    <a:pt x="11802" y="490"/>
                  </a:lnTo>
                  <a:lnTo>
                    <a:pt x="11691" y="346"/>
                  </a:lnTo>
                  <a:lnTo>
                    <a:pt x="11579" y="212"/>
                  </a:lnTo>
                  <a:lnTo>
                    <a:pt x="11524" y="145"/>
                  </a:lnTo>
                  <a:lnTo>
                    <a:pt x="11457" y="90"/>
                  </a:lnTo>
                  <a:lnTo>
                    <a:pt x="11390" y="45"/>
                  </a:lnTo>
                  <a:lnTo>
                    <a:pt x="11312" y="1"/>
                  </a:lnTo>
                  <a:close/>
                </a:path>
              </a:pathLst>
            </a:custGeom>
            <a:solidFill>
              <a:srgbClr val="E8A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334;p21">
              <a:extLst>
                <a:ext uri="{FF2B5EF4-FFF2-40B4-BE49-F238E27FC236}">
                  <a16:creationId xmlns:a16="http://schemas.microsoft.com/office/drawing/2014/main" id="{D5AE6833-D3EC-CD47-1D2F-6DF0171EA5F2}"/>
                </a:ext>
              </a:extLst>
            </p:cNvPr>
            <p:cNvSpPr/>
            <p:nvPr/>
          </p:nvSpPr>
          <p:spPr>
            <a:xfrm>
              <a:off x="7154157" y="2746552"/>
              <a:ext cx="348563" cy="64817"/>
            </a:xfrm>
            <a:custGeom>
              <a:avLst/>
              <a:gdLst/>
              <a:ahLst/>
              <a:cxnLst/>
              <a:rect l="l" t="t" r="r" b="b"/>
              <a:pathLst>
                <a:path w="14853" h="2762" fill="none" extrusionOk="0">
                  <a:moveTo>
                    <a:pt x="23" y="2216"/>
                  </a:moveTo>
                  <a:lnTo>
                    <a:pt x="23" y="2216"/>
                  </a:lnTo>
                  <a:lnTo>
                    <a:pt x="12" y="2094"/>
                  </a:lnTo>
                  <a:lnTo>
                    <a:pt x="0" y="1982"/>
                  </a:lnTo>
                  <a:lnTo>
                    <a:pt x="0" y="1860"/>
                  </a:lnTo>
                  <a:lnTo>
                    <a:pt x="12" y="1748"/>
                  </a:lnTo>
                  <a:lnTo>
                    <a:pt x="34" y="1626"/>
                  </a:lnTo>
                  <a:lnTo>
                    <a:pt x="67" y="1515"/>
                  </a:lnTo>
                  <a:lnTo>
                    <a:pt x="101" y="1403"/>
                  </a:lnTo>
                  <a:lnTo>
                    <a:pt x="145" y="1292"/>
                  </a:lnTo>
                  <a:lnTo>
                    <a:pt x="145" y="1292"/>
                  </a:lnTo>
                  <a:lnTo>
                    <a:pt x="346" y="1370"/>
                  </a:lnTo>
                  <a:lnTo>
                    <a:pt x="546" y="1414"/>
                  </a:lnTo>
                  <a:lnTo>
                    <a:pt x="746" y="1437"/>
                  </a:lnTo>
                  <a:lnTo>
                    <a:pt x="958" y="1448"/>
                  </a:lnTo>
                  <a:lnTo>
                    <a:pt x="1158" y="1437"/>
                  </a:lnTo>
                  <a:lnTo>
                    <a:pt x="1359" y="1403"/>
                  </a:lnTo>
                  <a:lnTo>
                    <a:pt x="1559" y="1348"/>
                  </a:lnTo>
                  <a:lnTo>
                    <a:pt x="1760" y="1281"/>
                  </a:lnTo>
                  <a:lnTo>
                    <a:pt x="1949" y="1192"/>
                  </a:lnTo>
                  <a:lnTo>
                    <a:pt x="2127" y="1092"/>
                  </a:lnTo>
                  <a:lnTo>
                    <a:pt x="2305" y="980"/>
                  </a:lnTo>
                  <a:lnTo>
                    <a:pt x="2461" y="847"/>
                  </a:lnTo>
                  <a:lnTo>
                    <a:pt x="2606" y="702"/>
                  </a:lnTo>
                  <a:lnTo>
                    <a:pt x="2739" y="535"/>
                  </a:lnTo>
                  <a:lnTo>
                    <a:pt x="2862" y="357"/>
                  </a:lnTo>
                  <a:lnTo>
                    <a:pt x="2962" y="179"/>
                  </a:lnTo>
                  <a:lnTo>
                    <a:pt x="2962" y="179"/>
                  </a:lnTo>
                  <a:lnTo>
                    <a:pt x="3029" y="223"/>
                  </a:lnTo>
                  <a:lnTo>
                    <a:pt x="3084" y="279"/>
                  </a:lnTo>
                  <a:lnTo>
                    <a:pt x="3129" y="335"/>
                  </a:lnTo>
                  <a:lnTo>
                    <a:pt x="3162" y="412"/>
                  </a:lnTo>
                  <a:lnTo>
                    <a:pt x="3240" y="568"/>
                  </a:lnTo>
                  <a:lnTo>
                    <a:pt x="3274" y="646"/>
                  </a:lnTo>
                  <a:lnTo>
                    <a:pt x="3318" y="713"/>
                  </a:lnTo>
                  <a:lnTo>
                    <a:pt x="3318" y="713"/>
                  </a:lnTo>
                  <a:lnTo>
                    <a:pt x="3396" y="813"/>
                  </a:lnTo>
                  <a:lnTo>
                    <a:pt x="3485" y="880"/>
                  </a:lnTo>
                  <a:lnTo>
                    <a:pt x="3597" y="947"/>
                  </a:lnTo>
                  <a:lnTo>
                    <a:pt x="3708" y="991"/>
                  </a:lnTo>
                  <a:lnTo>
                    <a:pt x="3830" y="1025"/>
                  </a:lnTo>
                  <a:lnTo>
                    <a:pt x="3953" y="1047"/>
                  </a:lnTo>
                  <a:lnTo>
                    <a:pt x="4209" y="1080"/>
                  </a:lnTo>
                  <a:lnTo>
                    <a:pt x="4209" y="1080"/>
                  </a:lnTo>
                  <a:lnTo>
                    <a:pt x="4799" y="1114"/>
                  </a:lnTo>
                  <a:lnTo>
                    <a:pt x="5389" y="1125"/>
                  </a:lnTo>
                  <a:lnTo>
                    <a:pt x="5389" y="1125"/>
                  </a:lnTo>
                  <a:lnTo>
                    <a:pt x="5678" y="1114"/>
                  </a:lnTo>
                  <a:lnTo>
                    <a:pt x="5823" y="1103"/>
                  </a:lnTo>
                  <a:lnTo>
                    <a:pt x="5968" y="1080"/>
                  </a:lnTo>
                  <a:lnTo>
                    <a:pt x="6113" y="1058"/>
                  </a:lnTo>
                  <a:lnTo>
                    <a:pt x="6246" y="1025"/>
                  </a:lnTo>
                  <a:lnTo>
                    <a:pt x="6380" y="980"/>
                  </a:lnTo>
                  <a:lnTo>
                    <a:pt x="6513" y="925"/>
                  </a:lnTo>
                  <a:lnTo>
                    <a:pt x="6513" y="925"/>
                  </a:lnTo>
                  <a:lnTo>
                    <a:pt x="6591" y="880"/>
                  </a:lnTo>
                  <a:lnTo>
                    <a:pt x="6669" y="824"/>
                  </a:lnTo>
                  <a:lnTo>
                    <a:pt x="6736" y="758"/>
                  </a:lnTo>
                  <a:lnTo>
                    <a:pt x="6792" y="680"/>
                  </a:lnTo>
                  <a:lnTo>
                    <a:pt x="6792" y="680"/>
                  </a:lnTo>
                  <a:lnTo>
                    <a:pt x="6825" y="613"/>
                  </a:lnTo>
                  <a:lnTo>
                    <a:pt x="6847" y="546"/>
                  </a:lnTo>
                  <a:lnTo>
                    <a:pt x="6892" y="390"/>
                  </a:lnTo>
                  <a:lnTo>
                    <a:pt x="6925" y="323"/>
                  </a:lnTo>
                  <a:lnTo>
                    <a:pt x="6959" y="268"/>
                  </a:lnTo>
                  <a:lnTo>
                    <a:pt x="7014" y="223"/>
                  </a:lnTo>
                  <a:lnTo>
                    <a:pt x="7070" y="190"/>
                  </a:lnTo>
                  <a:lnTo>
                    <a:pt x="7070" y="190"/>
                  </a:lnTo>
                  <a:lnTo>
                    <a:pt x="7104" y="190"/>
                  </a:lnTo>
                  <a:lnTo>
                    <a:pt x="7148" y="190"/>
                  </a:lnTo>
                  <a:lnTo>
                    <a:pt x="7204" y="212"/>
                  </a:lnTo>
                  <a:lnTo>
                    <a:pt x="7271" y="245"/>
                  </a:lnTo>
                  <a:lnTo>
                    <a:pt x="7326" y="301"/>
                  </a:lnTo>
                  <a:lnTo>
                    <a:pt x="7415" y="446"/>
                  </a:lnTo>
                  <a:lnTo>
                    <a:pt x="7515" y="591"/>
                  </a:lnTo>
                  <a:lnTo>
                    <a:pt x="7515" y="591"/>
                  </a:lnTo>
                  <a:lnTo>
                    <a:pt x="7560" y="635"/>
                  </a:lnTo>
                  <a:lnTo>
                    <a:pt x="7605" y="691"/>
                  </a:lnTo>
                  <a:lnTo>
                    <a:pt x="7660" y="724"/>
                  </a:lnTo>
                  <a:lnTo>
                    <a:pt x="7716" y="769"/>
                  </a:lnTo>
                  <a:lnTo>
                    <a:pt x="7838" y="824"/>
                  </a:lnTo>
                  <a:lnTo>
                    <a:pt x="7972" y="869"/>
                  </a:lnTo>
                  <a:lnTo>
                    <a:pt x="8117" y="891"/>
                  </a:lnTo>
                  <a:lnTo>
                    <a:pt x="8261" y="902"/>
                  </a:lnTo>
                  <a:lnTo>
                    <a:pt x="8551" y="913"/>
                  </a:lnTo>
                  <a:lnTo>
                    <a:pt x="8551" y="913"/>
                  </a:lnTo>
                  <a:lnTo>
                    <a:pt x="10455" y="902"/>
                  </a:lnTo>
                  <a:lnTo>
                    <a:pt x="10455" y="902"/>
                  </a:lnTo>
                  <a:lnTo>
                    <a:pt x="10655" y="902"/>
                  </a:lnTo>
                  <a:lnTo>
                    <a:pt x="10755" y="880"/>
                  </a:lnTo>
                  <a:lnTo>
                    <a:pt x="10856" y="858"/>
                  </a:lnTo>
                  <a:lnTo>
                    <a:pt x="10945" y="836"/>
                  </a:lnTo>
                  <a:lnTo>
                    <a:pt x="11034" y="780"/>
                  </a:lnTo>
                  <a:lnTo>
                    <a:pt x="11100" y="724"/>
                  </a:lnTo>
                  <a:lnTo>
                    <a:pt x="11156" y="646"/>
                  </a:lnTo>
                  <a:lnTo>
                    <a:pt x="11156" y="646"/>
                  </a:lnTo>
                  <a:lnTo>
                    <a:pt x="11190" y="568"/>
                  </a:lnTo>
                  <a:lnTo>
                    <a:pt x="11212" y="490"/>
                  </a:lnTo>
                  <a:lnTo>
                    <a:pt x="11234" y="323"/>
                  </a:lnTo>
                  <a:lnTo>
                    <a:pt x="11256" y="156"/>
                  </a:lnTo>
                  <a:lnTo>
                    <a:pt x="11279" y="78"/>
                  </a:lnTo>
                  <a:lnTo>
                    <a:pt x="11312" y="1"/>
                  </a:lnTo>
                  <a:lnTo>
                    <a:pt x="11312" y="1"/>
                  </a:lnTo>
                  <a:lnTo>
                    <a:pt x="11390" y="45"/>
                  </a:lnTo>
                  <a:lnTo>
                    <a:pt x="11457" y="90"/>
                  </a:lnTo>
                  <a:lnTo>
                    <a:pt x="11524" y="145"/>
                  </a:lnTo>
                  <a:lnTo>
                    <a:pt x="11579" y="212"/>
                  </a:lnTo>
                  <a:lnTo>
                    <a:pt x="11691" y="346"/>
                  </a:lnTo>
                  <a:lnTo>
                    <a:pt x="11802" y="490"/>
                  </a:lnTo>
                  <a:lnTo>
                    <a:pt x="11902" y="646"/>
                  </a:lnTo>
                  <a:lnTo>
                    <a:pt x="12013" y="780"/>
                  </a:lnTo>
                  <a:lnTo>
                    <a:pt x="12069" y="847"/>
                  </a:lnTo>
                  <a:lnTo>
                    <a:pt x="12136" y="902"/>
                  </a:lnTo>
                  <a:lnTo>
                    <a:pt x="12203" y="947"/>
                  </a:lnTo>
                  <a:lnTo>
                    <a:pt x="12269" y="991"/>
                  </a:lnTo>
                  <a:lnTo>
                    <a:pt x="12269" y="991"/>
                  </a:lnTo>
                  <a:lnTo>
                    <a:pt x="12347" y="1025"/>
                  </a:lnTo>
                  <a:lnTo>
                    <a:pt x="12414" y="1047"/>
                  </a:lnTo>
                  <a:lnTo>
                    <a:pt x="12570" y="1080"/>
                  </a:lnTo>
                  <a:lnTo>
                    <a:pt x="12715" y="1092"/>
                  </a:lnTo>
                  <a:lnTo>
                    <a:pt x="12871" y="1092"/>
                  </a:lnTo>
                  <a:lnTo>
                    <a:pt x="12871" y="1092"/>
                  </a:lnTo>
                  <a:lnTo>
                    <a:pt x="13873" y="1092"/>
                  </a:lnTo>
                  <a:lnTo>
                    <a:pt x="13873" y="1092"/>
                  </a:lnTo>
                  <a:lnTo>
                    <a:pt x="13995" y="1092"/>
                  </a:lnTo>
                  <a:lnTo>
                    <a:pt x="14129" y="1103"/>
                  </a:lnTo>
                  <a:lnTo>
                    <a:pt x="14240" y="1125"/>
                  </a:lnTo>
                  <a:lnTo>
                    <a:pt x="14363" y="1170"/>
                  </a:lnTo>
                  <a:lnTo>
                    <a:pt x="14363" y="1170"/>
                  </a:lnTo>
                  <a:lnTo>
                    <a:pt x="14440" y="1214"/>
                  </a:lnTo>
                  <a:lnTo>
                    <a:pt x="14507" y="1270"/>
                  </a:lnTo>
                  <a:lnTo>
                    <a:pt x="14574" y="1337"/>
                  </a:lnTo>
                  <a:lnTo>
                    <a:pt x="14630" y="1414"/>
                  </a:lnTo>
                  <a:lnTo>
                    <a:pt x="14730" y="1581"/>
                  </a:lnTo>
                  <a:lnTo>
                    <a:pt x="14808" y="1748"/>
                  </a:lnTo>
                  <a:lnTo>
                    <a:pt x="14808" y="1748"/>
                  </a:lnTo>
                  <a:lnTo>
                    <a:pt x="14841" y="1826"/>
                  </a:lnTo>
                  <a:lnTo>
                    <a:pt x="14852" y="1860"/>
                  </a:lnTo>
                  <a:lnTo>
                    <a:pt x="14852" y="1904"/>
                  </a:lnTo>
                  <a:lnTo>
                    <a:pt x="14852" y="1904"/>
                  </a:lnTo>
                  <a:lnTo>
                    <a:pt x="14830" y="1960"/>
                  </a:lnTo>
                  <a:lnTo>
                    <a:pt x="14797" y="2005"/>
                  </a:lnTo>
                  <a:lnTo>
                    <a:pt x="14741" y="2038"/>
                  </a:lnTo>
                  <a:lnTo>
                    <a:pt x="14685" y="2060"/>
                  </a:lnTo>
                  <a:lnTo>
                    <a:pt x="14685" y="2060"/>
                  </a:lnTo>
                  <a:lnTo>
                    <a:pt x="14418" y="2183"/>
                  </a:lnTo>
                  <a:lnTo>
                    <a:pt x="14151" y="2283"/>
                  </a:lnTo>
                  <a:lnTo>
                    <a:pt x="13862" y="2361"/>
                  </a:lnTo>
                  <a:lnTo>
                    <a:pt x="13583" y="2428"/>
                  </a:lnTo>
                  <a:lnTo>
                    <a:pt x="13294" y="2483"/>
                  </a:lnTo>
                  <a:lnTo>
                    <a:pt x="12993" y="2528"/>
                  </a:lnTo>
                  <a:lnTo>
                    <a:pt x="12704" y="2561"/>
                  </a:lnTo>
                  <a:lnTo>
                    <a:pt x="12414" y="2583"/>
                  </a:lnTo>
                  <a:lnTo>
                    <a:pt x="12414" y="2583"/>
                  </a:lnTo>
                  <a:lnTo>
                    <a:pt x="11780" y="2628"/>
                  </a:lnTo>
                  <a:lnTo>
                    <a:pt x="11145" y="2661"/>
                  </a:lnTo>
                  <a:lnTo>
                    <a:pt x="9876" y="2684"/>
                  </a:lnTo>
                  <a:lnTo>
                    <a:pt x="9876" y="2684"/>
                  </a:lnTo>
                  <a:lnTo>
                    <a:pt x="6692" y="2750"/>
                  </a:lnTo>
                  <a:lnTo>
                    <a:pt x="6692" y="2750"/>
                  </a:lnTo>
                  <a:lnTo>
                    <a:pt x="5901" y="2762"/>
                  </a:lnTo>
                  <a:lnTo>
                    <a:pt x="5100" y="2762"/>
                  </a:lnTo>
                  <a:lnTo>
                    <a:pt x="4710" y="2750"/>
                  </a:lnTo>
                  <a:lnTo>
                    <a:pt x="4309" y="2728"/>
                  </a:lnTo>
                  <a:lnTo>
                    <a:pt x="3919" y="2695"/>
                  </a:lnTo>
                  <a:lnTo>
                    <a:pt x="3530" y="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335;p21">
              <a:extLst>
                <a:ext uri="{FF2B5EF4-FFF2-40B4-BE49-F238E27FC236}">
                  <a16:creationId xmlns:a16="http://schemas.microsoft.com/office/drawing/2014/main" id="{87DF847F-C810-0981-6B9C-08B9DB867753}"/>
                </a:ext>
              </a:extLst>
            </p:cNvPr>
            <p:cNvSpPr/>
            <p:nvPr/>
          </p:nvSpPr>
          <p:spPr>
            <a:xfrm>
              <a:off x="7379375" y="2715458"/>
              <a:ext cx="30860" cy="12837"/>
            </a:xfrm>
            <a:custGeom>
              <a:avLst/>
              <a:gdLst/>
              <a:ahLst/>
              <a:cxnLst/>
              <a:rect l="l" t="t" r="r" b="b"/>
              <a:pathLst>
                <a:path w="1315" h="547" extrusionOk="0">
                  <a:moveTo>
                    <a:pt x="713" y="1"/>
                  </a:moveTo>
                  <a:lnTo>
                    <a:pt x="635" y="12"/>
                  </a:lnTo>
                  <a:lnTo>
                    <a:pt x="479" y="56"/>
                  </a:lnTo>
                  <a:lnTo>
                    <a:pt x="334" y="101"/>
                  </a:lnTo>
                  <a:lnTo>
                    <a:pt x="212" y="123"/>
                  </a:lnTo>
                  <a:lnTo>
                    <a:pt x="145" y="134"/>
                  </a:lnTo>
                  <a:lnTo>
                    <a:pt x="78" y="157"/>
                  </a:lnTo>
                  <a:lnTo>
                    <a:pt x="34" y="190"/>
                  </a:lnTo>
                  <a:lnTo>
                    <a:pt x="12" y="201"/>
                  </a:lnTo>
                  <a:lnTo>
                    <a:pt x="0" y="223"/>
                  </a:lnTo>
                  <a:lnTo>
                    <a:pt x="0" y="246"/>
                  </a:lnTo>
                  <a:lnTo>
                    <a:pt x="0" y="279"/>
                  </a:lnTo>
                  <a:lnTo>
                    <a:pt x="12" y="312"/>
                  </a:lnTo>
                  <a:lnTo>
                    <a:pt x="34" y="346"/>
                  </a:lnTo>
                  <a:lnTo>
                    <a:pt x="78" y="390"/>
                  </a:lnTo>
                  <a:lnTo>
                    <a:pt x="123" y="424"/>
                  </a:lnTo>
                  <a:lnTo>
                    <a:pt x="179" y="446"/>
                  </a:lnTo>
                  <a:lnTo>
                    <a:pt x="234" y="468"/>
                  </a:lnTo>
                  <a:lnTo>
                    <a:pt x="334" y="502"/>
                  </a:lnTo>
                  <a:lnTo>
                    <a:pt x="446" y="524"/>
                  </a:lnTo>
                  <a:lnTo>
                    <a:pt x="557" y="535"/>
                  </a:lnTo>
                  <a:lnTo>
                    <a:pt x="657" y="546"/>
                  </a:lnTo>
                  <a:lnTo>
                    <a:pt x="769" y="546"/>
                  </a:lnTo>
                  <a:lnTo>
                    <a:pt x="880" y="535"/>
                  </a:lnTo>
                  <a:lnTo>
                    <a:pt x="991" y="524"/>
                  </a:lnTo>
                  <a:lnTo>
                    <a:pt x="1092" y="491"/>
                  </a:lnTo>
                  <a:lnTo>
                    <a:pt x="1181" y="468"/>
                  </a:lnTo>
                  <a:lnTo>
                    <a:pt x="1225" y="446"/>
                  </a:lnTo>
                  <a:lnTo>
                    <a:pt x="1259" y="424"/>
                  </a:lnTo>
                  <a:lnTo>
                    <a:pt x="1281" y="379"/>
                  </a:lnTo>
                  <a:lnTo>
                    <a:pt x="1303" y="346"/>
                  </a:lnTo>
                  <a:lnTo>
                    <a:pt x="1314" y="301"/>
                  </a:lnTo>
                  <a:lnTo>
                    <a:pt x="1303" y="257"/>
                  </a:lnTo>
                  <a:lnTo>
                    <a:pt x="1281" y="212"/>
                  </a:lnTo>
                  <a:lnTo>
                    <a:pt x="1247" y="179"/>
                  </a:lnTo>
                  <a:lnTo>
                    <a:pt x="1181" y="134"/>
                  </a:lnTo>
                  <a:lnTo>
                    <a:pt x="1103" y="79"/>
                  </a:lnTo>
                  <a:lnTo>
                    <a:pt x="1025" y="45"/>
                  </a:lnTo>
                  <a:lnTo>
                    <a:pt x="947" y="12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D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336;p21">
              <a:extLst>
                <a:ext uri="{FF2B5EF4-FFF2-40B4-BE49-F238E27FC236}">
                  <a16:creationId xmlns:a16="http://schemas.microsoft.com/office/drawing/2014/main" id="{EF37E9E0-62D6-59B0-C542-DC4CAC290A53}"/>
                </a:ext>
              </a:extLst>
            </p:cNvPr>
            <p:cNvSpPr/>
            <p:nvPr/>
          </p:nvSpPr>
          <p:spPr>
            <a:xfrm>
              <a:off x="7357691" y="2701096"/>
              <a:ext cx="10208" cy="9434"/>
            </a:xfrm>
            <a:custGeom>
              <a:avLst/>
              <a:gdLst/>
              <a:ahLst/>
              <a:cxnLst/>
              <a:rect l="l" t="t" r="r" b="b"/>
              <a:pathLst>
                <a:path w="435" h="402" extrusionOk="0">
                  <a:moveTo>
                    <a:pt x="201" y="0"/>
                  </a:moveTo>
                  <a:lnTo>
                    <a:pt x="145" y="23"/>
                  </a:lnTo>
                  <a:lnTo>
                    <a:pt x="101" y="56"/>
                  </a:lnTo>
                  <a:lnTo>
                    <a:pt x="56" y="89"/>
                  </a:lnTo>
                  <a:lnTo>
                    <a:pt x="23" y="145"/>
                  </a:lnTo>
                  <a:lnTo>
                    <a:pt x="0" y="201"/>
                  </a:lnTo>
                  <a:lnTo>
                    <a:pt x="12" y="256"/>
                  </a:lnTo>
                  <a:lnTo>
                    <a:pt x="45" y="312"/>
                  </a:lnTo>
                  <a:lnTo>
                    <a:pt x="78" y="345"/>
                  </a:lnTo>
                  <a:lnTo>
                    <a:pt x="145" y="379"/>
                  </a:lnTo>
                  <a:lnTo>
                    <a:pt x="223" y="401"/>
                  </a:lnTo>
                  <a:lnTo>
                    <a:pt x="290" y="390"/>
                  </a:lnTo>
                  <a:lnTo>
                    <a:pt x="368" y="368"/>
                  </a:lnTo>
                  <a:lnTo>
                    <a:pt x="390" y="345"/>
                  </a:lnTo>
                  <a:lnTo>
                    <a:pt x="423" y="312"/>
                  </a:lnTo>
                  <a:lnTo>
                    <a:pt x="435" y="256"/>
                  </a:lnTo>
                  <a:lnTo>
                    <a:pt x="435" y="190"/>
                  </a:lnTo>
                  <a:lnTo>
                    <a:pt x="412" y="134"/>
                  </a:lnTo>
                  <a:lnTo>
                    <a:pt x="368" y="67"/>
                  </a:lnTo>
                  <a:lnTo>
                    <a:pt x="312" y="2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D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337;p21">
              <a:extLst>
                <a:ext uri="{FF2B5EF4-FFF2-40B4-BE49-F238E27FC236}">
                  <a16:creationId xmlns:a16="http://schemas.microsoft.com/office/drawing/2014/main" id="{4851FDA2-C0A7-69E4-27F2-C3846941BA15}"/>
                </a:ext>
              </a:extLst>
            </p:cNvPr>
            <p:cNvSpPr/>
            <p:nvPr/>
          </p:nvSpPr>
          <p:spPr>
            <a:xfrm>
              <a:off x="7222612" y="2721724"/>
              <a:ext cx="10208" cy="9434"/>
            </a:xfrm>
            <a:custGeom>
              <a:avLst/>
              <a:gdLst/>
              <a:ahLst/>
              <a:cxnLst/>
              <a:rect l="l" t="t" r="r" b="b"/>
              <a:pathLst>
                <a:path w="435" h="402" extrusionOk="0">
                  <a:moveTo>
                    <a:pt x="256" y="1"/>
                  </a:moveTo>
                  <a:lnTo>
                    <a:pt x="201" y="12"/>
                  </a:lnTo>
                  <a:lnTo>
                    <a:pt x="145" y="23"/>
                  </a:lnTo>
                  <a:lnTo>
                    <a:pt x="89" y="57"/>
                  </a:lnTo>
                  <a:lnTo>
                    <a:pt x="45" y="101"/>
                  </a:lnTo>
                  <a:lnTo>
                    <a:pt x="12" y="146"/>
                  </a:lnTo>
                  <a:lnTo>
                    <a:pt x="0" y="201"/>
                  </a:lnTo>
                  <a:lnTo>
                    <a:pt x="12" y="257"/>
                  </a:lnTo>
                  <a:lnTo>
                    <a:pt x="34" y="313"/>
                  </a:lnTo>
                  <a:lnTo>
                    <a:pt x="78" y="346"/>
                  </a:lnTo>
                  <a:lnTo>
                    <a:pt x="145" y="391"/>
                  </a:lnTo>
                  <a:lnTo>
                    <a:pt x="212" y="402"/>
                  </a:lnTo>
                  <a:lnTo>
                    <a:pt x="290" y="391"/>
                  </a:lnTo>
                  <a:lnTo>
                    <a:pt x="357" y="368"/>
                  </a:lnTo>
                  <a:lnTo>
                    <a:pt x="390" y="346"/>
                  </a:lnTo>
                  <a:lnTo>
                    <a:pt x="412" y="313"/>
                  </a:lnTo>
                  <a:lnTo>
                    <a:pt x="435" y="257"/>
                  </a:lnTo>
                  <a:lnTo>
                    <a:pt x="435" y="190"/>
                  </a:lnTo>
                  <a:lnTo>
                    <a:pt x="412" y="146"/>
                  </a:lnTo>
                  <a:lnTo>
                    <a:pt x="368" y="68"/>
                  </a:lnTo>
                  <a:lnTo>
                    <a:pt x="312" y="2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D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338;p21">
              <a:extLst>
                <a:ext uri="{FF2B5EF4-FFF2-40B4-BE49-F238E27FC236}">
                  <a16:creationId xmlns:a16="http://schemas.microsoft.com/office/drawing/2014/main" id="{26B85277-8553-B3F6-EBF6-5C47F31973E0}"/>
                </a:ext>
              </a:extLst>
            </p:cNvPr>
            <p:cNvSpPr/>
            <p:nvPr/>
          </p:nvSpPr>
          <p:spPr>
            <a:xfrm>
              <a:off x="7239321" y="2708676"/>
              <a:ext cx="18586" cy="16990"/>
            </a:xfrm>
            <a:custGeom>
              <a:avLst/>
              <a:gdLst/>
              <a:ahLst/>
              <a:cxnLst/>
              <a:rect l="l" t="t" r="r" b="b"/>
              <a:pathLst>
                <a:path w="792" h="724" extrusionOk="0">
                  <a:moveTo>
                    <a:pt x="368" y="0"/>
                  </a:moveTo>
                  <a:lnTo>
                    <a:pt x="313" y="22"/>
                  </a:lnTo>
                  <a:lnTo>
                    <a:pt x="268" y="34"/>
                  </a:lnTo>
                  <a:lnTo>
                    <a:pt x="168" y="89"/>
                  </a:lnTo>
                  <a:lnTo>
                    <a:pt x="90" y="167"/>
                  </a:lnTo>
                  <a:lnTo>
                    <a:pt x="57" y="212"/>
                  </a:lnTo>
                  <a:lnTo>
                    <a:pt x="34" y="256"/>
                  </a:lnTo>
                  <a:lnTo>
                    <a:pt x="12" y="312"/>
                  </a:lnTo>
                  <a:lnTo>
                    <a:pt x="1" y="356"/>
                  </a:lnTo>
                  <a:lnTo>
                    <a:pt x="1" y="412"/>
                  </a:lnTo>
                  <a:lnTo>
                    <a:pt x="12" y="468"/>
                  </a:lnTo>
                  <a:lnTo>
                    <a:pt x="34" y="523"/>
                  </a:lnTo>
                  <a:lnTo>
                    <a:pt x="68" y="568"/>
                  </a:lnTo>
                  <a:lnTo>
                    <a:pt x="101" y="601"/>
                  </a:lnTo>
                  <a:lnTo>
                    <a:pt x="135" y="624"/>
                  </a:lnTo>
                  <a:lnTo>
                    <a:pt x="201" y="657"/>
                  </a:lnTo>
                  <a:lnTo>
                    <a:pt x="257" y="690"/>
                  </a:lnTo>
                  <a:lnTo>
                    <a:pt x="324" y="713"/>
                  </a:lnTo>
                  <a:lnTo>
                    <a:pt x="391" y="724"/>
                  </a:lnTo>
                  <a:lnTo>
                    <a:pt x="457" y="724"/>
                  </a:lnTo>
                  <a:lnTo>
                    <a:pt x="524" y="713"/>
                  </a:lnTo>
                  <a:lnTo>
                    <a:pt x="591" y="690"/>
                  </a:lnTo>
                  <a:lnTo>
                    <a:pt x="658" y="657"/>
                  </a:lnTo>
                  <a:lnTo>
                    <a:pt x="702" y="624"/>
                  </a:lnTo>
                  <a:lnTo>
                    <a:pt x="736" y="601"/>
                  </a:lnTo>
                  <a:lnTo>
                    <a:pt x="758" y="557"/>
                  </a:lnTo>
                  <a:lnTo>
                    <a:pt x="769" y="512"/>
                  </a:lnTo>
                  <a:lnTo>
                    <a:pt x="780" y="457"/>
                  </a:lnTo>
                  <a:lnTo>
                    <a:pt x="791" y="401"/>
                  </a:lnTo>
                  <a:lnTo>
                    <a:pt x="780" y="345"/>
                  </a:lnTo>
                  <a:lnTo>
                    <a:pt x="769" y="290"/>
                  </a:lnTo>
                  <a:lnTo>
                    <a:pt x="747" y="256"/>
                  </a:lnTo>
                  <a:lnTo>
                    <a:pt x="702" y="178"/>
                  </a:lnTo>
                  <a:lnTo>
                    <a:pt x="658" y="123"/>
                  </a:lnTo>
                  <a:lnTo>
                    <a:pt x="613" y="67"/>
                  </a:lnTo>
                  <a:lnTo>
                    <a:pt x="558" y="34"/>
                  </a:lnTo>
                  <a:lnTo>
                    <a:pt x="513" y="1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D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339;p21">
              <a:extLst>
                <a:ext uri="{FF2B5EF4-FFF2-40B4-BE49-F238E27FC236}">
                  <a16:creationId xmlns:a16="http://schemas.microsoft.com/office/drawing/2014/main" id="{F677C54C-A3B5-ABA2-B746-ADCC18841274}"/>
                </a:ext>
              </a:extLst>
            </p:cNvPr>
            <p:cNvSpPr/>
            <p:nvPr/>
          </p:nvSpPr>
          <p:spPr>
            <a:xfrm>
              <a:off x="7264407" y="2727473"/>
              <a:ext cx="35553" cy="15700"/>
            </a:xfrm>
            <a:custGeom>
              <a:avLst/>
              <a:gdLst/>
              <a:ahLst/>
              <a:cxnLst/>
              <a:rect l="l" t="t" r="r" b="b"/>
              <a:pathLst>
                <a:path w="1515" h="669" extrusionOk="0">
                  <a:moveTo>
                    <a:pt x="290" y="1"/>
                  </a:moveTo>
                  <a:lnTo>
                    <a:pt x="212" y="23"/>
                  </a:lnTo>
                  <a:lnTo>
                    <a:pt x="145" y="56"/>
                  </a:lnTo>
                  <a:lnTo>
                    <a:pt x="79" y="112"/>
                  </a:lnTo>
                  <a:lnTo>
                    <a:pt x="34" y="179"/>
                  </a:lnTo>
                  <a:lnTo>
                    <a:pt x="1" y="257"/>
                  </a:lnTo>
                  <a:lnTo>
                    <a:pt x="1" y="335"/>
                  </a:lnTo>
                  <a:lnTo>
                    <a:pt x="12" y="424"/>
                  </a:lnTo>
                  <a:lnTo>
                    <a:pt x="45" y="491"/>
                  </a:lnTo>
                  <a:lnTo>
                    <a:pt x="90" y="546"/>
                  </a:lnTo>
                  <a:lnTo>
                    <a:pt x="145" y="591"/>
                  </a:lnTo>
                  <a:lnTo>
                    <a:pt x="212" y="624"/>
                  </a:lnTo>
                  <a:lnTo>
                    <a:pt x="290" y="647"/>
                  </a:lnTo>
                  <a:lnTo>
                    <a:pt x="357" y="669"/>
                  </a:lnTo>
                  <a:lnTo>
                    <a:pt x="513" y="669"/>
                  </a:lnTo>
                  <a:lnTo>
                    <a:pt x="724" y="635"/>
                  </a:lnTo>
                  <a:lnTo>
                    <a:pt x="1070" y="546"/>
                  </a:lnTo>
                  <a:lnTo>
                    <a:pt x="1237" y="491"/>
                  </a:lnTo>
                  <a:lnTo>
                    <a:pt x="1392" y="435"/>
                  </a:lnTo>
                  <a:lnTo>
                    <a:pt x="1448" y="413"/>
                  </a:lnTo>
                  <a:lnTo>
                    <a:pt x="1481" y="379"/>
                  </a:lnTo>
                  <a:lnTo>
                    <a:pt x="1515" y="346"/>
                  </a:lnTo>
                  <a:lnTo>
                    <a:pt x="1515" y="324"/>
                  </a:lnTo>
                  <a:lnTo>
                    <a:pt x="1504" y="301"/>
                  </a:lnTo>
                  <a:lnTo>
                    <a:pt x="1459" y="279"/>
                  </a:lnTo>
                  <a:lnTo>
                    <a:pt x="1359" y="257"/>
                  </a:lnTo>
                  <a:lnTo>
                    <a:pt x="1170" y="246"/>
                  </a:lnTo>
                  <a:lnTo>
                    <a:pt x="1036" y="235"/>
                  </a:lnTo>
                  <a:lnTo>
                    <a:pt x="903" y="201"/>
                  </a:lnTo>
                  <a:lnTo>
                    <a:pt x="780" y="157"/>
                  </a:lnTo>
                  <a:lnTo>
                    <a:pt x="658" y="101"/>
                  </a:lnTo>
                  <a:lnTo>
                    <a:pt x="524" y="34"/>
                  </a:lnTo>
                  <a:lnTo>
                    <a:pt x="446" y="12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340;p21">
              <a:extLst>
                <a:ext uri="{FF2B5EF4-FFF2-40B4-BE49-F238E27FC236}">
                  <a16:creationId xmlns:a16="http://schemas.microsoft.com/office/drawing/2014/main" id="{51531D75-1B24-6A4C-2634-669C9BBA2684}"/>
                </a:ext>
              </a:extLst>
            </p:cNvPr>
            <p:cNvSpPr/>
            <p:nvPr/>
          </p:nvSpPr>
          <p:spPr>
            <a:xfrm>
              <a:off x="7320072" y="2722521"/>
              <a:ext cx="47310" cy="12813"/>
            </a:xfrm>
            <a:custGeom>
              <a:avLst/>
              <a:gdLst/>
              <a:ahLst/>
              <a:cxnLst/>
              <a:rect l="l" t="t" r="r" b="b"/>
              <a:pathLst>
                <a:path w="2016" h="546" extrusionOk="0">
                  <a:moveTo>
                    <a:pt x="212" y="0"/>
                  </a:moveTo>
                  <a:lnTo>
                    <a:pt x="134" y="11"/>
                  </a:lnTo>
                  <a:lnTo>
                    <a:pt x="78" y="45"/>
                  </a:lnTo>
                  <a:lnTo>
                    <a:pt x="22" y="89"/>
                  </a:lnTo>
                  <a:lnTo>
                    <a:pt x="11" y="112"/>
                  </a:lnTo>
                  <a:lnTo>
                    <a:pt x="0" y="145"/>
                  </a:lnTo>
                  <a:lnTo>
                    <a:pt x="0" y="178"/>
                  </a:lnTo>
                  <a:lnTo>
                    <a:pt x="11" y="212"/>
                  </a:lnTo>
                  <a:lnTo>
                    <a:pt x="45" y="267"/>
                  </a:lnTo>
                  <a:lnTo>
                    <a:pt x="89" y="312"/>
                  </a:lnTo>
                  <a:lnTo>
                    <a:pt x="145" y="345"/>
                  </a:lnTo>
                  <a:lnTo>
                    <a:pt x="278" y="412"/>
                  </a:lnTo>
                  <a:lnTo>
                    <a:pt x="423" y="446"/>
                  </a:lnTo>
                  <a:lnTo>
                    <a:pt x="568" y="479"/>
                  </a:lnTo>
                  <a:lnTo>
                    <a:pt x="713" y="490"/>
                  </a:lnTo>
                  <a:lnTo>
                    <a:pt x="1069" y="535"/>
                  </a:lnTo>
                  <a:lnTo>
                    <a:pt x="1247" y="546"/>
                  </a:lnTo>
                  <a:lnTo>
                    <a:pt x="1425" y="546"/>
                  </a:lnTo>
                  <a:lnTo>
                    <a:pt x="1570" y="535"/>
                  </a:lnTo>
                  <a:lnTo>
                    <a:pt x="1793" y="501"/>
                  </a:lnTo>
                  <a:lnTo>
                    <a:pt x="1904" y="479"/>
                  </a:lnTo>
                  <a:lnTo>
                    <a:pt x="1982" y="457"/>
                  </a:lnTo>
                  <a:lnTo>
                    <a:pt x="2004" y="434"/>
                  </a:lnTo>
                  <a:lnTo>
                    <a:pt x="2015" y="412"/>
                  </a:lnTo>
                  <a:lnTo>
                    <a:pt x="2015" y="401"/>
                  </a:lnTo>
                  <a:lnTo>
                    <a:pt x="1993" y="379"/>
                  </a:lnTo>
                  <a:lnTo>
                    <a:pt x="1960" y="357"/>
                  </a:lnTo>
                  <a:lnTo>
                    <a:pt x="1915" y="345"/>
                  </a:lnTo>
                  <a:lnTo>
                    <a:pt x="1559" y="301"/>
                  </a:lnTo>
                  <a:lnTo>
                    <a:pt x="1191" y="245"/>
                  </a:lnTo>
                  <a:lnTo>
                    <a:pt x="835" y="167"/>
                  </a:lnTo>
                  <a:lnTo>
                    <a:pt x="657" y="123"/>
                  </a:lnTo>
                  <a:lnTo>
                    <a:pt x="490" y="67"/>
                  </a:lnTo>
                  <a:lnTo>
                    <a:pt x="345" y="23"/>
                  </a:lnTo>
                  <a:lnTo>
                    <a:pt x="278" y="1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D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341;p21">
              <a:extLst>
                <a:ext uri="{FF2B5EF4-FFF2-40B4-BE49-F238E27FC236}">
                  <a16:creationId xmlns:a16="http://schemas.microsoft.com/office/drawing/2014/main" id="{07D226E5-C536-427E-C4BD-716446DF8CA3}"/>
                </a:ext>
              </a:extLst>
            </p:cNvPr>
            <p:cNvSpPr/>
            <p:nvPr/>
          </p:nvSpPr>
          <p:spPr>
            <a:xfrm>
              <a:off x="7422226" y="2716256"/>
              <a:ext cx="48883" cy="19877"/>
            </a:xfrm>
            <a:custGeom>
              <a:avLst/>
              <a:gdLst/>
              <a:ahLst/>
              <a:cxnLst/>
              <a:rect l="l" t="t" r="r" b="b"/>
              <a:pathLst>
                <a:path w="2083" h="847" extrusionOk="0">
                  <a:moveTo>
                    <a:pt x="1938" y="0"/>
                  </a:moveTo>
                  <a:lnTo>
                    <a:pt x="1882" y="11"/>
                  </a:lnTo>
                  <a:lnTo>
                    <a:pt x="1771" y="45"/>
                  </a:lnTo>
                  <a:lnTo>
                    <a:pt x="1670" y="89"/>
                  </a:lnTo>
                  <a:lnTo>
                    <a:pt x="1570" y="156"/>
                  </a:lnTo>
                  <a:lnTo>
                    <a:pt x="1381" y="290"/>
                  </a:lnTo>
                  <a:lnTo>
                    <a:pt x="1192" y="434"/>
                  </a:lnTo>
                  <a:lnTo>
                    <a:pt x="1091" y="490"/>
                  </a:lnTo>
                  <a:lnTo>
                    <a:pt x="991" y="534"/>
                  </a:lnTo>
                  <a:lnTo>
                    <a:pt x="880" y="579"/>
                  </a:lnTo>
                  <a:lnTo>
                    <a:pt x="757" y="601"/>
                  </a:lnTo>
                  <a:lnTo>
                    <a:pt x="635" y="635"/>
                  </a:lnTo>
                  <a:lnTo>
                    <a:pt x="501" y="646"/>
                  </a:lnTo>
                  <a:lnTo>
                    <a:pt x="134" y="646"/>
                  </a:lnTo>
                  <a:lnTo>
                    <a:pt x="11" y="624"/>
                  </a:lnTo>
                  <a:lnTo>
                    <a:pt x="0" y="668"/>
                  </a:lnTo>
                  <a:lnTo>
                    <a:pt x="0" y="701"/>
                  </a:lnTo>
                  <a:lnTo>
                    <a:pt x="23" y="746"/>
                  </a:lnTo>
                  <a:lnTo>
                    <a:pt x="56" y="779"/>
                  </a:lnTo>
                  <a:lnTo>
                    <a:pt x="89" y="802"/>
                  </a:lnTo>
                  <a:lnTo>
                    <a:pt x="134" y="813"/>
                  </a:lnTo>
                  <a:lnTo>
                    <a:pt x="245" y="835"/>
                  </a:lnTo>
                  <a:lnTo>
                    <a:pt x="379" y="846"/>
                  </a:lnTo>
                  <a:lnTo>
                    <a:pt x="524" y="846"/>
                  </a:lnTo>
                  <a:lnTo>
                    <a:pt x="802" y="835"/>
                  </a:lnTo>
                  <a:lnTo>
                    <a:pt x="1002" y="813"/>
                  </a:lnTo>
                  <a:lnTo>
                    <a:pt x="1125" y="779"/>
                  </a:lnTo>
                  <a:lnTo>
                    <a:pt x="1236" y="735"/>
                  </a:lnTo>
                  <a:lnTo>
                    <a:pt x="1336" y="690"/>
                  </a:lnTo>
                  <a:lnTo>
                    <a:pt x="1425" y="635"/>
                  </a:lnTo>
                  <a:lnTo>
                    <a:pt x="1615" y="523"/>
                  </a:lnTo>
                  <a:lnTo>
                    <a:pt x="1715" y="468"/>
                  </a:lnTo>
                  <a:lnTo>
                    <a:pt x="1837" y="412"/>
                  </a:lnTo>
                  <a:lnTo>
                    <a:pt x="1926" y="379"/>
                  </a:lnTo>
                  <a:lnTo>
                    <a:pt x="2015" y="323"/>
                  </a:lnTo>
                  <a:lnTo>
                    <a:pt x="2049" y="278"/>
                  </a:lnTo>
                  <a:lnTo>
                    <a:pt x="2071" y="245"/>
                  </a:lnTo>
                  <a:lnTo>
                    <a:pt x="2082" y="200"/>
                  </a:lnTo>
                  <a:lnTo>
                    <a:pt x="2082" y="156"/>
                  </a:lnTo>
                  <a:lnTo>
                    <a:pt x="2071" y="100"/>
                  </a:lnTo>
                  <a:lnTo>
                    <a:pt x="2049" y="56"/>
                  </a:lnTo>
                  <a:lnTo>
                    <a:pt x="2015" y="22"/>
                  </a:lnTo>
                  <a:lnTo>
                    <a:pt x="1982" y="1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D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342;p21">
              <a:extLst>
                <a:ext uri="{FF2B5EF4-FFF2-40B4-BE49-F238E27FC236}">
                  <a16:creationId xmlns:a16="http://schemas.microsoft.com/office/drawing/2014/main" id="{9D0120EF-1E81-F2E2-A9BB-072FB24908E4}"/>
                </a:ext>
              </a:extLst>
            </p:cNvPr>
            <p:cNvSpPr/>
            <p:nvPr/>
          </p:nvSpPr>
          <p:spPr>
            <a:xfrm>
              <a:off x="7110531" y="2784171"/>
              <a:ext cx="435299" cy="56721"/>
            </a:xfrm>
            <a:custGeom>
              <a:avLst/>
              <a:gdLst/>
              <a:ahLst/>
              <a:cxnLst/>
              <a:rect l="l" t="t" r="r" b="b"/>
              <a:pathLst>
                <a:path w="18549" h="2417" extrusionOk="0">
                  <a:moveTo>
                    <a:pt x="18548" y="1"/>
                  </a:moveTo>
                  <a:lnTo>
                    <a:pt x="0" y="68"/>
                  </a:lnTo>
                  <a:lnTo>
                    <a:pt x="34" y="101"/>
                  </a:lnTo>
                  <a:lnTo>
                    <a:pt x="112" y="201"/>
                  </a:lnTo>
                  <a:lnTo>
                    <a:pt x="390" y="491"/>
                  </a:lnTo>
                  <a:lnTo>
                    <a:pt x="846" y="958"/>
                  </a:lnTo>
                  <a:lnTo>
                    <a:pt x="1024" y="1114"/>
                  </a:lnTo>
                  <a:lnTo>
                    <a:pt x="1236" y="1259"/>
                  </a:lnTo>
                  <a:lnTo>
                    <a:pt x="1470" y="1392"/>
                  </a:lnTo>
                  <a:lnTo>
                    <a:pt x="1748" y="1515"/>
                  </a:lnTo>
                  <a:lnTo>
                    <a:pt x="2049" y="1637"/>
                  </a:lnTo>
                  <a:lnTo>
                    <a:pt x="2383" y="1749"/>
                  </a:lnTo>
                  <a:lnTo>
                    <a:pt x="2750" y="1860"/>
                  </a:lnTo>
                  <a:lnTo>
                    <a:pt x="3140" y="1949"/>
                  </a:lnTo>
                  <a:lnTo>
                    <a:pt x="3563" y="2038"/>
                  </a:lnTo>
                  <a:lnTo>
                    <a:pt x="4019" y="2116"/>
                  </a:lnTo>
                  <a:lnTo>
                    <a:pt x="4509" y="2194"/>
                  </a:lnTo>
                  <a:lnTo>
                    <a:pt x="5032" y="2250"/>
                  </a:lnTo>
                  <a:lnTo>
                    <a:pt x="5589" y="2305"/>
                  </a:lnTo>
                  <a:lnTo>
                    <a:pt x="6179" y="2339"/>
                  </a:lnTo>
                  <a:lnTo>
                    <a:pt x="6792" y="2372"/>
                  </a:lnTo>
                  <a:lnTo>
                    <a:pt x="7448" y="2406"/>
                  </a:lnTo>
                  <a:lnTo>
                    <a:pt x="8606" y="2417"/>
                  </a:lnTo>
                  <a:lnTo>
                    <a:pt x="9786" y="2417"/>
                  </a:lnTo>
                  <a:lnTo>
                    <a:pt x="10377" y="2406"/>
                  </a:lnTo>
                  <a:lnTo>
                    <a:pt x="10967" y="2383"/>
                  </a:lnTo>
                  <a:lnTo>
                    <a:pt x="11557" y="2361"/>
                  </a:lnTo>
                  <a:lnTo>
                    <a:pt x="12136" y="2328"/>
                  </a:lnTo>
                  <a:lnTo>
                    <a:pt x="12703" y="2283"/>
                  </a:lnTo>
                  <a:lnTo>
                    <a:pt x="13260" y="2239"/>
                  </a:lnTo>
                  <a:lnTo>
                    <a:pt x="13794" y="2183"/>
                  </a:lnTo>
                  <a:lnTo>
                    <a:pt x="14318" y="2116"/>
                  </a:lnTo>
                  <a:lnTo>
                    <a:pt x="14808" y="2038"/>
                  </a:lnTo>
                  <a:lnTo>
                    <a:pt x="15286" y="1960"/>
                  </a:lnTo>
                  <a:lnTo>
                    <a:pt x="15732" y="1871"/>
                  </a:lnTo>
                  <a:lnTo>
                    <a:pt x="16155" y="1771"/>
                  </a:lnTo>
                  <a:lnTo>
                    <a:pt x="16478" y="1682"/>
                  </a:lnTo>
                  <a:lnTo>
                    <a:pt x="16778" y="1582"/>
                  </a:lnTo>
                  <a:lnTo>
                    <a:pt x="17034" y="1481"/>
                  </a:lnTo>
                  <a:lnTo>
                    <a:pt x="17268" y="1381"/>
                  </a:lnTo>
                  <a:lnTo>
                    <a:pt x="17413" y="1292"/>
                  </a:lnTo>
                  <a:lnTo>
                    <a:pt x="17546" y="1203"/>
                  </a:lnTo>
                  <a:lnTo>
                    <a:pt x="17669" y="1103"/>
                  </a:lnTo>
                  <a:lnTo>
                    <a:pt x="17791" y="1003"/>
                  </a:lnTo>
                  <a:lnTo>
                    <a:pt x="17903" y="891"/>
                  </a:lnTo>
                  <a:lnTo>
                    <a:pt x="18014" y="769"/>
                  </a:lnTo>
                  <a:lnTo>
                    <a:pt x="18203" y="546"/>
                  </a:lnTo>
                  <a:lnTo>
                    <a:pt x="18348" y="335"/>
                  </a:lnTo>
                  <a:lnTo>
                    <a:pt x="18459" y="157"/>
                  </a:lnTo>
                  <a:lnTo>
                    <a:pt x="18548" y="1"/>
                  </a:lnTo>
                  <a:close/>
                </a:path>
              </a:pathLst>
            </a:custGeom>
            <a:solidFill>
              <a:srgbClr val="5E3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343;p21">
              <a:extLst>
                <a:ext uri="{FF2B5EF4-FFF2-40B4-BE49-F238E27FC236}">
                  <a16:creationId xmlns:a16="http://schemas.microsoft.com/office/drawing/2014/main" id="{AB7FB19F-F4F2-B61A-6885-3CF8ED3847CD}"/>
                </a:ext>
              </a:extLst>
            </p:cNvPr>
            <p:cNvSpPr/>
            <p:nvPr/>
          </p:nvSpPr>
          <p:spPr>
            <a:xfrm>
              <a:off x="6876161" y="2710764"/>
              <a:ext cx="171946" cy="90678"/>
            </a:xfrm>
            <a:custGeom>
              <a:avLst/>
              <a:gdLst/>
              <a:ahLst/>
              <a:cxnLst/>
              <a:rect l="l" t="t" r="r" b="b"/>
              <a:pathLst>
                <a:path w="7327" h="3864" extrusionOk="0">
                  <a:moveTo>
                    <a:pt x="4287" y="0"/>
                  </a:moveTo>
                  <a:lnTo>
                    <a:pt x="4120" y="23"/>
                  </a:lnTo>
                  <a:lnTo>
                    <a:pt x="3953" y="67"/>
                  </a:lnTo>
                  <a:lnTo>
                    <a:pt x="3797" y="134"/>
                  </a:lnTo>
                  <a:lnTo>
                    <a:pt x="3641" y="212"/>
                  </a:lnTo>
                  <a:lnTo>
                    <a:pt x="3496" y="312"/>
                  </a:lnTo>
                  <a:lnTo>
                    <a:pt x="3363" y="434"/>
                  </a:lnTo>
                  <a:lnTo>
                    <a:pt x="3363" y="390"/>
                  </a:lnTo>
                  <a:lnTo>
                    <a:pt x="3352" y="345"/>
                  </a:lnTo>
                  <a:lnTo>
                    <a:pt x="3329" y="323"/>
                  </a:lnTo>
                  <a:lnTo>
                    <a:pt x="3296" y="290"/>
                  </a:lnTo>
                  <a:lnTo>
                    <a:pt x="3263" y="279"/>
                  </a:lnTo>
                  <a:lnTo>
                    <a:pt x="3218" y="256"/>
                  </a:lnTo>
                  <a:lnTo>
                    <a:pt x="3129" y="245"/>
                  </a:lnTo>
                  <a:lnTo>
                    <a:pt x="2951" y="267"/>
                  </a:lnTo>
                  <a:lnTo>
                    <a:pt x="2773" y="290"/>
                  </a:lnTo>
                  <a:lnTo>
                    <a:pt x="2606" y="334"/>
                  </a:lnTo>
                  <a:lnTo>
                    <a:pt x="2439" y="390"/>
                  </a:lnTo>
                  <a:lnTo>
                    <a:pt x="2272" y="457"/>
                  </a:lnTo>
                  <a:lnTo>
                    <a:pt x="2116" y="546"/>
                  </a:lnTo>
                  <a:lnTo>
                    <a:pt x="1960" y="646"/>
                  </a:lnTo>
                  <a:lnTo>
                    <a:pt x="1815" y="746"/>
                  </a:lnTo>
                  <a:lnTo>
                    <a:pt x="1682" y="869"/>
                  </a:lnTo>
                  <a:lnTo>
                    <a:pt x="1559" y="980"/>
                  </a:lnTo>
                  <a:lnTo>
                    <a:pt x="1437" y="1102"/>
                  </a:lnTo>
                  <a:lnTo>
                    <a:pt x="1314" y="1214"/>
                  </a:lnTo>
                  <a:lnTo>
                    <a:pt x="1181" y="1314"/>
                  </a:lnTo>
                  <a:lnTo>
                    <a:pt x="1114" y="1359"/>
                  </a:lnTo>
                  <a:lnTo>
                    <a:pt x="1036" y="1392"/>
                  </a:lnTo>
                  <a:lnTo>
                    <a:pt x="969" y="1425"/>
                  </a:lnTo>
                  <a:lnTo>
                    <a:pt x="880" y="1448"/>
                  </a:lnTo>
                  <a:lnTo>
                    <a:pt x="802" y="1459"/>
                  </a:lnTo>
                  <a:lnTo>
                    <a:pt x="713" y="1470"/>
                  </a:lnTo>
                  <a:lnTo>
                    <a:pt x="535" y="1459"/>
                  </a:lnTo>
                  <a:lnTo>
                    <a:pt x="357" y="1448"/>
                  </a:lnTo>
                  <a:lnTo>
                    <a:pt x="179" y="1448"/>
                  </a:lnTo>
                  <a:lnTo>
                    <a:pt x="90" y="1459"/>
                  </a:lnTo>
                  <a:lnTo>
                    <a:pt x="1" y="1481"/>
                  </a:lnTo>
                  <a:lnTo>
                    <a:pt x="23" y="1570"/>
                  </a:lnTo>
                  <a:lnTo>
                    <a:pt x="56" y="1637"/>
                  </a:lnTo>
                  <a:lnTo>
                    <a:pt x="101" y="1715"/>
                  </a:lnTo>
                  <a:lnTo>
                    <a:pt x="156" y="1770"/>
                  </a:lnTo>
                  <a:lnTo>
                    <a:pt x="212" y="1837"/>
                  </a:lnTo>
                  <a:lnTo>
                    <a:pt x="257" y="1904"/>
                  </a:lnTo>
                  <a:lnTo>
                    <a:pt x="301" y="1982"/>
                  </a:lnTo>
                  <a:lnTo>
                    <a:pt x="323" y="2060"/>
                  </a:lnTo>
                  <a:lnTo>
                    <a:pt x="323" y="2127"/>
                  </a:lnTo>
                  <a:lnTo>
                    <a:pt x="312" y="2194"/>
                  </a:lnTo>
                  <a:lnTo>
                    <a:pt x="268" y="2316"/>
                  </a:lnTo>
                  <a:lnTo>
                    <a:pt x="223" y="2450"/>
                  </a:lnTo>
                  <a:lnTo>
                    <a:pt x="201" y="2505"/>
                  </a:lnTo>
                  <a:lnTo>
                    <a:pt x="179" y="2572"/>
                  </a:lnTo>
                  <a:lnTo>
                    <a:pt x="179" y="2661"/>
                  </a:lnTo>
                  <a:lnTo>
                    <a:pt x="190" y="2750"/>
                  </a:lnTo>
                  <a:lnTo>
                    <a:pt x="223" y="2828"/>
                  </a:lnTo>
                  <a:lnTo>
                    <a:pt x="268" y="2906"/>
                  </a:lnTo>
                  <a:lnTo>
                    <a:pt x="323" y="2973"/>
                  </a:lnTo>
                  <a:lnTo>
                    <a:pt x="379" y="3029"/>
                  </a:lnTo>
                  <a:lnTo>
                    <a:pt x="457" y="3073"/>
                  </a:lnTo>
                  <a:lnTo>
                    <a:pt x="524" y="3106"/>
                  </a:lnTo>
                  <a:lnTo>
                    <a:pt x="602" y="3118"/>
                  </a:lnTo>
                  <a:lnTo>
                    <a:pt x="680" y="3129"/>
                  </a:lnTo>
                  <a:lnTo>
                    <a:pt x="758" y="3129"/>
                  </a:lnTo>
                  <a:lnTo>
                    <a:pt x="836" y="3118"/>
                  </a:lnTo>
                  <a:lnTo>
                    <a:pt x="991" y="3084"/>
                  </a:lnTo>
                  <a:lnTo>
                    <a:pt x="1147" y="3029"/>
                  </a:lnTo>
                  <a:lnTo>
                    <a:pt x="1259" y="2984"/>
                  </a:lnTo>
                  <a:lnTo>
                    <a:pt x="1370" y="2951"/>
                  </a:lnTo>
                  <a:lnTo>
                    <a:pt x="1492" y="2928"/>
                  </a:lnTo>
                  <a:lnTo>
                    <a:pt x="1548" y="2939"/>
                  </a:lnTo>
                  <a:lnTo>
                    <a:pt x="1604" y="2951"/>
                  </a:lnTo>
                  <a:lnTo>
                    <a:pt x="1648" y="2962"/>
                  </a:lnTo>
                  <a:lnTo>
                    <a:pt x="1693" y="2984"/>
                  </a:lnTo>
                  <a:lnTo>
                    <a:pt x="1735" y="3010"/>
                  </a:lnTo>
                  <a:lnTo>
                    <a:pt x="1735" y="3010"/>
                  </a:lnTo>
                  <a:lnTo>
                    <a:pt x="1737" y="3017"/>
                  </a:lnTo>
                  <a:lnTo>
                    <a:pt x="1782" y="3106"/>
                  </a:lnTo>
                  <a:lnTo>
                    <a:pt x="1838" y="3184"/>
                  </a:lnTo>
                  <a:lnTo>
                    <a:pt x="1893" y="3262"/>
                  </a:lnTo>
                  <a:lnTo>
                    <a:pt x="1971" y="3318"/>
                  </a:lnTo>
                  <a:lnTo>
                    <a:pt x="2038" y="3385"/>
                  </a:lnTo>
                  <a:lnTo>
                    <a:pt x="2205" y="3474"/>
                  </a:lnTo>
                  <a:lnTo>
                    <a:pt x="2372" y="3563"/>
                  </a:lnTo>
                  <a:lnTo>
                    <a:pt x="2606" y="3674"/>
                  </a:lnTo>
                  <a:lnTo>
                    <a:pt x="2851" y="3763"/>
                  </a:lnTo>
                  <a:lnTo>
                    <a:pt x="2973" y="3808"/>
                  </a:lnTo>
                  <a:lnTo>
                    <a:pt x="3096" y="3830"/>
                  </a:lnTo>
                  <a:lnTo>
                    <a:pt x="3218" y="3852"/>
                  </a:lnTo>
                  <a:lnTo>
                    <a:pt x="3341" y="3864"/>
                  </a:lnTo>
                  <a:lnTo>
                    <a:pt x="3474" y="3852"/>
                  </a:lnTo>
                  <a:lnTo>
                    <a:pt x="3597" y="3830"/>
                  </a:lnTo>
                  <a:lnTo>
                    <a:pt x="3719" y="3786"/>
                  </a:lnTo>
                  <a:lnTo>
                    <a:pt x="3842" y="3730"/>
                  </a:lnTo>
                  <a:lnTo>
                    <a:pt x="3942" y="3663"/>
                  </a:lnTo>
                  <a:lnTo>
                    <a:pt x="4042" y="3574"/>
                  </a:lnTo>
                  <a:lnTo>
                    <a:pt x="4131" y="3474"/>
                  </a:lnTo>
                  <a:lnTo>
                    <a:pt x="4198" y="3351"/>
                  </a:lnTo>
                  <a:lnTo>
                    <a:pt x="4231" y="3285"/>
                  </a:lnTo>
                  <a:lnTo>
                    <a:pt x="4265" y="3218"/>
                  </a:lnTo>
                  <a:lnTo>
                    <a:pt x="4309" y="3162"/>
                  </a:lnTo>
                  <a:lnTo>
                    <a:pt x="4331" y="3151"/>
                  </a:lnTo>
                  <a:lnTo>
                    <a:pt x="4365" y="3140"/>
                  </a:lnTo>
                  <a:lnTo>
                    <a:pt x="4432" y="3140"/>
                  </a:lnTo>
                  <a:lnTo>
                    <a:pt x="4498" y="3173"/>
                  </a:lnTo>
                  <a:lnTo>
                    <a:pt x="4643" y="3251"/>
                  </a:lnTo>
                  <a:lnTo>
                    <a:pt x="4777" y="3307"/>
                  </a:lnTo>
                  <a:lnTo>
                    <a:pt x="4921" y="3363"/>
                  </a:lnTo>
                  <a:lnTo>
                    <a:pt x="5066" y="3418"/>
                  </a:lnTo>
                  <a:lnTo>
                    <a:pt x="5211" y="3463"/>
                  </a:lnTo>
                  <a:lnTo>
                    <a:pt x="5356" y="3496"/>
                  </a:lnTo>
                  <a:lnTo>
                    <a:pt x="5500" y="3530"/>
                  </a:lnTo>
                  <a:lnTo>
                    <a:pt x="5656" y="3552"/>
                  </a:lnTo>
                  <a:lnTo>
                    <a:pt x="5801" y="3563"/>
                  </a:lnTo>
                  <a:lnTo>
                    <a:pt x="5957" y="3574"/>
                  </a:lnTo>
                  <a:lnTo>
                    <a:pt x="6257" y="3574"/>
                  </a:lnTo>
                  <a:lnTo>
                    <a:pt x="6402" y="3563"/>
                  </a:lnTo>
                  <a:lnTo>
                    <a:pt x="6558" y="3541"/>
                  </a:lnTo>
                  <a:lnTo>
                    <a:pt x="6703" y="3518"/>
                  </a:lnTo>
                  <a:lnTo>
                    <a:pt x="6848" y="3485"/>
                  </a:lnTo>
                  <a:lnTo>
                    <a:pt x="6937" y="3463"/>
                  </a:lnTo>
                  <a:lnTo>
                    <a:pt x="7026" y="3429"/>
                  </a:lnTo>
                  <a:lnTo>
                    <a:pt x="7104" y="3374"/>
                  </a:lnTo>
                  <a:lnTo>
                    <a:pt x="7182" y="3329"/>
                  </a:lnTo>
                  <a:lnTo>
                    <a:pt x="7248" y="3262"/>
                  </a:lnTo>
                  <a:lnTo>
                    <a:pt x="7293" y="3184"/>
                  </a:lnTo>
                  <a:lnTo>
                    <a:pt x="7315" y="3106"/>
                  </a:lnTo>
                  <a:lnTo>
                    <a:pt x="7326" y="3062"/>
                  </a:lnTo>
                  <a:lnTo>
                    <a:pt x="7315" y="3006"/>
                  </a:lnTo>
                  <a:lnTo>
                    <a:pt x="7304" y="2951"/>
                  </a:lnTo>
                  <a:lnTo>
                    <a:pt x="7282" y="2895"/>
                  </a:lnTo>
                  <a:lnTo>
                    <a:pt x="7226" y="2784"/>
                  </a:lnTo>
                  <a:lnTo>
                    <a:pt x="7170" y="2672"/>
                  </a:lnTo>
                  <a:lnTo>
                    <a:pt x="7148" y="2617"/>
                  </a:lnTo>
                  <a:lnTo>
                    <a:pt x="7137" y="2550"/>
                  </a:lnTo>
                  <a:lnTo>
                    <a:pt x="7137" y="2472"/>
                  </a:lnTo>
                  <a:lnTo>
                    <a:pt x="7159" y="2405"/>
                  </a:lnTo>
                  <a:lnTo>
                    <a:pt x="7182" y="2327"/>
                  </a:lnTo>
                  <a:lnTo>
                    <a:pt x="7215" y="2249"/>
                  </a:lnTo>
                  <a:lnTo>
                    <a:pt x="7282" y="2104"/>
                  </a:lnTo>
                  <a:lnTo>
                    <a:pt x="7304" y="2038"/>
                  </a:lnTo>
                  <a:lnTo>
                    <a:pt x="7315" y="1960"/>
                  </a:lnTo>
                  <a:lnTo>
                    <a:pt x="7304" y="1871"/>
                  </a:lnTo>
                  <a:lnTo>
                    <a:pt x="7282" y="1793"/>
                  </a:lnTo>
                  <a:lnTo>
                    <a:pt x="7248" y="1715"/>
                  </a:lnTo>
                  <a:lnTo>
                    <a:pt x="7204" y="1648"/>
                  </a:lnTo>
                  <a:lnTo>
                    <a:pt x="7148" y="1581"/>
                  </a:lnTo>
                  <a:lnTo>
                    <a:pt x="7081" y="1514"/>
                  </a:lnTo>
                  <a:lnTo>
                    <a:pt x="6948" y="1414"/>
                  </a:lnTo>
                  <a:lnTo>
                    <a:pt x="6725" y="1247"/>
                  </a:lnTo>
                  <a:lnTo>
                    <a:pt x="6603" y="1180"/>
                  </a:lnTo>
                  <a:lnTo>
                    <a:pt x="6480" y="1114"/>
                  </a:lnTo>
                  <a:lnTo>
                    <a:pt x="6358" y="1058"/>
                  </a:lnTo>
                  <a:lnTo>
                    <a:pt x="6235" y="1002"/>
                  </a:lnTo>
                  <a:lnTo>
                    <a:pt x="6113" y="980"/>
                  </a:lnTo>
                  <a:lnTo>
                    <a:pt x="5979" y="969"/>
                  </a:lnTo>
                  <a:lnTo>
                    <a:pt x="5868" y="969"/>
                  </a:lnTo>
                  <a:lnTo>
                    <a:pt x="5756" y="980"/>
                  </a:lnTo>
                  <a:lnTo>
                    <a:pt x="5645" y="991"/>
                  </a:lnTo>
                  <a:lnTo>
                    <a:pt x="5545" y="991"/>
                  </a:lnTo>
                  <a:lnTo>
                    <a:pt x="5434" y="969"/>
                  </a:lnTo>
                  <a:lnTo>
                    <a:pt x="5378" y="947"/>
                  </a:lnTo>
                  <a:lnTo>
                    <a:pt x="5333" y="913"/>
                  </a:lnTo>
                  <a:lnTo>
                    <a:pt x="5278" y="880"/>
                  </a:lnTo>
                  <a:lnTo>
                    <a:pt x="5244" y="835"/>
                  </a:lnTo>
                  <a:lnTo>
                    <a:pt x="5211" y="791"/>
                  </a:lnTo>
                  <a:lnTo>
                    <a:pt x="5189" y="735"/>
                  </a:lnTo>
                  <a:lnTo>
                    <a:pt x="5178" y="657"/>
                  </a:lnTo>
                  <a:lnTo>
                    <a:pt x="5166" y="590"/>
                  </a:lnTo>
                  <a:lnTo>
                    <a:pt x="5166" y="524"/>
                  </a:lnTo>
                  <a:lnTo>
                    <a:pt x="5155" y="446"/>
                  </a:lnTo>
                  <a:lnTo>
                    <a:pt x="5133" y="357"/>
                  </a:lnTo>
                  <a:lnTo>
                    <a:pt x="5088" y="279"/>
                  </a:lnTo>
                  <a:lnTo>
                    <a:pt x="5033" y="201"/>
                  </a:lnTo>
                  <a:lnTo>
                    <a:pt x="4955" y="145"/>
                  </a:lnTo>
                  <a:lnTo>
                    <a:pt x="4877" y="100"/>
                  </a:lnTo>
                  <a:lnTo>
                    <a:pt x="4799" y="56"/>
                  </a:lnTo>
                  <a:lnTo>
                    <a:pt x="4710" y="34"/>
                  </a:lnTo>
                  <a:lnTo>
                    <a:pt x="4621" y="11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344;p21">
              <a:extLst>
                <a:ext uri="{FF2B5EF4-FFF2-40B4-BE49-F238E27FC236}">
                  <a16:creationId xmlns:a16="http://schemas.microsoft.com/office/drawing/2014/main" id="{B8B73C18-DC8F-C5B3-4087-16605883A81C}"/>
                </a:ext>
              </a:extLst>
            </p:cNvPr>
            <p:cNvSpPr/>
            <p:nvPr/>
          </p:nvSpPr>
          <p:spPr>
            <a:xfrm>
              <a:off x="6863888" y="2737142"/>
              <a:ext cx="155472" cy="46278"/>
            </a:xfrm>
            <a:custGeom>
              <a:avLst/>
              <a:gdLst/>
              <a:ahLst/>
              <a:cxnLst/>
              <a:rect l="l" t="t" r="r" b="b"/>
              <a:pathLst>
                <a:path w="6625" h="1972" extrusionOk="0">
                  <a:moveTo>
                    <a:pt x="123" y="1"/>
                  </a:moveTo>
                  <a:lnTo>
                    <a:pt x="78" y="23"/>
                  </a:lnTo>
                  <a:lnTo>
                    <a:pt x="56" y="34"/>
                  </a:lnTo>
                  <a:lnTo>
                    <a:pt x="34" y="56"/>
                  </a:lnTo>
                  <a:lnTo>
                    <a:pt x="11" y="112"/>
                  </a:lnTo>
                  <a:lnTo>
                    <a:pt x="0" y="168"/>
                  </a:lnTo>
                  <a:lnTo>
                    <a:pt x="11" y="246"/>
                  </a:lnTo>
                  <a:lnTo>
                    <a:pt x="34" y="312"/>
                  </a:lnTo>
                  <a:lnTo>
                    <a:pt x="67" y="379"/>
                  </a:lnTo>
                  <a:lnTo>
                    <a:pt x="100" y="446"/>
                  </a:lnTo>
                  <a:lnTo>
                    <a:pt x="145" y="502"/>
                  </a:lnTo>
                  <a:lnTo>
                    <a:pt x="323" y="691"/>
                  </a:lnTo>
                  <a:lnTo>
                    <a:pt x="524" y="869"/>
                  </a:lnTo>
                  <a:lnTo>
                    <a:pt x="713" y="1036"/>
                  </a:lnTo>
                  <a:lnTo>
                    <a:pt x="924" y="1192"/>
                  </a:lnTo>
                  <a:lnTo>
                    <a:pt x="1136" y="1337"/>
                  </a:lnTo>
                  <a:lnTo>
                    <a:pt x="1359" y="1459"/>
                  </a:lnTo>
                  <a:lnTo>
                    <a:pt x="1592" y="1571"/>
                  </a:lnTo>
                  <a:lnTo>
                    <a:pt x="1815" y="1660"/>
                  </a:lnTo>
                  <a:lnTo>
                    <a:pt x="4955" y="1938"/>
                  </a:lnTo>
                  <a:lnTo>
                    <a:pt x="5155" y="1971"/>
                  </a:lnTo>
                  <a:lnTo>
                    <a:pt x="5344" y="1971"/>
                  </a:lnTo>
                  <a:lnTo>
                    <a:pt x="5545" y="1960"/>
                  </a:lnTo>
                  <a:lnTo>
                    <a:pt x="5745" y="1927"/>
                  </a:lnTo>
                  <a:lnTo>
                    <a:pt x="5934" y="1871"/>
                  </a:lnTo>
                  <a:lnTo>
                    <a:pt x="6124" y="1804"/>
                  </a:lnTo>
                  <a:lnTo>
                    <a:pt x="6302" y="1715"/>
                  </a:lnTo>
                  <a:lnTo>
                    <a:pt x="6480" y="1604"/>
                  </a:lnTo>
                  <a:lnTo>
                    <a:pt x="6524" y="1571"/>
                  </a:lnTo>
                  <a:lnTo>
                    <a:pt x="6569" y="1537"/>
                  </a:lnTo>
                  <a:lnTo>
                    <a:pt x="6602" y="1481"/>
                  </a:lnTo>
                  <a:lnTo>
                    <a:pt x="6625" y="1426"/>
                  </a:lnTo>
                  <a:lnTo>
                    <a:pt x="6625" y="1359"/>
                  </a:lnTo>
                  <a:lnTo>
                    <a:pt x="6602" y="1303"/>
                  </a:lnTo>
                  <a:lnTo>
                    <a:pt x="6569" y="1237"/>
                  </a:lnTo>
                  <a:lnTo>
                    <a:pt x="6536" y="1192"/>
                  </a:lnTo>
                  <a:lnTo>
                    <a:pt x="6413" y="1047"/>
                  </a:lnTo>
                  <a:lnTo>
                    <a:pt x="6291" y="936"/>
                  </a:lnTo>
                  <a:lnTo>
                    <a:pt x="6157" y="825"/>
                  </a:lnTo>
                  <a:lnTo>
                    <a:pt x="6023" y="724"/>
                  </a:lnTo>
                  <a:lnTo>
                    <a:pt x="5879" y="646"/>
                  </a:lnTo>
                  <a:lnTo>
                    <a:pt x="5723" y="569"/>
                  </a:lnTo>
                  <a:lnTo>
                    <a:pt x="5567" y="513"/>
                  </a:lnTo>
                  <a:lnTo>
                    <a:pt x="5411" y="457"/>
                  </a:lnTo>
                  <a:lnTo>
                    <a:pt x="5244" y="413"/>
                  </a:lnTo>
                  <a:lnTo>
                    <a:pt x="5077" y="379"/>
                  </a:lnTo>
                  <a:lnTo>
                    <a:pt x="4910" y="357"/>
                  </a:lnTo>
                  <a:lnTo>
                    <a:pt x="4743" y="335"/>
                  </a:lnTo>
                  <a:lnTo>
                    <a:pt x="4576" y="324"/>
                  </a:lnTo>
                  <a:lnTo>
                    <a:pt x="4398" y="324"/>
                  </a:lnTo>
                  <a:lnTo>
                    <a:pt x="4064" y="335"/>
                  </a:lnTo>
                  <a:lnTo>
                    <a:pt x="3730" y="357"/>
                  </a:lnTo>
                  <a:lnTo>
                    <a:pt x="3396" y="390"/>
                  </a:lnTo>
                  <a:lnTo>
                    <a:pt x="3062" y="424"/>
                  </a:lnTo>
                  <a:lnTo>
                    <a:pt x="2728" y="457"/>
                  </a:lnTo>
                  <a:lnTo>
                    <a:pt x="2394" y="468"/>
                  </a:lnTo>
                  <a:lnTo>
                    <a:pt x="2071" y="468"/>
                  </a:lnTo>
                  <a:lnTo>
                    <a:pt x="1904" y="457"/>
                  </a:lnTo>
                  <a:lnTo>
                    <a:pt x="1737" y="435"/>
                  </a:lnTo>
                  <a:lnTo>
                    <a:pt x="1570" y="413"/>
                  </a:lnTo>
                  <a:lnTo>
                    <a:pt x="1414" y="379"/>
                  </a:lnTo>
                  <a:lnTo>
                    <a:pt x="1258" y="335"/>
                  </a:lnTo>
                  <a:lnTo>
                    <a:pt x="1114" y="290"/>
                  </a:lnTo>
                  <a:lnTo>
                    <a:pt x="824" y="190"/>
                  </a:lnTo>
                  <a:lnTo>
                    <a:pt x="535" y="90"/>
                  </a:lnTo>
                  <a:lnTo>
                    <a:pt x="390" y="45"/>
                  </a:lnTo>
                  <a:lnTo>
                    <a:pt x="245" y="12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A9C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345;p21">
              <a:extLst>
                <a:ext uri="{FF2B5EF4-FFF2-40B4-BE49-F238E27FC236}">
                  <a16:creationId xmlns:a16="http://schemas.microsoft.com/office/drawing/2014/main" id="{FE878549-1381-D833-F96F-76D02F588BC7}"/>
                </a:ext>
              </a:extLst>
            </p:cNvPr>
            <p:cNvSpPr/>
            <p:nvPr/>
          </p:nvSpPr>
          <p:spPr>
            <a:xfrm>
              <a:off x="6863888" y="2737142"/>
              <a:ext cx="155472" cy="46278"/>
            </a:xfrm>
            <a:custGeom>
              <a:avLst/>
              <a:gdLst/>
              <a:ahLst/>
              <a:cxnLst/>
              <a:rect l="l" t="t" r="r" b="b"/>
              <a:pathLst>
                <a:path w="6625" h="1972" fill="none" extrusionOk="0">
                  <a:moveTo>
                    <a:pt x="1815" y="1660"/>
                  </a:moveTo>
                  <a:lnTo>
                    <a:pt x="1815" y="1660"/>
                  </a:lnTo>
                  <a:lnTo>
                    <a:pt x="1592" y="1571"/>
                  </a:lnTo>
                  <a:lnTo>
                    <a:pt x="1359" y="1459"/>
                  </a:lnTo>
                  <a:lnTo>
                    <a:pt x="1136" y="1337"/>
                  </a:lnTo>
                  <a:lnTo>
                    <a:pt x="924" y="1192"/>
                  </a:lnTo>
                  <a:lnTo>
                    <a:pt x="713" y="1036"/>
                  </a:lnTo>
                  <a:lnTo>
                    <a:pt x="524" y="869"/>
                  </a:lnTo>
                  <a:lnTo>
                    <a:pt x="323" y="691"/>
                  </a:lnTo>
                  <a:lnTo>
                    <a:pt x="145" y="502"/>
                  </a:lnTo>
                  <a:lnTo>
                    <a:pt x="145" y="502"/>
                  </a:lnTo>
                  <a:lnTo>
                    <a:pt x="100" y="446"/>
                  </a:lnTo>
                  <a:lnTo>
                    <a:pt x="67" y="379"/>
                  </a:lnTo>
                  <a:lnTo>
                    <a:pt x="34" y="312"/>
                  </a:lnTo>
                  <a:lnTo>
                    <a:pt x="11" y="246"/>
                  </a:lnTo>
                  <a:lnTo>
                    <a:pt x="0" y="168"/>
                  </a:lnTo>
                  <a:lnTo>
                    <a:pt x="11" y="112"/>
                  </a:lnTo>
                  <a:lnTo>
                    <a:pt x="34" y="56"/>
                  </a:lnTo>
                  <a:lnTo>
                    <a:pt x="56" y="34"/>
                  </a:lnTo>
                  <a:lnTo>
                    <a:pt x="78" y="23"/>
                  </a:lnTo>
                  <a:lnTo>
                    <a:pt x="78" y="23"/>
                  </a:lnTo>
                  <a:lnTo>
                    <a:pt x="123" y="1"/>
                  </a:lnTo>
                  <a:lnTo>
                    <a:pt x="156" y="1"/>
                  </a:lnTo>
                  <a:lnTo>
                    <a:pt x="245" y="12"/>
                  </a:lnTo>
                  <a:lnTo>
                    <a:pt x="245" y="12"/>
                  </a:lnTo>
                  <a:lnTo>
                    <a:pt x="390" y="45"/>
                  </a:lnTo>
                  <a:lnTo>
                    <a:pt x="535" y="90"/>
                  </a:lnTo>
                  <a:lnTo>
                    <a:pt x="824" y="190"/>
                  </a:lnTo>
                  <a:lnTo>
                    <a:pt x="1114" y="290"/>
                  </a:lnTo>
                  <a:lnTo>
                    <a:pt x="1258" y="335"/>
                  </a:lnTo>
                  <a:lnTo>
                    <a:pt x="1414" y="379"/>
                  </a:lnTo>
                  <a:lnTo>
                    <a:pt x="1414" y="379"/>
                  </a:lnTo>
                  <a:lnTo>
                    <a:pt x="1570" y="413"/>
                  </a:lnTo>
                  <a:lnTo>
                    <a:pt x="1737" y="435"/>
                  </a:lnTo>
                  <a:lnTo>
                    <a:pt x="1904" y="457"/>
                  </a:lnTo>
                  <a:lnTo>
                    <a:pt x="2071" y="468"/>
                  </a:lnTo>
                  <a:lnTo>
                    <a:pt x="2394" y="468"/>
                  </a:lnTo>
                  <a:lnTo>
                    <a:pt x="2728" y="457"/>
                  </a:lnTo>
                  <a:lnTo>
                    <a:pt x="3062" y="424"/>
                  </a:lnTo>
                  <a:lnTo>
                    <a:pt x="3396" y="390"/>
                  </a:lnTo>
                  <a:lnTo>
                    <a:pt x="3730" y="357"/>
                  </a:lnTo>
                  <a:lnTo>
                    <a:pt x="4064" y="335"/>
                  </a:lnTo>
                  <a:lnTo>
                    <a:pt x="4064" y="335"/>
                  </a:lnTo>
                  <a:lnTo>
                    <a:pt x="4398" y="324"/>
                  </a:lnTo>
                  <a:lnTo>
                    <a:pt x="4576" y="324"/>
                  </a:lnTo>
                  <a:lnTo>
                    <a:pt x="4743" y="335"/>
                  </a:lnTo>
                  <a:lnTo>
                    <a:pt x="4910" y="357"/>
                  </a:lnTo>
                  <a:lnTo>
                    <a:pt x="5077" y="379"/>
                  </a:lnTo>
                  <a:lnTo>
                    <a:pt x="5244" y="413"/>
                  </a:lnTo>
                  <a:lnTo>
                    <a:pt x="5411" y="457"/>
                  </a:lnTo>
                  <a:lnTo>
                    <a:pt x="5567" y="513"/>
                  </a:lnTo>
                  <a:lnTo>
                    <a:pt x="5723" y="569"/>
                  </a:lnTo>
                  <a:lnTo>
                    <a:pt x="5879" y="646"/>
                  </a:lnTo>
                  <a:lnTo>
                    <a:pt x="6023" y="724"/>
                  </a:lnTo>
                  <a:lnTo>
                    <a:pt x="6157" y="825"/>
                  </a:lnTo>
                  <a:lnTo>
                    <a:pt x="6291" y="936"/>
                  </a:lnTo>
                  <a:lnTo>
                    <a:pt x="6413" y="1047"/>
                  </a:lnTo>
                  <a:lnTo>
                    <a:pt x="6536" y="1192"/>
                  </a:lnTo>
                  <a:lnTo>
                    <a:pt x="6536" y="1192"/>
                  </a:lnTo>
                  <a:lnTo>
                    <a:pt x="6569" y="1237"/>
                  </a:lnTo>
                  <a:lnTo>
                    <a:pt x="6602" y="1303"/>
                  </a:lnTo>
                  <a:lnTo>
                    <a:pt x="6625" y="1359"/>
                  </a:lnTo>
                  <a:lnTo>
                    <a:pt x="6625" y="1426"/>
                  </a:lnTo>
                  <a:lnTo>
                    <a:pt x="6625" y="1426"/>
                  </a:lnTo>
                  <a:lnTo>
                    <a:pt x="6602" y="1481"/>
                  </a:lnTo>
                  <a:lnTo>
                    <a:pt x="6569" y="1537"/>
                  </a:lnTo>
                  <a:lnTo>
                    <a:pt x="6524" y="1571"/>
                  </a:lnTo>
                  <a:lnTo>
                    <a:pt x="6480" y="1604"/>
                  </a:lnTo>
                  <a:lnTo>
                    <a:pt x="6480" y="1604"/>
                  </a:lnTo>
                  <a:lnTo>
                    <a:pt x="6302" y="1715"/>
                  </a:lnTo>
                  <a:lnTo>
                    <a:pt x="6124" y="1804"/>
                  </a:lnTo>
                  <a:lnTo>
                    <a:pt x="5934" y="1871"/>
                  </a:lnTo>
                  <a:lnTo>
                    <a:pt x="5745" y="1927"/>
                  </a:lnTo>
                  <a:lnTo>
                    <a:pt x="5545" y="1960"/>
                  </a:lnTo>
                  <a:lnTo>
                    <a:pt x="5344" y="1971"/>
                  </a:lnTo>
                  <a:lnTo>
                    <a:pt x="5155" y="1971"/>
                  </a:lnTo>
                  <a:lnTo>
                    <a:pt x="4955" y="19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346;p21">
              <a:extLst>
                <a:ext uri="{FF2B5EF4-FFF2-40B4-BE49-F238E27FC236}">
                  <a16:creationId xmlns:a16="http://schemas.microsoft.com/office/drawing/2014/main" id="{4B89D8FE-B763-883F-3BF8-646A9329A906}"/>
                </a:ext>
              </a:extLst>
            </p:cNvPr>
            <p:cNvSpPr/>
            <p:nvPr/>
          </p:nvSpPr>
          <p:spPr>
            <a:xfrm>
              <a:off x="6744485" y="2729562"/>
              <a:ext cx="190744" cy="90702"/>
            </a:xfrm>
            <a:custGeom>
              <a:avLst/>
              <a:gdLst/>
              <a:ahLst/>
              <a:cxnLst/>
              <a:rect l="l" t="t" r="r" b="b"/>
              <a:pathLst>
                <a:path w="8128" h="3865" extrusionOk="0">
                  <a:moveTo>
                    <a:pt x="4943" y="1"/>
                  </a:moveTo>
                  <a:lnTo>
                    <a:pt x="4754" y="12"/>
                  </a:lnTo>
                  <a:lnTo>
                    <a:pt x="4576" y="34"/>
                  </a:lnTo>
                  <a:lnTo>
                    <a:pt x="4387" y="79"/>
                  </a:lnTo>
                  <a:lnTo>
                    <a:pt x="4209" y="134"/>
                  </a:lnTo>
                  <a:lnTo>
                    <a:pt x="4042" y="224"/>
                  </a:lnTo>
                  <a:lnTo>
                    <a:pt x="3886" y="324"/>
                  </a:lnTo>
                  <a:lnTo>
                    <a:pt x="3730" y="435"/>
                  </a:lnTo>
                  <a:lnTo>
                    <a:pt x="3730" y="391"/>
                  </a:lnTo>
                  <a:lnTo>
                    <a:pt x="3719" y="357"/>
                  </a:lnTo>
                  <a:lnTo>
                    <a:pt x="3697" y="324"/>
                  </a:lnTo>
                  <a:lnTo>
                    <a:pt x="3663" y="301"/>
                  </a:lnTo>
                  <a:lnTo>
                    <a:pt x="3619" y="279"/>
                  </a:lnTo>
                  <a:lnTo>
                    <a:pt x="3563" y="268"/>
                  </a:lnTo>
                  <a:lnTo>
                    <a:pt x="3463" y="257"/>
                  </a:lnTo>
                  <a:lnTo>
                    <a:pt x="3273" y="268"/>
                  </a:lnTo>
                  <a:lnTo>
                    <a:pt x="3084" y="290"/>
                  </a:lnTo>
                  <a:lnTo>
                    <a:pt x="2895" y="335"/>
                  </a:lnTo>
                  <a:lnTo>
                    <a:pt x="2706" y="391"/>
                  </a:lnTo>
                  <a:lnTo>
                    <a:pt x="2516" y="468"/>
                  </a:lnTo>
                  <a:lnTo>
                    <a:pt x="2338" y="546"/>
                  </a:lnTo>
                  <a:lnTo>
                    <a:pt x="2171" y="647"/>
                  </a:lnTo>
                  <a:lnTo>
                    <a:pt x="2004" y="758"/>
                  </a:lnTo>
                  <a:lnTo>
                    <a:pt x="1860" y="869"/>
                  </a:lnTo>
                  <a:lnTo>
                    <a:pt x="1726" y="992"/>
                  </a:lnTo>
                  <a:lnTo>
                    <a:pt x="1592" y="1103"/>
                  </a:lnTo>
                  <a:lnTo>
                    <a:pt x="1448" y="1226"/>
                  </a:lnTo>
                  <a:lnTo>
                    <a:pt x="1303" y="1315"/>
                  </a:lnTo>
                  <a:lnTo>
                    <a:pt x="1225" y="1359"/>
                  </a:lnTo>
                  <a:lnTo>
                    <a:pt x="1147" y="1404"/>
                  </a:lnTo>
                  <a:lnTo>
                    <a:pt x="1058" y="1426"/>
                  </a:lnTo>
                  <a:lnTo>
                    <a:pt x="980" y="1448"/>
                  </a:lnTo>
                  <a:lnTo>
                    <a:pt x="880" y="1459"/>
                  </a:lnTo>
                  <a:lnTo>
                    <a:pt x="780" y="1470"/>
                  </a:lnTo>
                  <a:lnTo>
                    <a:pt x="590" y="1459"/>
                  </a:lnTo>
                  <a:lnTo>
                    <a:pt x="390" y="1448"/>
                  </a:lnTo>
                  <a:lnTo>
                    <a:pt x="190" y="1459"/>
                  </a:lnTo>
                  <a:lnTo>
                    <a:pt x="89" y="1470"/>
                  </a:lnTo>
                  <a:lnTo>
                    <a:pt x="0" y="1493"/>
                  </a:lnTo>
                  <a:lnTo>
                    <a:pt x="0" y="1537"/>
                  </a:lnTo>
                  <a:lnTo>
                    <a:pt x="11" y="1571"/>
                  </a:lnTo>
                  <a:lnTo>
                    <a:pt x="56" y="1649"/>
                  </a:lnTo>
                  <a:lnTo>
                    <a:pt x="100" y="1715"/>
                  </a:lnTo>
                  <a:lnTo>
                    <a:pt x="167" y="1782"/>
                  </a:lnTo>
                  <a:lnTo>
                    <a:pt x="223" y="1849"/>
                  </a:lnTo>
                  <a:lnTo>
                    <a:pt x="279" y="1916"/>
                  </a:lnTo>
                  <a:lnTo>
                    <a:pt x="323" y="1983"/>
                  </a:lnTo>
                  <a:lnTo>
                    <a:pt x="345" y="2072"/>
                  </a:lnTo>
                  <a:lnTo>
                    <a:pt x="357" y="2138"/>
                  </a:lnTo>
                  <a:lnTo>
                    <a:pt x="345" y="2194"/>
                  </a:lnTo>
                  <a:lnTo>
                    <a:pt x="323" y="2261"/>
                  </a:lnTo>
                  <a:lnTo>
                    <a:pt x="290" y="2328"/>
                  </a:lnTo>
                  <a:lnTo>
                    <a:pt x="234" y="2450"/>
                  </a:lnTo>
                  <a:lnTo>
                    <a:pt x="212" y="2517"/>
                  </a:lnTo>
                  <a:lnTo>
                    <a:pt x="201" y="2584"/>
                  </a:lnTo>
                  <a:lnTo>
                    <a:pt x="190" y="2662"/>
                  </a:lnTo>
                  <a:lnTo>
                    <a:pt x="212" y="2751"/>
                  </a:lnTo>
                  <a:lnTo>
                    <a:pt x="234" y="2829"/>
                  </a:lnTo>
                  <a:lnTo>
                    <a:pt x="290" y="2907"/>
                  </a:lnTo>
                  <a:lnTo>
                    <a:pt x="345" y="2973"/>
                  </a:lnTo>
                  <a:lnTo>
                    <a:pt x="412" y="3029"/>
                  </a:lnTo>
                  <a:lnTo>
                    <a:pt x="490" y="3074"/>
                  </a:lnTo>
                  <a:lnTo>
                    <a:pt x="579" y="3107"/>
                  </a:lnTo>
                  <a:lnTo>
                    <a:pt x="657" y="3129"/>
                  </a:lnTo>
                  <a:lnTo>
                    <a:pt x="746" y="3140"/>
                  </a:lnTo>
                  <a:lnTo>
                    <a:pt x="835" y="3129"/>
                  </a:lnTo>
                  <a:lnTo>
                    <a:pt x="924" y="3129"/>
                  </a:lnTo>
                  <a:lnTo>
                    <a:pt x="1091" y="3085"/>
                  </a:lnTo>
                  <a:lnTo>
                    <a:pt x="1269" y="3040"/>
                  </a:lnTo>
                  <a:lnTo>
                    <a:pt x="1392" y="2996"/>
                  </a:lnTo>
                  <a:lnTo>
                    <a:pt x="1514" y="2951"/>
                  </a:lnTo>
                  <a:lnTo>
                    <a:pt x="1648" y="2940"/>
                  </a:lnTo>
                  <a:lnTo>
                    <a:pt x="1715" y="2940"/>
                  </a:lnTo>
                  <a:lnTo>
                    <a:pt x="1770" y="2951"/>
                  </a:lnTo>
                  <a:lnTo>
                    <a:pt x="1826" y="2962"/>
                  </a:lnTo>
                  <a:lnTo>
                    <a:pt x="1882" y="2985"/>
                  </a:lnTo>
                  <a:lnTo>
                    <a:pt x="1925" y="3013"/>
                  </a:lnTo>
                  <a:lnTo>
                    <a:pt x="1926" y="3018"/>
                  </a:lnTo>
                  <a:lnTo>
                    <a:pt x="1971" y="3107"/>
                  </a:lnTo>
                  <a:lnTo>
                    <a:pt x="2027" y="3185"/>
                  </a:lnTo>
                  <a:lnTo>
                    <a:pt x="2104" y="3263"/>
                  </a:lnTo>
                  <a:lnTo>
                    <a:pt x="2182" y="3330"/>
                  </a:lnTo>
                  <a:lnTo>
                    <a:pt x="2260" y="3385"/>
                  </a:lnTo>
                  <a:lnTo>
                    <a:pt x="2438" y="3486"/>
                  </a:lnTo>
                  <a:lnTo>
                    <a:pt x="2628" y="3564"/>
                  </a:lnTo>
                  <a:lnTo>
                    <a:pt x="2895" y="3675"/>
                  </a:lnTo>
                  <a:lnTo>
                    <a:pt x="3162" y="3775"/>
                  </a:lnTo>
                  <a:lnTo>
                    <a:pt x="3296" y="3808"/>
                  </a:lnTo>
                  <a:lnTo>
                    <a:pt x="3429" y="3842"/>
                  </a:lnTo>
                  <a:lnTo>
                    <a:pt x="3574" y="3853"/>
                  </a:lnTo>
                  <a:lnTo>
                    <a:pt x="3708" y="3864"/>
                  </a:lnTo>
                  <a:lnTo>
                    <a:pt x="3852" y="3853"/>
                  </a:lnTo>
                  <a:lnTo>
                    <a:pt x="3986" y="3831"/>
                  </a:lnTo>
                  <a:lnTo>
                    <a:pt x="4131" y="3797"/>
                  </a:lnTo>
                  <a:lnTo>
                    <a:pt x="4264" y="3742"/>
                  </a:lnTo>
                  <a:lnTo>
                    <a:pt x="4376" y="3664"/>
                  </a:lnTo>
                  <a:lnTo>
                    <a:pt x="4487" y="3575"/>
                  </a:lnTo>
                  <a:lnTo>
                    <a:pt x="4587" y="3474"/>
                  </a:lnTo>
                  <a:lnTo>
                    <a:pt x="4654" y="3352"/>
                  </a:lnTo>
                  <a:lnTo>
                    <a:pt x="4687" y="3285"/>
                  </a:lnTo>
                  <a:lnTo>
                    <a:pt x="4732" y="3218"/>
                  </a:lnTo>
                  <a:lnTo>
                    <a:pt x="4776" y="3174"/>
                  </a:lnTo>
                  <a:lnTo>
                    <a:pt x="4810" y="3152"/>
                  </a:lnTo>
                  <a:lnTo>
                    <a:pt x="4843" y="3140"/>
                  </a:lnTo>
                  <a:lnTo>
                    <a:pt x="4877" y="3140"/>
                  </a:lnTo>
                  <a:lnTo>
                    <a:pt x="4921" y="3152"/>
                  </a:lnTo>
                  <a:lnTo>
                    <a:pt x="4999" y="3185"/>
                  </a:lnTo>
                  <a:lnTo>
                    <a:pt x="5144" y="3252"/>
                  </a:lnTo>
                  <a:lnTo>
                    <a:pt x="5300" y="3319"/>
                  </a:lnTo>
                  <a:lnTo>
                    <a:pt x="5467" y="3374"/>
                  </a:lnTo>
                  <a:lnTo>
                    <a:pt x="5623" y="3419"/>
                  </a:lnTo>
                  <a:lnTo>
                    <a:pt x="5790" y="3463"/>
                  </a:lnTo>
                  <a:lnTo>
                    <a:pt x="5946" y="3497"/>
                  </a:lnTo>
                  <a:lnTo>
                    <a:pt x="6113" y="3530"/>
                  </a:lnTo>
                  <a:lnTo>
                    <a:pt x="6280" y="3552"/>
                  </a:lnTo>
                  <a:lnTo>
                    <a:pt x="6447" y="3575"/>
                  </a:lnTo>
                  <a:lnTo>
                    <a:pt x="6614" y="3575"/>
                  </a:lnTo>
                  <a:lnTo>
                    <a:pt x="6781" y="3586"/>
                  </a:lnTo>
                  <a:lnTo>
                    <a:pt x="6948" y="3575"/>
                  </a:lnTo>
                  <a:lnTo>
                    <a:pt x="7115" y="3564"/>
                  </a:lnTo>
                  <a:lnTo>
                    <a:pt x="7282" y="3552"/>
                  </a:lnTo>
                  <a:lnTo>
                    <a:pt x="7449" y="3519"/>
                  </a:lnTo>
                  <a:lnTo>
                    <a:pt x="7616" y="3486"/>
                  </a:lnTo>
                  <a:lnTo>
                    <a:pt x="7705" y="3463"/>
                  </a:lnTo>
                  <a:lnTo>
                    <a:pt x="7805" y="3430"/>
                  </a:lnTo>
                  <a:lnTo>
                    <a:pt x="7894" y="3385"/>
                  </a:lnTo>
                  <a:lnTo>
                    <a:pt x="7972" y="3330"/>
                  </a:lnTo>
                  <a:lnTo>
                    <a:pt x="8050" y="3263"/>
                  </a:lnTo>
                  <a:lnTo>
                    <a:pt x="8094" y="3185"/>
                  </a:lnTo>
                  <a:lnTo>
                    <a:pt x="8117" y="3152"/>
                  </a:lnTo>
                  <a:lnTo>
                    <a:pt x="8128" y="3107"/>
                  </a:lnTo>
                  <a:lnTo>
                    <a:pt x="8128" y="3063"/>
                  </a:lnTo>
                  <a:lnTo>
                    <a:pt x="8128" y="3018"/>
                  </a:lnTo>
                  <a:lnTo>
                    <a:pt x="8117" y="2951"/>
                  </a:lnTo>
                  <a:lnTo>
                    <a:pt x="8094" y="2896"/>
                  </a:lnTo>
                  <a:lnTo>
                    <a:pt x="8027" y="2784"/>
                  </a:lnTo>
                  <a:lnTo>
                    <a:pt x="7972" y="2673"/>
                  </a:lnTo>
                  <a:lnTo>
                    <a:pt x="7950" y="2617"/>
                  </a:lnTo>
                  <a:lnTo>
                    <a:pt x="7927" y="2562"/>
                  </a:lnTo>
                  <a:lnTo>
                    <a:pt x="7927" y="2484"/>
                  </a:lnTo>
                  <a:lnTo>
                    <a:pt x="7950" y="2406"/>
                  </a:lnTo>
                  <a:lnTo>
                    <a:pt x="7983" y="2328"/>
                  </a:lnTo>
                  <a:lnTo>
                    <a:pt x="8016" y="2261"/>
                  </a:lnTo>
                  <a:lnTo>
                    <a:pt x="8083" y="2116"/>
                  </a:lnTo>
                  <a:lnTo>
                    <a:pt x="8105" y="2038"/>
                  </a:lnTo>
                  <a:lnTo>
                    <a:pt x="8117" y="1960"/>
                  </a:lnTo>
                  <a:lnTo>
                    <a:pt x="8117" y="1871"/>
                  </a:lnTo>
                  <a:lnTo>
                    <a:pt x="8094" y="1793"/>
                  </a:lnTo>
                  <a:lnTo>
                    <a:pt x="8050" y="1715"/>
                  </a:lnTo>
                  <a:lnTo>
                    <a:pt x="7994" y="1649"/>
                  </a:lnTo>
                  <a:lnTo>
                    <a:pt x="7938" y="1582"/>
                  </a:lnTo>
                  <a:lnTo>
                    <a:pt x="7872" y="1526"/>
                  </a:lnTo>
                  <a:lnTo>
                    <a:pt x="7716" y="1415"/>
                  </a:lnTo>
                  <a:lnTo>
                    <a:pt x="7471" y="1259"/>
                  </a:lnTo>
                  <a:lnTo>
                    <a:pt x="7337" y="1181"/>
                  </a:lnTo>
                  <a:lnTo>
                    <a:pt x="7204" y="1114"/>
                  </a:lnTo>
                  <a:lnTo>
                    <a:pt x="7070" y="1059"/>
                  </a:lnTo>
                  <a:lnTo>
                    <a:pt x="6925" y="1014"/>
                  </a:lnTo>
                  <a:lnTo>
                    <a:pt x="6792" y="981"/>
                  </a:lnTo>
                  <a:lnTo>
                    <a:pt x="6636" y="969"/>
                  </a:lnTo>
                  <a:lnTo>
                    <a:pt x="6513" y="981"/>
                  </a:lnTo>
                  <a:lnTo>
                    <a:pt x="6402" y="992"/>
                  </a:lnTo>
                  <a:lnTo>
                    <a:pt x="6157" y="992"/>
                  </a:lnTo>
                  <a:lnTo>
                    <a:pt x="6090" y="981"/>
                  </a:lnTo>
                  <a:lnTo>
                    <a:pt x="6035" y="969"/>
                  </a:lnTo>
                  <a:lnTo>
                    <a:pt x="5968" y="947"/>
                  </a:lnTo>
                  <a:lnTo>
                    <a:pt x="5912" y="914"/>
                  </a:lnTo>
                  <a:lnTo>
                    <a:pt x="5868" y="880"/>
                  </a:lnTo>
                  <a:lnTo>
                    <a:pt x="5823" y="836"/>
                  </a:lnTo>
                  <a:lnTo>
                    <a:pt x="5790" y="791"/>
                  </a:lnTo>
                  <a:lnTo>
                    <a:pt x="5767" y="736"/>
                  </a:lnTo>
                  <a:lnTo>
                    <a:pt x="5745" y="669"/>
                  </a:lnTo>
                  <a:lnTo>
                    <a:pt x="5745" y="591"/>
                  </a:lnTo>
                  <a:lnTo>
                    <a:pt x="5734" y="524"/>
                  </a:lnTo>
                  <a:lnTo>
                    <a:pt x="5723" y="457"/>
                  </a:lnTo>
                  <a:lnTo>
                    <a:pt x="5701" y="357"/>
                  </a:lnTo>
                  <a:lnTo>
                    <a:pt x="5645" y="279"/>
                  </a:lnTo>
                  <a:lnTo>
                    <a:pt x="5589" y="212"/>
                  </a:lnTo>
                  <a:lnTo>
                    <a:pt x="5511" y="157"/>
                  </a:lnTo>
                  <a:lnTo>
                    <a:pt x="5422" y="101"/>
                  </a:lnTo>
                  <a:lnTo>
                    <a:pt x="5322" y="68"/>
                  </a:lnTo>
                  <a:lnTo>
                    <a:pt x="5233" y="34"/>
                  </a:lnTo>
                  <a:lnTo>
                    <a:pt x="5133" y="23"/>
                  </a:lnTo>
                  <a:lnTo>
                    <a:pt x="4943" y="1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347;p21">
              <a:extLst>
                <a:ext uri="{FF2B5EF4-FFF2-40B4-BE49-F238E27FC236}">
                  <a16:creationId xmlns:a16="http://schemas.microsoft.com/office/drawing/2014/main" id="{4B49F2C6-D0D8-29C9-EC24-9589C7DBA40D}"/>
                </a:ext>
              </a:extLst>
            </p:cNvPr>
            <p:cNvSpPr/>
            <p:nvPr/>
          </p:nvSpPr>
          <p:spPr>
            <a:xfrm>
              <a:off x="6744485" y="2729562"/>
              <a:ext cx="190744" cy="90702"/>
            </a:xfrm>
            <a:custGeom>
              <a:avLst/>
              <a:gdLst/>
              <a:ahLst/>
              <a:cxnLst/>
              <a:rect l="l" t="t" r="r" b="b"/>
              <a:pathLst>
                <a:path w="8128" h="3865" fill="none" extrusionOk="0">
                  <a:moveTo>
                    <a:pt x="2739" y="3207"/>
                  </a:moveTo>
                  <a:lnTo>
                    <a:pt x="2739" y="3207"/>
                  </a:lnTo>
                  <a:lnTo>
                    <a:pt x="2661" y="3230"/>
                  </a:lnTo>
                  <a:lnTo>
                    <a:pt x="2594" y="3241"/>
                  </a:lnTo>
                  <a:lnTo>
                    <a:pt x="2516" y="3252"/>
                  </a:lnTo>
                  <a:lnTo>
                    <a:pt x="2450" y="3252"/>
                  </a:lnTo>
                  <a:lnTo>
                    <a:pt x="2383" y="3241"/>
                  </a:lnTo>
                  <a:lnTo>
                    <a:pt x="2305" y="3218"/>
                  </a:lnTo>
                  <a:lnTo>
                    <a:pt x="2238" y="3196"/>
                  </a:lnTo>
                  <a:lnTo>
                    <a:pt x="2171" y="3174"/>
                  </a:lnTo>
                  <a:lnTo>
                    <a:pt x="2171" y="3174"/>
                  </a:lnTo>
                  <a:lnTo>
                    <a:pt x="2071" y="3107"/>
                  </a:lnTo>
                  <a:lnTo>
                    <a:pt x="1982" y="3051"/>
                  </a:lnTo>
                  <a:lnTo>
                    <a:pt x="1882" y="2985"/>
                  </a:lnTo>
                  <a:lnTo>
                    <a:pt x="1826" y="2962"/>
                  </a:lnTo>
                  <a:lnTo>
                    <a:pt x="1770" y="2951"/>
                  </a:lnTo>
                  <a:lnTo>
                    <a:pt x="1770" y="2951"/>
                  </a:lnTo>
                  <a:lnTo>
                    <a:pt x="1715" y="2940"/>
                  </a:lnTo>
                  <a:lnTo>
                    <a:pt x="1648" y="2940"/>
                  </a:lnTo>
                  <a:lnTo>
                    <a:pt x="1514" y="2951"/>
                  </a:lnTo>
                  <a:lnTo>
                    <a:pt x="1392" y="2996"/>
                  </a:lnTo>
                  <a:lnTo>
                    <a:pt x="1269" y="3040"/>
                  </a:lnTo>
                  <a:lnTo>
                    <a:pt x="1269" y="3040"/>
                  </a:lnTo>
                  <a:lnTo>
                    <a:pt x="1091" y="3085"/>
                  </a:lnTo>
                  <a:lnTo>
                    <a:pt x="924" y="3129"/>
                  </a:lnTo>
                  <a:lnTo>
                    <a:pt x="835" y="3129"/>
                  </a:lnTo>
                  <a:lnTo>
                    <a:pt x="746" y="3140"/>
                  </a:lnTo>
                  <a:lnTo>
                    <a:pt x="657" y="3129"/>
                  </a:lnTo>
                  <a:lnTo>
                    <a:pt x="579" y="3107"/>
                  </a:lnTo>
                  <a:lnTo>
                    <a:pt x="579" y="3107"/>
                  </a:lnTo>
                  <a:lnTo>
                    <a:pt x="490" y="3074"/>
                  </a:lnTo>
                  <a:lnTo>
                    <a:pt x="412" y="3029"/>
                  </a:lnTo>
                  <a:lnTo>
                    <a:pt x="345" y="2973"/>
                  </a:lnTo>
                  <a:lnTo>
                    <a:pt x="290" y="2907"/>
                  </a:lnTo>
                  <a:lnTo>
                    <a:pt x="234" y="2829"/>
                  </a:lnTo>
                  <a:lnTo>
                    <a:pt x="212" y="2751"/>
                  </a:lnTo>
                  <a:lnTo>
                    <a:pt x="190" y="2662"/>
                  </a:lnTo>
                  <a:lnTo>
                    <a:pt x="201" y="2584"/>
                  </a:lnTo>
                  <a:lnTo>
                    <a:pt x="201" y="2584"/>
                  </a:lnTo>
                  <a:lnTo>
                    <a:pt x="212" y="2517"/>
                  </a:lnTo>
                  <a:lnTo>
                    <a:pt x="234" y="2450"/>
                  </a:lnTo>
                  <a:lnTo>
                    <a:pt x="290" y="2328"/>
                  </a:lnTo>
                  <a:lnTo>
                    <a:pt x="323" y="2261"/>
                  </a:lnTo>
                  <a:lnTo>
                    <a:pt x="345" y="2194"/>
                  </a:lnTo>
                  <a:lnTo>
                    <a:pt x="357" y="2138"/>
                  </a:lnTo>
                  <a:lnTo>
                    <a:pt x="345" y="2072"/>
                  </a:lnTo>
                  <a:lnTo>
                    <a:pt x="345" y="2072"/>
                  </a:lnTo>
                  <a:lnTo>
                    <a:pt x="323" y="1983"/>
                  </a:lnTo>
                  <a:lnTo>
                    <a:pt x="279" y="1916"/>
                  </a:lnTo>
                  <a:lnTo>
                    <a:pt x="223" y="1849"/>
                  </a:lnTo>
                  <a:lnTo>
                    <a:pt x="167" y="1782"/>
                  </a:lnTo>
                  <a:lnTo>
                    <a:pt x="100" y="1715"/>
                  </a:lnTo>
                  <a:lnTo>
                    <a:pt x="56" y="1649"/>
                  </a:lnTo>
                  <a:lnTo>
                    <a:pt x="11" y="1571"/>
                  </a:lnTo>
                  <a:lnTo>
                    <a:pt x="0" y="1537"/>
                  </a:lnTo>
                  <a:lnTo>
                    <a:pt x="0" y="1493"/>
                  </a:lnTo>
                  <a:lnTo>
                    <a:pt x="0" y="1493"/>
                  </a:lnTo>
                  <a:lnTo>
                    <a:pt x="89" y="1470"/>
                  </a:lnTo>
                  <a:lnTo>
                    <a:pt x="190" y="1459"/>
                  </a:lnTo>
                  <a:lnTo>
                    <a:pt x="390" y="1448"/>
                  </a:lnTo>
                  <a:lnTo>
                    <a:pt x="590" y="1459"/>
                  </a:lnTo>
                  <a:lnTo>
                    <a:pt x="780" y="1470"/>
                  </a:lnTo>
                  <a:lnTo>
                    <a:pt x="780" y="1470"/>
                  </a:lnTo>
                  <a:lnTo>
                    <a:pt x="880" y="1459"/>
                  </a:lnTo>
                  <a:lnTo>
                    <a:pt x="980" y="1448"/>
                  </a:lnTo>
                  <a:lnTo>
                    <a:pt x="1058" y="1426"/>
                  </a:lnTo>
                  <a:lnTo>
                    <a:pt x="1147" y="1404"/>
                  </a:lnTo>
                  <a:lnTo>
                    <a:pt x="1225" y="1359"/>
                  </a:lnTo>
                  <a:lnTo>
                    <a:pt x="1303" y="1315"/>
                  </a:lnTo>
                  <a:lnTo>
                    <a:pt x="1448" y="1226"/>
                  </a:lnTo>
                  <a:lnTo>
                    <a:pt x="1592" y="1103"/>
                  </a:lnTo>
                  <a:lnTo>
                    <a:pt x="1726" y="992"/>
                  </a:lnTo>
                  <a:lnTo>
                    <a:pt x="1860" y="869"/>
                  </a:lnTo>
                  <a:lnTo>
                    <a:pt x="2004" y="758"/>
                  </a:lnTo>
                  <a:lnTo>
                    <a:pt x="2004" y="758"/>
                  </a:lnTo>
                  <a:lnTo>
                    <a:pt x="2171" y="647"/>
                  </a:lnTo>
                  <a:lnTo>
                    <a:pt x="2338" y="546"/>
                  </a:lnTo>
                  <a:lnTo>
                    <a:pt x="2516" y="468"/>
                  </a:lnTo>
                  <a:lnTo>
                    <a:pt x="2706" y="391"/>
                  </a:lnTo>
                  <a:lnTo>
                    <a:pt x="2895" y="335"/>
                  </a:lnTo>
                  <a:lnTo>
                    <a:pt x="3084" y="290"/>
                  </a:lnTo>
                  <a:lnTo>
                    <a:pt x="3273" y="268"/>
                  </a:lnTo>
                  <a:lnTo>
                    <a:pt x="3463" y="257"/>
                  </a:lnTo>
                  <a:lnTo>
                    <a:pt x="3463" y="257"/>
                  </a:lnTo>
                  <a:lnTo>
                    <a:pt x="3563" y="268"/>
                  </a:lnTo>
                  <a:lnTo>
                    <a:pt x="3619" y="279"/>
                  </a:lnTo>
                  <a:lnTo>
                    <a:pt x="3663" y="301"/>
                  </a:lnTo>
                  <a:lnTo>
                    <a:pt x="3697" y="324"/>
                  </a:lnTo>
                  <a:lnTo>
                    <a:pt x="3719" y="357"/>
                  </a:lnTo>
                  <a:lnTo>
                    <a:pt x="3730" y="391"/>
                  </a:lnTo>
                  <a:lnTo>
                    <a:pt x="3730" y="435"/>
                  </a:lnTo>
                  <a:lnTo>
                    <a:pt x="3730" y="435"/>
                  </a:lnTo>
                  <a:lnTo>
                    <a:pt x="3886" y="324"/>
                  </a:lnTo>
                  <a:lnTo>
                    <a:pt x="4042" y="224"/>
                  </a:lnTo>
                  <a:lnTo>
                    <a:pt x="4209" y="134"/>
                  </a:lnTo>
                  <a:lnTo>
                    <a:pt x="4387" y="79"/>
                  </a:lnTo>
                  <a:lnTo>
                    <a:pt x="4576" y="34"/>
                  </a:lnTo>
                  <a:lnTo>
                    <a:pt x="4754" y="12"/>
                  </a:lnTo>
                  <a:lnTo>
                    <a:pt x="4943" y="1"/>
                  </a:lnTo>
                  <a:lnTo>
                    <a:pt x="5133" y="23"/>
                  </a:lnTo>
                  <a:lnTo>
                    <a:pt x="5133" y="23"/>
                  </a:lnTo>
                  <a:lnTo>
                    <a:pt x="5233" y="34"/>
                  </a:lnTo>
                  <a:lnTo>
                    <a:pt x="5322" y="68"/>
                  </a:lnTo>
                  <a:lnTo>
                    <a:pt x="5422" y="101"/>
                  </a:lnTo>
                  <a:lnTo>
                    <a:pt x="5511" y="157"/>
                  </a:lnTo>
                  <a:lnTo>
                    <a:pt x="5589" y="212"/>
                  </a:lnTo>
                  <a:lnTo>
                    <a:pt x="5645" y="279"/>
                  </a:lnTo>
                  <a:lnTo>
                    <a:pt x="5701" y="357"/>
                  </a:lnTo>
                  <a:lnTo>
                    <a:pt x="5723" y="457"/>
                  </a:lnTo>
                  <a:lnTo>
                    <a:pt x="5723" y="457"/>
                  </a:lnTo>
                  <a:lnTo>
                    <a:pt x="5734" y="524"/>
                  </a:lnTo>
                  <a:lnTo>
                    <a:pt x="5745" y="591"/>
                  </a:lnTo>
                  <a:lnTo>
                    <a:pt x="5745" y="669"/>
                  </a:lnTo>
                  <a:lnTo>
                    <a:pt x="5767" y="736"/>
                  </a:lnTo>
                  <a:lnTo>
                    <a:pt x="5767" y="736"/>
                  </a:lnTo>
                  <a:lnTo>
                    <a:pt x="5790" y="791"/>
                  </a:lnTo>
                  <a:lnTo>
                    <a:pt x="5823" y="836"/>
                  </a:lnTo>
                  <a:lnTo>
                    <a:pt x="5868" y="880"/>
                  </a:lnTo>
                  <a:lnTo>
                    <a:pt x="5912" y="914"/>
                  </a:lnTo>
                  <a:lnTo>
                    <a:pt x="5968" y="947"/>
                  </a:lnTo>
                  <a:lnTo>
                    <a:pt x="6035" y="969"/>
                  </a:lnTo>
                  <a:lnTo>
                    <a:pt x="6090" y="981"/>
                  </a:lnTo>
                  <a:lnTo>
                    <a:pt x="6157" y="992"/>
                  </a:lnTo>
                  <a:lnTo>
                    <a:pt x="6157" y="992"/>
                  </a:lnTo>
                  <a:lnTo>
                    <a:pt x="6280" y="992"/>
                  </a:lnTo>
                  <a:lnTo>
                    <a:pt x="6402" y="992"/>
                  </a:lnTo>
                  <a:lnTo>
                    <a:pt x="6513" y="981"/>
                  </a:lnTo>
                  <a:lnTo>
                    <a:pt x="6636" y="969"/>
                  </a:lnTo>
                  <a:lnTo>
                    <a:pt x="6636" y="969"/>
                  </a:lnTo>
                  <a:lnTo>
                    <a:pt x="6792" y="981"/>
                  </a:lnTo>
                  <a:lnTo>
                    <a:pt x="6925" y="1014"/>
                  </a:lnTo>
                  <a:lnTo>
                    <a:pt x="7070" y="1059"/>
                  </a:lnTo>
                  <a:lnTo>
                    <a:pt x="7204" y="1114"/>
                  </a:lnTo>
                  <a:lnTo>
                    <a:pt x="7337" y="1181"/>
                  </a:lnTo>
                  <a:lnTo>
                    <a:pt x="7471" y="1259"/>
                  </a:lnTo>
                  <a:lnTo>
                    <a:pt x="7716" y="1415"/>
                  </a:lnTo>
                  <a:lnTo>
                    <a:pt x="7716" y="1415"/>
                  </a:lnTo>
                  <a:lnTo>
                    <a:pt x="7872" y="1526"/>
                  </a:lnTo>
                  <a:lnTo>
                    <a:pt x="7938" y="1582"/>
                  </a:lnTo>
                  <a:lnTo>
                    <a:pt x="7994" y="1649"/>
                  </a:lnTo>
                  <a:lnTo>
                    <a:pt x="8050" y="1715"/>
                  </a:lnTo>
                  <a:lnTo>
                    <a:pt x="8094" y="1793"/>
                  </a:lnTo>
                  <a:lnTo>
                    <a:pt x="8117" y="1871"/>
                  </a:lnTo>
                  <a:lnTo>
                    <a:pt x="8117" y="1960"/>
                  </a:lnTo>
                  <a:lnTo>
                    <a:pt x="8117" y="1960"/>
                  </a:lnTo>
                  <a:lnTo>
                    <a:pt x="8105" y="2038"/>
                  </a:lnTo>
                  <a:lnTo>
                    <a:pt x="8083" y="2116"/>
                  </a:lnTo>
                  <a:lnTo>
                    <a:pt x="8016" y="2261"/>
                  </a:lnTo>
                  <a:lnTo>
                    <a:pt x="7983" y="2328"/>
                  </a:lnTo>
                  <a:lnTo>
                    <a:pt x="7950" y="2406"/>
                  </a:lnTo>
                  <a:lnTo>
                    <a:pt x="7927" y="2484"/>
                  </a:lnTo>
                  <a:lnTo>
                    <a:pt x="7927" y="2562"/>
                  </a:lnTo>
                  <a:lnTo>
                    <a:pt x="7927" y="2562"/>
                  </a:lnTo>
                  <a:lnTo>
                    <a:pt x="7950" y="2617"/>
                  </a:lnTo>
                  <a:lnTo>
                    <a:pt x="7972" y="2673"/>
                  </a:lnTo>
                  <a:lnTo>
                    <a:pt x="8027" y="2784"/>
                  </a:lnTo>
                  <a:lnTo>
                    <a:pt x="8094" y="2896"/>
                  </a:lnTo>
                  <a:lnTo>
                    <a:pt x="8117" y="2951"/>
                  </a:lnTo>
                  <a:lnTo>
                    <a:pt x="8128" y="3018"/>
                  </a:lnTo>
                  <a:lnTo>
                    <a:pt x="8128" y="3018"/>
                  </a:lnTo>
                  <a:lnTo>
                    <a:pt x="8128" y="3063"/>
                  </a:lnTo>
                  <a:lnTo>
                    <a:pt x="8128" y="3107"/>
                  </a:lnTo>
                  <a:lnTo>
                    <a:pt x="8117" y="3152"/>
                  </a:lnTo>
                  <a:lnTo>
                    <a:pt x="8094" y="3185"/>
                  </a:lnTo>
                  <a:lnTo>
                    <a:pt x="8050" y="3263"/>
                  </a:lnTo>
                  <a:lnTo>
                    <a:pt x="7972" y="3330"/>
                  </a:lnTo>
                  <a:lnTo>
                    <a:pt x="7894" y="3385"/>
                  </a:lnTo>
                  <a:lnTo>
                    <a:pt x="7805" y="3430"/>
                  </a:lnTo>
                  <a:lnTo>
                    <a:pt x="7705" y="3463"/>
                  </a:lnTo>
                  <a:lnTo>
                    <a:pt x="7616" y="3486"/>
                  </a:lnTo>
                  <a:lnTo>
                    <a:pt x="7616" y="3486"/>
                  </a:lnTo>
                  <a:lnTo>
                    <a:pt x="7449" y="3519"/>
                  </a:lnTo>
                  <a:lnTo>
                    <a:pt x="7282" y="3552"/>
                  </a:lnTo>
                  <a:lnTo>
                    <a:pt x="7115" y="3564"/>
                  </a:lnTo>
                  <a:lnTo>
                    <a:pt x="6948" y="3575"/>
                  </a:lnTo>
                  <a:lnTo>
                    <a:pt x="6781" y="3586"/>
                  </a:lnTo>
                  <a:lnTo>
                    <a:pt x="6614" y="3575"/>
                  </a:lnTo>
                  <a:lnTo>
                    <a:pt x="6447" y="3575"/>
                  </a:lnTo>
                  <a:lnTo>
                    <a:pt x="6280" y="3552"/>
                  </a:lnTo>
                  <a:lnTo>
                    <a:pt x="6113" y="3530"/>
                  </a:lnTo>
                  <a:lnTo>
                    <a:pt x="5946" y="3497"/>
                  </a:lnTo>
                  <a:lnTo>
                    <a:pt x="5790" y="3463"/>
                  </a:lnTo>
                  <a:lnTo>
                    <a:pt x="5623" y="3419"/>
                  </a:lnTo>
                  <a:lnTo>
                    <a:pt x="5467" y="3374"/>
                  </a:lnTo>
                  <a:lnTo>
                    <a:pt x="5300" y="3319"/>
                  </a:lnTo>
                  <a:lnTo>
                    <a:pt x="5144" y="3252"/>
                  </a:lnTo>
                  <a:lnTo>
                    <a:pt x="4999" y="3185"/>
                  </a:lnTo>
                  <a:lnTo>
                    <a:pt x="4999" y="3185"/>
                  </a:lnTo>
                  <a:lnTo>
                    <a:pt x="4921" y="3152"/>
                  </a:lnTo>
                  <a:lnTo>
                    <a:pt x="4877" y="3140"/>
                  </a:lnTo>
                  <a:lnTo>
                    <a:pt x="4843" y="3140"/>
                  </a:lnTo>
                  <a:lnTo>
                    <a:pt x="4843" y="3140"/>
                  </a:lnTo>
                  <a:lnTo>
                    <a:pt x="4810" y="3152"/>
                  </a:lnTo>
                  <a:lnTo>
                    <a:pt x="4776" y="3174"/>
                  </a:lnTo>
                  <a:lnTo>
                    <a:pt x="4732" y="3218"/>
                  </a:lnTo>
                  <a:lnTo>
                    <a:pt x="4687" y="3285"/>
                  </a:lnTo>
                  <a:lnTo>
                    <a:pt x="4654" y="3352"/>
                  </a:lnTo>
                  <a:lnTo>
                    <a:pt x="4654" y="3352"/>
                  </a:lnTo>
                  <a:lnTo>
                    <a:pt x="4587" y="3474"/>
                  </a:lnTo>
                  <a:lnTo>
                    <a:pt x="4487" y="3575"/>
                  </a:lnTo>
                  <a:lnTo>
                    <a:pt x="4376" y="3664"/>
                  </a:lnTo>
                  <a:lnTo>
                    <a:pt x="4264" y="3742"/>
                  </a:lnTo>
                  <a:lnTo>
                    <a:pt x="4131" y="3797"/>
                  </a:lnTo>
                  <a:lnTo>
                    <a:pt x="3986" y="3831"/>
                  </a:lnTo>
                  <a:lnTo>
                    <a:pt x="3852" y="3853"/>
                  </a:lnTo>
                  <a:lnTo>
                    <a:pt x="3708" y="3864"/>
                  </a:lnTo>
                  <a:lnTo>
                    <a:pt x="3708" y="3864"/>
                  </a:lnTo>
                  <a:lnTo>
                    <a:pt x="3574" y="3853"/>
                  </a:lnTo>
                  <a:lnTo>
                    <a:pt x="3429" y="3842"/>
                  </a:lnTo>
                  <a:lnTo>
                    <a:pt x="3296" y="3808"/>
                  </a:lnTo>
                  <a:lnTo>
                    <a:pt x="3162" y="3775"/>
                  </a:lnTo>
                  <a:lnTo>
                    <a:pt x="2895" y="3675"/>
                  </a:lnTo>
                  <a:lnTo>
                    <a:pt x="2628" y="3564"/>
                  </a:lnTo>
                  <a:lnTo>
                    <a:pt x="2628" y="3564"/>
                  </a:lnTo>
                  <a:lnTo>
                    <a:pt x="2438" y="3486"/>
                  </a:lnTo>
                  <a:lnTo>
                    <a:pt x="2260" y="3385"/>
                  </a:lnTo>
                  <a:lnTo>
                    <a:pt x="2182" y="3330"/>
                  </a:lnTo>
                  <a:lnTo>
                    <a:pt x="2104" y="3263"/>
                  </a:lnTo>
                  <a:lnTo>
                    <a:pt x="2027" y="3185"/>
                  </a:lnTo>
                  <a:lnTo>
                    <a:pt x="1971" y="3107"/>
                  </a:lnTo>
                  <a:lnTo>
                    <a:pt x="1971" y="3107"/>
                  </a:lnTo>
                  <a:lnTo>
                    <a:pt x="1926" y="3018"/>
                  </a:lnTo>
                  <a:lnTo>
                    <a:pt x="1893" y="2918"/>
                  </a:lnTo>
                  <a:lnTo>
                    <a:pt x="1882" y="2806"/>
                  </a:lnTo>
                  <a:lnTo>
                    <a:pt x="1882" y="2706"/>
                  </a:lnTo>
                  <a:lnTo>
                    <a:pt x="1904" y="2606"/>
                  </a:lnTo>
                  <a:lnTo>
                    <a:pt x="1949" y="2517"/>
                  </a:lnTo>
                  <a:lnTo>
                    <a:pt x="2004" y="2439"/>
                  </a:lnTo>
                  <a:lnTo>
                    <a:pt x="2038" y="2417"/>
                  </a:lnTo>
                  <a:lnTo>
                    <a:pt x="2082" y="2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348;p21">
              <a:extLst>
                <a:ext uri="{FF2B5EF4-FFF2-40B4-BE49-F238E27FC236}">
                  <a16:creationId xmlns:a16="http://schemas.microsoft.com/office/drawing/2014/main" id="{8B68A149-B2B5-C3A2-2F44-0DBDE1ED7009}"/>
                </a:ext>
              </a:extLst>
            </p:cNvPr>
            <p:cNvSpPr/>
            <p:nvPr/>
          </p:nvSpPr>
          <p:spPr>
            <a:xfrm>
              <a:off x="6730639" y="2755963"/>
              <a:ext cx="172979" cy="46254"/>
            </a:xfrm>
            <a:custGeom>
              <a:avLst/>
              <a:gdLst/>
              <a:ahLst/>
              <a:cxnLst/>
              <a:rect l="l" t="t" r="r" b="b"/>
              <a:pathLst>
                <a:path w="7371" h="1971" extrusionOk="0">
                  <a:moveTo>
                    <a:pt x="178" y="0"/>
                  </a:moveTo>
                  <a:lnTo>
                    <a:pt x="134" y="11"/>
                  </a:lnTo>
                  <a:lnTo>
                    <a:pt x="89" y="23"/>
                  </a:lnTo>
                  <a:lnTo>
                    <a:pt x="56" y="34"/>
                  </a:lnTo>
                  <a:lnTo>
                    <a:pt x="34" y="56"/>
                  </a:lnTo>
                  <a:lnTo>
                    <a:pt x="11" y="112"/>
                  </a:lnTo>
                  <a:lnTo>
                    <a:pt x="0" y="178"/>
                  </a:lnTo>
                  <a:lnTo>
                    <a:pt x="11" y="245"/>
                  </a:lnTo>
                  <a:lnTo>
                    <a:pt x="34" y="312"/>
                  </a:lnTo>
                  <a:lnTo>
                    <a:pt x="67" y="390"/>
                  </a:lnTo>
                  <a:lnTo>
                    <a:pt x="112" y="446"/>
                  </a:lnTo>
                  <a:lnTo>
                    <a:pt x="167" y="501"/>
                  </a:lnTo>
                  <a:lnTo>
                    <a:pt x="368" y="702"/>
                  </a:lnTo>
                  <a:lnTo>
                    <a:pt x="579" y="880"/>
                  </a:lnTo>
                  <a:lnTo>
                    <a:pt x="802" y="1047"/>
                  </a:lnTo>
                  <a:lnTo>
                    <a:pt x="1024" y="1192"/>
                  </a:lnTo>
                  <a:lnTo>
                    <a:pt x="1269" y="1336"/>
                  </a:lnTo>
                  <a:lnTo>
                    <a:pt x="1514" y="1459"/>
                  </a:lnTo>
                  <a:lnTo>
                    <a:pt x="1770" y="1570"/>
                  </a:lnTo>
                  <a:lnTo>
                    <a:pt x="2026" y="1670"/>
                  </a:lnTo>
                  <a:lnTo>
                    <a:pt x="5511" y="1949"/>
                  </a:lnTo>
                  <a:lnTo>
                    <a:pt x="5734" y="1971"/>
                  </a:lnTo>
                  <a:lnTo>
                    <a:pt x="5945" y="1971"/>
                  </a:lnTo>
                  <a:lnTo>
                    <a:pt x="6168" y="1960"/>
                  </a:lnTo>
                  <a:lnTo>
                    <a:pt x="6380" y="1926"/>
                  </a:lnTo>
                  <a:lnTo>
                    <a:pt x="6602" y="1871"/>
                  </a:lnTo>
                  <a:lnTo>
                    <a:pt x="6803" y="1804"/>
                  </a:lnTo>
                  <a:lnTo>
                    <a:pt x="7003" y="1715"/>
                  </a:lnTo>
                  <a:lnTo>
                    <a:pt x="7204" y="1615"/>
                  </a:lnTo>
                  <a:lnTo>
                    <a:pt x="7259" y="1581"/>
                  </a:lnTo>
                  <a:lnTo>
                    <a:pt x="7304" y="1537"/>
                  </a:lnTo>
                  <a:lnTo>
                    <a:pt x="7348" y="1481"/>
                  </a:lnTo>
                  <a:lnTo>
                    <a:pt x="7371" y="1425"/>
                  </a:lnTo>
                  <a:lnTo>
                    <a:pt x="7359" y="1359"/>
                  </a:lnTo>
                  <a:lnTo>
                    <a:pt x="7337" y="1303"/>
                  </a:lnTo>
                  <a:lnTo>
                    <a:pt x="7304" y="1247"/>
                  </a:lnTo>
                  <a:lnTo>
                    <a:pt x="7259" y="1192"/>
                  </a:lnTo>
                  <a:lnTo>
                    <a:pt x="7137" y="1058"/>
                  </a:lnTo>
                  <a:lnTo>
                    <a:pt x="6992" y="936"/>
                  </a:lnTo>
                  <a:lnTo>
                    <a:pt x="6847" y="824"/>
                  </a:lnTo>
                  <a:lnTo>
                    <a:pt x="6691" y="735"/>
                  </a:lnTo>
                  <a:lnTo>
                    <a:pt x="6536" y="646"/>
                  </a:lnTo>
                  <a:lnTo>
                    <a:pt x="6369" y="579"/>
                  </a:lnTo>
                  <a:lnTo>
                    <a:pt x="6190" y="512"/>
                  </a:lnTo>
                  <a:lnTo>
                    <a:pt x="6012" y="457"/>
                  </a:lnTo>
                  <a:lnTo>
                    <a:pt x="5834" y="423"/>
                  </a:lnTo>
                  <a:lnTo>
                    <a:pt x="5645" y="379"/>
                  </a:lnTo>
                  <a:lnTo>
                    <a:pt x="5467" y="357"/>
                  </a:lnTo>
                  <a:lnTo>
                    <a:pt x="5277" y="345"/>
                  </a:lnTo>
                  <a:lnTo>
                    <a:pt x="5088" y="334"/>
                  </a:lnTo>
                  <a:lnTo>
                    <a:pt x="4899" y="323"/>
                  </a:lnTo>
                  <a:lnTo>
                    <a:pt x="4520" y="334"/>
                  </a:lnTo>
                  <a:lnTo>
                    <a:pt x="4153" y="357"/>
                  </a:lnTo>
                  <a:lnTo>
                    <a:pt x="3774" y="390"/>
                  </a:lnTo>
                  <a:lnTo>
                    <a:pt x="3407" y="423"/>
                  </a:lnTo>
                  <a:lnTo>
                    <a:pt x="3040" y="457"/>
                  </a:lnTo>
                  <a:lnTo>
                    <a:pt x="2672" y="468"/>
                  </a:lnTo>
                  <a:lnTo>
                    <a:pt x="2294" y="468"/>
                  </a:lnTo>
                  <a:lnTo>
                    <a:pt x="2116" y="457"/>
                  </a:lnTo>
                  <a:lnTo>
                    <a:pt x="1937" y="446"/>
                  </a:lnTo>
                  <a:lnTo>
                    <a:pt x="1748" y="412"/>
                  </a:lnTo>
                  <a:lnTo>
                    <a:pt x="1570" y="379"/>
                  </a:lnTo>
                  <a:lnTo>
                    <a:pt x="1403" y="345"/>
                  </a:lnTo>
                  <a:lnTo>
                    <a:pt x="1247" y="301"/>
                  </a:lnTo>
                  <a:lnTo>
                    <a:pt x="924" y="201"/>
                  </a:lnTo>
                  <a:lnTo>
                    <a:pt x="601" y="101"/>
                  </a:lnTo>
                  <a:lnTo>
                    <a:pt x="434" y="56"/>
                  </a:lnTo>
                  <a:lnTo>
                    <a:pt x="267" y="1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A9C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349;p21">
              <a:extLst>
                <a:ext uri="{FF2B5EF4-FFF2-40B4-BE49-F238E27FC236}">
                  <a16:creationId xmlns:a16="http://schemas.microsoft.com/office/drawing/2014/main" id="{CB08168C-1FB9-4CFF-2BB7-731E80C2E6BE}"/>
                </a:ext>
              </a:extLst>
            </p:cNvPr>
            <p:cNvSpPr/>
            <p:nvPr/>
          </p:nvSpPr>
          <p:spPr>
            <a:xfrm>
              <a:off x="6730639" y="2755963"/>
              <a:ext cx="172979" cy="46254"/>
            </a:xfrm>
            <a:custGeom>
              <a:avLst/>
              <a:gdLst/>
              <a:ahLst/>
              <a:cxnLst/>
              <a:rect l="l" t="t" r="r" b="b"/>
              <a:pathLst>
                <a:path w="7371" h="1971" fill="none" extrusionOk="0">
                  <a:moveTo>
                    <a:pt x="2026" y="1670"/>
                  </a:moveTo>
                  <a:lnTo>
                    <a:pt x="2026" y="1670"/>
                  </a:lnTo>
                  <a:lnTo>
                    <a:pt x="1770" y="1570"/>
                  </a:lnTo>
                  <a:lnTo>
                    <a:pt x="1514" y="1459"/>
                  </a:lnTo>
                  <a:lnTo>
                    <a:pt x="1269" y="1336"/>
                  </a:lnTo>
                  <a:lnTo>
                    <a:pt x="1024" y="1192"/>
                  </a:lnTo>
                  <a:lnTo>
                    <a:pt x="802" y="1047"/>
                  </a:lnTo>
                  <a:lnTo>
                    <a:pt x="579" y="880"/>
                  </a:lnTo>
                  <a:lnTo>
                    <a:pt x="368" y="702"/>
                  </a:lnTo>
                  <a:lnTo>
                    <a:pt x="167" y="501"/>
                  </a:lnTo>
                  <a:lnTo>
                    <a:pt x="167" y="501"/>
                  </a:lnTo>
                  <a:lnTo>
                    <a:pt x="112" y="446"/>
                  </a:lnTo>
                  <a:lnTo>
                    <a:pt x="67" y="390"/>
                  </a:lnTo>
                  <a:lnTo>
                    <a:pt x="34" y="312"/>
                  </a:lnTo>
                  <a:lnTo>
                    <a:pt x="11" y="245"/>
                  </a:lnTo>
                  <a:lnTo>
                    <a:pt x="0" y="178"/>
                  </a:lnTo>
                  <a:lnTo>
                    <a:pt x="11" y="112"/>
                  </a:lnTo>
                  <a:lnTo>
                    <a:pt x="34" y="56"/>
                  </a:lnTo>
                  <a:lnTo>
                    <a:pt x="56" y="34"/>
                  </a:lnTo>
                  <a:lnTo>
                    <a:pt x="89" y="23"/>
                  </a:lnTo>
                  <a:lnTo>
                    <a:pt x="89" y="23"/>
                  </a:lnTo>
                  <a:lnTo>
                    <a:pt x="134" y="11"/>
                  </a:lnTo>
                  <a:lnTo>
                    <a:pt x="178" y="0"/>
                  </a:lnTo>
                  <a:lnTo>
                    <a:pt x="267" y="11"/>
                  </a:lnTo>
                  <a:lnTo>
                    <a:pt x="267" y="11"/>
                  </a:lnTo>
                  <a:lnTo>
                    <a:pt x="434" y="56"/>
                  </a:lnTo>
                  <a:lnTo>
                    <a:pt x="601" y="101"/>
                  </a:lnTo>
                  <a:lnTo>
                    <a:pt x="924" y="201"/>
                  </a:lnTo>
                  <a:lnTo>
                    <a:pt x="1247" y="301"/>
                  </a:lnTo>
                  <a:lnTo>
                    <a:pt x="1403" y="345"/>
                  </a:lnTo>
                  <a:lnTo>
                    <a:pt x="1570" y="379"/>
                  </a:lnTo>
                  <a:lnTo>
                    <a:pt x="1570" y="379"/>
                  </a:lnTo>
                  <a:lnTo>
                    <a:pt x="1748" y="412"/>
                  </a:lnTo>
                  <a:lnTo>
                    <a:pt x="1937" y="446"/>
                  </a:lnTo>
                  <a:lnTo>
                    <a:pt x="2116" y="457"/>
                  </a:lnTo>
                  <a:lnTo>
                    <a:pt x="2294" y="468"/>
                  </a:lnTo>
                  <a:lnTo>
                    <a:pt x="2672" y="468"/>
                  </a:lnTo>
                  <a:lnTo>
                    <a:pt x="3040" y="457"/>
                  </a:lnTo>
                  <a:lnTo>
                    <a:pt x="3407" y="423"/>
                  </a:lnTo>
                  <a:lnTo>
                    <a:pt x="3774" y="390"/>
                  </a:lnTo>
                  <a:lnTo>
                    <a:pt x="4153" y="357"/>
                  </a:lnTo>
                  <a:lnTo>
                    <a:pt x="4520" y="334"/>
                  </a:lnTo>
                  <a:lnTo>
                    <a:pt x="4520" y="334"/>
                  </a:lnTo>
                  <a:lnTo>
                    <a:pt x="4899" y="323"/>
                  </a:lnTo>
                  <a:lnTo>
                    <a:pt x="5088" y="334"/>
                  </a:lnTo>
                  <a:lnTo>
                    <a:pt x="5277" y="345"/>
                  </a:lnTo>
                  <a:lnTo>
                    <a:pt x="5467" y="357"/>
                  </a:lnTo>
                  <a:lnTo>
                    <a:pt x="5645" y="379"/>
                  </a:lnTo>
                  <a:lnTo>
                    <a:pt x="5834" y="423"/>
                  </a:lnTo>
                  <a:lnTo>
                    <a:pt x="6012" y="457"/>
                  </a:lnTo>
                  <a:lnTo>
                    <a:pt x="6190" y="512"/>
                  </a:lnTo>
                  <a:lnTo>
                    <a:pt x="6369" y="579"/>
                  </a:lnTo>
                  <a:lnTo>
                    <a:pt x="6536" y="646"/>
                  </a:lnTo>
                  <a:lnTo>
                    <a:pt x="6691" y="735"/>
                  </a:lnTo>
                  <a:lnTo>
                    <a:pt x="6847" y="824"/>
                  </a:lnTo>
                  <a:lnTo>
                    <a:pt x="6992" y="936"/>
                  </a:lnTo>
                  <a:lnTo>
                    <a:pt x="7137" y="1058"/>
                  </a:lnTo>
                  <a:lnTo>
                    <a:pt x="7259" y="1192"/>
                  </a:lnTo>
                  <a:lnTo>
                    <a:pt x="7259" y="1192"/>
                  </a:lnTo>
                  <a:lnTo>
                    <a:pt x="7304" y="1247"/>
                  </a:lnTo>
                  <a:lnTo>
                    <a:pt x="7337" y="1303"/>
                  </a:lnTo>
                  <a:lnTo>
                    <a:pt x="7359" y="1359"/>
                  </a:lnTo>
                  <a:lnTo>
                    <a:pt x="7371" y="1425"/>
                  </a:lnTo>
                  <a:lnTo>
                    <a:pt x="7371" y="1425"/>
                  </a:lnTo>
                  <a:lnTo>
                    <a:pt x="7348" y="1481"/>
                  </a:lnTo>
                  <a:lnTo>
                    <a:pt x="7304" y="1537"/>
                  </a:lnTo>
                  <a:lnTo>
                    <a:pt x="7259" y="1581"/>
                  </a:lnTo>
                  <a:lnTo>
                    <a:pt x="7204" y="1615"/>
                  </a:lnTo>
                  <a:lnTo>
                    <a:pt x="7204" y="1615"/>
                  </a:lnTo>
                  <a:lnTo>
                    <a:pt x="7003" y="1715"/>
                  </a:lnTo>
                  <a:lnTo>
                    <a:pt x="6803" y="1804"/>
                  </a:lnTo>
                  <a:lnTo>
                    <a:pt x="6602" y="1871"/>
                  </a:lnTo>
                  <a:lnTo>
                    <a:pt x="6380" y="1926"/>
                  </a:lnTo>
                  <a:lnTo>
                    <a:pt x="6168" y="1960"/>
                  </a:lnTo>
                  <a:lnTo>
                    <a:pt x="5945" y="1971"/>
                  </a:lnTo>
                  <a:lnTo>
                    <a:pt x="5734" y="1971"/>
                  </a:lnTo>
                  <a:lnTo>
                    <a:pt x="5511" y="194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350;p21">
              <a:extLst>
                <a:ext uri="{FF2B5EF4-FFF2-40B4-BE49-F238E27FC236}">
                  <a16:creationId xmlns:a16="http://schemas.microsoft.com/office/drawing/2014/main" id="{CE63331E-3F12-9894-6F26-99F3842942FA}"/>
                </a:ext>
              </a:extLst>
            </p:cNvPr>
            <p:cNvSpPr/>
            <p:nvPr/>
          </p:nvSpPr>
          <p:spPr>
            <a:xfrm>
              <a:off x="6792546" y="2767204"/>
              <a:ext cx="63785" cy="8894"/>
            </a:xfrm>
            <a:custGeom>
              <a:avLst/>
              <a:gdLst/>
              <a:ahLst/>
              <a:cxnLst/>
              <a:rect l="l" t="t" r="r" b="b"/>
              <a:pathLst>
                <a:path w="2718" h="379" extrusionOk="0">
                  <a:moveTo>
                    <a:pt x="1537" y="0"/>
                  </a:moveTo>
                  <a:lnTo>
                    <a:pt x="1159" y="22"/>
                  </a:lnTo>
                  <a:lnTo>
                    <a:pt x="780" y="56"/>
                  </a:lnTo>
                  <a:lnTo>
                    <a:pt x="23" y="123"/>
                  </a:lnTo>
                  <a:lnTo>
                    <a:pt x="1" y="134"/>
                  </a:lnTo>
                  <a:lnTo>
                    <a:pt x="1" y="145"/>
                  </a:lnTo>
                  <a:lnTo>
                    <a:pt x="1" y="167"/>
                  </a:lnTo>
                  <a:lnTo>
                    <a:pt x="23" y="178"/>
                  </a:lnTo>
                  <a:lnTo>
                    <a:pt x="736" y="167"/>
                  </a:lnTo>
                  <a:lnTo>
                    <a:pt x="1448" y="156"/>
                  </a:lnTo>
                  <a:lnTo>
                    <a:pt x="1749" y="156"/>
                  </a:lnTo>
                  <a:lnTo>
                    <a:pt x="1905" y="167"/>
                  </a:lnTo>
                  <a:lnTo>
                    <a:pt x="2060" y="178"/>
                  </a:lnTo>
                  <a:lnTo>
                    <a:pt x="2194" y="212"/>
                  </a:lnTo>
                  <a:lnTo>
                    <a:pt x="2328" y="256"/>
                  </a:lnTo>
                  <a:lnTo>
                    <a:pt x="2406" y="290"/>
                  </a:lnTo>
                  <a:lnTo>
                    <a:pt x="2472" y="323"/>
                  </a:lnTo>
                  <a:lnTo>
                    <a:pt x="2550" y="356"/>
                  </a:lnTo>
                  <a:lnTo>
                    <a:pt x="2617" y="379"/>
                  </a:lnTo>
                  <a:lnTo>
                    <a:pt x="2662" y="379"/>
                  </a:lnTo>
                  <a:lnTo>
                    <a:pt x="2695" y="356"/>
                  </a:lnTo>
                  <a:lnTo>
                    <a:pt x="2717" y="323"/>
                  </a:lnTo>
                  <a:lnTo>
                    <a:pt x="2706" y="301"/>
                  </a:lnTo>
                  <a:lnTo>
                    <a:pt x="2695" y="278"/>
                  </a:lnTo>
                  <a:lnTo>
                    <a:pt x="2651" y="223"/>
                  </a:lnTo>
                  <a:lnTo>
                    <a:pt x="2595" y="178"/>
                  </a:lnTo>
                  <a:lnTo>
                    <a:pt x="2528" y="145"/>
                  </a:lnTo>
                  <a:lnTo>
                    <a:pt x="2461" y="111"/>
                  </a:lnTo>
                  <a:lnTo>
                    <a:pt x="2305" y="67"/>
                  </a:lnTo>
                  <a:lnTo>
                    <a:pt x="2172" y="33"/>
                  </a:lnTo>
                  <a:lnTo>
                    <a:pt x="2016" y="1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351;p21">
              <a:extLst>
                <a:ext uri="{FF2B5EF4-FFF2-40B4-BE49-F238E27FC236}">
                  <a16:creationId xmlns:a16="http://schemas.microsoft.com/office/drawing/2014/main" id="{59ECB3D7-DABB-B9FD-2453-10B688A417D2}"/>
                </a:ext>
              </a:extLst>
            </p:cNvPr>
            <p:cNvSpPr/>
            <p:nvPr/>
          </p:nvSpPr>
          <p:spPr>
            <a:xfrm>
              <a:off x="6769290" y="2773986"/>
              <a:ext cx="53083" cy="5257"/>
            </a:xfrm>
            <a:custGeom>
              <a:avLst/>
              <a:gdLst/>
              <a:ahLst/>
              <a:cxnLst/>
              <a:rect l="l" t="t" r="r" b="b"/>
              <a:pathLst>
                <a:path w="2262" h="224" extrusionOk="0">
                  <a:moveTo>
                    <a:pt x="12" y="1"/>
                  </a:moveTo>
                  <a:lnTo>
                    <a:pt x="1" y="12"/>
                  </a:lnTo>
                  <a:lnTo>
                    <a:pt x="1" y="23"/>
                  </a:lnTo>
                  <a:lnTo>
                    <a:pt x="12" y="34"/>
                  </a:lnTo>
                  <a:lnTo>
                    <a:pt x="558" y="123"/>
                  </a:lnTo>
                  <a:lnTo>
                    <a:pt x="1103" y="179"/>
                  </a:lnTo>
                  <a:lnTo>
                    <a:pt x="1393" y="201"/>
                  </a:lnTo>
                  <a:lnTo>
                    <a:pt x="1671" y="212"/>
                  </a:lnTo>
                  <a:lnTo>
                    <a:pt x="1960" y="223"/>
                  </a:lnTo>
                  <a:lnTo>
                    <a:pt x="2239" y="201"/>
                  </a:lnTo>
                  <a:lnTo>
                    <a:pt x="2261" y="201"/>
                  </a:lnTo>
                  <a:lnTo>
                    <a:pt x="2261" y="179"/>
                  </a:lnTo>
                  <a:lnTo>
                    <a:pt x="2261" y="168"/>
                  </a:lnTo>
                  <a:lnTo>
                    <a:pt x="2239" y="168"/>
                  </a:lnTo>
                  <a:lnTo>
                    <a:pt x="1972" y="145"/>
                  </a:lnTo>
                  <a:lnTo>
                    <a:pt x="1693" y="145"/>
                  </a:lnTo>
                  <a:lnTo>
                    <a:pt x="1426" y="134"/>
                  </a:lnTo>
                  <a:lnTo>
                    <a:pt x="1148" y="123"/>
                  </a:lnTo>
                  <a:lnTo>
                    <a:pt x="869" y="101"/>
                  </a:lnTo>
                  <a:lnTo>
                    <a:pt x="580" y="7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352;p21">
              <a:extLst>
                <a:ext uri="{FF2B5EF4-FFF2-40B4-BE49-F238E27FC236}">
                  <a16:creationId xmlns:a16="http://schemas.microsoft.com/office/drawing/2014/main" id="{717CB6DC-0AB7-D873-ED27-98F0C36646E5}"/>
                </a:ext>
              </a:extLst>
            </p:cNvPr>
            <p:cNvSpPr/>
            <p:nvPr/>
          </p:nvSpPr>
          <p:spPr>
            <a:xfrm>
              <a:off x="6836970" y="2776591"/>
              <a:ext cx="17014" cy="4740"/>
            </a:xfrm>
            <a:custGeom>
              <a:avLst/>
              <a:gdLst/>
              <a:ahLst/>
              <a:cxnLst/>
              <a:rect l="l" t="t" r="r" b="b"/>
              <a:pathLst>
                <a:path w="725" h="202" extrusionOk="0">
                  <a:moveTo>
                    <a:pt x="34" y="1"/>
                  </a:moveTo>
                  <a:lnTo>
                    <a:pt x="12" y="12"/>
                  </a:lnTo>
                  <a:lnTo>
                    <a:pt x="0" y="34"/>
                  </a:lnTo>
                  <a:lnTo>
                    <a:pt x="0" y="57"/>
                  </a:lnTo>
                  <a:lnTo>
                    <a:pt x="0" y="79"/>
                  </a:lnTo>
                  <a:lnTo>
                    <a:pt x="12" y="90"/>
                  </a:lnTo>
                  <a:lnTo>
                    <a:pt x="34" y="112"/>
                  </a:lnTo>
                  <a:lnTo>
                    <a:pt x="56" y="112"/>
                  </a:lnTo>
                  <a:lnTo>
                    <a:pt x="390" y="157"/>
                  </a:lnTo>
                  <a:lnTo>
                    <a:pt x="535" y="190"/>
                  </a:lnTo>
                  <a:lnTo>
                    <a:pt x="613" y="201"/>
                  </a:lnTo>
                  <a:lnTo>
                    <a:pt x="680" y="201"/>
                  </a:lnTo>
                  <a:lnTo>
                    <a:pt x="713" y="190"/>
                  </a:lnTo>
                  <a:lnTo>
                    <a:pt x="724" y="168"/>
                  </a:lnTo>
                  <a:lnTo>
                    <a:pt x="724" y="134"/>
                  </a:lnTo>
                  <a:lnTo>
                    <a:pt x="702" y="112"/>
                  </a:lnTo>
                  <a:lnTo>
                    <a:pt x="624" y="90"/>
                  </a:lnTo>
                  <a:lnTo>
                    <a:pt x="546" y="68"/>
                  </a:lnTo>
                  <a:lnTo>
                    <a:pt x="379" y="45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353;p21">
              <a:extLst>
                <a:ext uri="{FF2B5EF4-FFF2-40B4-BE49-F238E27FC236}">
                  <a16:creationId xmlns:a16="http://schemas.microsoft.com/office/drawing/2014/main" id="{5296078D-3C14-E2C2-A972-FAC3C225849E}"/>
                </a:ext>
              </a:extLst>
            </p:cNvPr>
            <p:cNvSpPr/>
            <p:nvPr/>
          </p:nvSpPr>
          <p:spPr>
            <a:xfrm>
              <a:off x="6932600" y="2750471"/>
              <a:ext cx="59326" cy="5773"/>
            </a:xfrm>
            <a:custGeom>
              <a:avLst/>
              <a:gdLst/>
              <a:ahLst/>
              <a:cxnLst/>
              <a:rect l="l" t="t" r="r" b="b"/>
              <a:pathLst>
                <a:path w="2528" h="246" extrusionOk="0">
                  <a:moveTo>
                    <a:pt x="1615" y="1"/>
                  </a:moveTo>
                  <a:lnTo>
                    <a:pt x="1292" y="12"/>
                  </a:lnTo>
                  <a:lnTo>
                    <a:pt x="668" y="45"/>
                  </a:lnTo>
                  <a:lnTo>
                    <a:pt x="357" y="56"/>
                  </a:lnTo>
                  <a:lnTo>
                    <a:pt x="201" y="45"/>
                  </a:lnTo>
                  <a:lnTo>
                    <a:pt x="45" y="23"/>
                  </a:lnTo>
                  <a:lnTo>
                    <a:pt x="11" y="34"/>
                  </a:lnTo>
                  <a:lnTo>
                    <a:pt x="0" y="56"/>
                  </a:lnTo>
                  <a:lnTo>
                    <a:pt x="0" y="78"/>
                  </a:lnTo>
                  <a:lnTo>
                    <a:pt x="11" y="90"/>
                  </a:lnTo>
                  <a:lnTo>
                    <a:pt x="23" y="101"/>
                  </a:lnTo>
                  <a:lnTo>
                    <a:pt x="178" y="123"/>
                  </a:lnTo>
                  <a:lnTo>
                    <a:pt x="334" y="134"/>
                  </a:lnTo>
                  <a:lnTo>
                    <a:pt x="646" y="145"/>
                  </a:lnTo>
                  <a:lnTo>
                    <a:pt x="947" y="134"/>
                  </a:lnTo>
                  <a:lnTo>
                    <a:pt x="1258" y="123"/>
                  </a:lnTo>
                  <a:lnTo>
                    <a:pt x="1570" y="123"/>
                  </a:lnTo>
                  <a:lnTo>
                    <a:pt x="1882" y="134"/>
                  </a:lnTo>
                  <a:lnTo>
                    <a:pt x="2038" y="145"/>
                  </a:lnTo>
                  <a:lnTo>
                    <a:pt x="2182" y="168"/>
                  </a:lnTo>
                  <a:lnTo>
                    <a:pt x="2338" y="201"/>
                  </a:lnTo>
                  <a:lnTo>
                    <a:pt x="2494" y="245"/>
                  </a:lnTo>
                  <a:lnTo>
                    <a:pt x="2516" y="245"/>
                  </a:lnTo>
                  <a:lnTo>
                    <a:pt x="2528" y="234"/>
                  </a:lnTo>
                  <a:lnTo>
                    <a:pt x="2528" y="212"/>
                  </a:lnTo>
                  <a:lnTo>
                    <a:pt x="2516" y="190"/>
                  </a:lnTo>
                  <a:lnTo>
                    <a:pt x="2372" y="123"/>
                  </a:lnTo>
                  <a:lnTo>
                    <a:pt x="2216" y="78"/>
                  </a:lnTo>
                  <a:lnTo>
                    <a:pt x="2071" y="45"/>
                  </a:lnTo>
                  <a:lnTo>
                    <a:pt x="1915" y="23"/>
                  </a:lnTo>
                  <a:lnTo>
                    <a:pt x="1759" y="1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354;p21">
              <a:extLst>
                <a:ext uri="{FF2B5EF4-FFF2-40B4-BE49-F238E27FC236}">
                  <a16:creationId xmlns:a16="http://schemas.microsoft.com/office/drawing/2014/main" id="{46154F5A-63D8-B836-DFA1-4EC55D7C7C95}"/>
                </a:ext>
              </a:extLst>
            </p:cNvPr>
            <p:cNvSpPr/>
            <p:nvPr/>
          </p:nvSpPr>
          <p:spPr>
            <a:xfrm>
              <a:off x="6954801" y="2760140"/>
              <a:ext cx="25885" cy="7862"/>
            </a:xfrm>
            <a:custGeom>
              <a:avLst/>
              <a:gdLst/>
              <a:ahLst/>
              <a:cxnLst/>
              <a:rect l="l" t="t" r="r" b="b"/>
              <a:pathLst>
                <a:path w="1103" h="335" extrusionOk="0">
                  <a:moveTo>
                    <a:pt x="34" y="0"/>
                  </a:moveTo>
                  <a:lnTo>
                    <a:pt x="23" y="23"/>
                  </a:lnTo>
                  <a:lnTo>
                    <a:pt x="12" y="34"/>
                  </a:lnTo>
                  <a:lnTo>
                    <a:pt x="1" y="56"/>
                  </a:lnTo>
                  <a:lnTo>
                    <a:pt x="12" y="78"/>
                  </a:lnTo>
                  <a:lnTo>
                    <a:pt x="23" y="101"/>
                  </a:lnTo>
                  <a:lnTo>
                    <a:pt x="34" y="112"/>
                  </a:lnTo>
                  <a:lnTo>
                    <a:pt x="56" y="123"/>
                  </a:lnTo>
                  <a:lnTo>
                    <a:pt x="312" y="156"/>
                  </a:lnTo>
                  <a:lnTo>
                    <a:pt x="557" y="212"/>
                  </a:lnTo>
                  <a:lnTo>
                    <a:pt x="791" y="268"/>
                  </a:lnTo>
                  <a:lnTo>
                    <a:pt x="1014" y="334"/>
                  </a:lnTo>
                  <a:lnTo>
                    <a:pt x="1036" y="334"/>
                  </a:lnTo>
                  <a:lnTo>
                    <a:pt x="1058" y="323"/>
                  </a:lnTo>
                  <a:lnTo>
                    <a:pt x="1092" y="290"/>
                  </a:lnTo>
                  <a:lnTo>
                    <a:pt x="1103" y="268"/>
                  </a:lnTo>
                  <a:lnTo>
                    <a:pt x="1092" y="245"/>
                  </a:lnTo>
                  <a:lnTo>
                    <a:pt x="1092" y="234"/>
                  </a:lnTo>
                  <a:lnTo>
                    <a:pt x="1069" y="212"/>
                  </a:lnTo>
                  <a:lnTo>
                    <a:pt x="947" y="167"/>
                  </a:lnTo>
                  <a:lnTo>
                    <a:pt x="825" y="134"/>
                  </a:lnTo>
                  <a:lnTo>
                    <a:pt x="702" y="101"/>
                  </a:lnTo>
                  <a:lnTo>
                    <a:pt x="568" y="67"/>
                  </a:lnTo>
                  <a:lnTo>
                    <a:pt x="312" y="3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355;p21">
              <a:extLst>
                <a:ext uri="{FF2B5EF4-FFF2-40B4-BE49-F238E27FC236}">
                  <a16:creationId xmlns:a16="http://schemas.microsoft.com/office/drawing/2014/main" id="{1371A475-0B08-6266-1F9F-ED3193AF064B}"/>
                </a:ext>
              </a:extLst>
            </p:cNvPr>
            <p:cNvSpPr/>
            <p:nvPr/>
          </p:nvSpPr>
          <p:spPr>
            <a:xfrm>
              <a:off x="6703722" y="2781824"/>
              <a:ext cx="362409" cy="55149"/>
            </a:xfrm>
            <a:custGeom>
              <a:avLst/>
              <a:gdLst/>
              <a:ahLst/>
              <a:cxnLst/>
              <a:rect l="l" t="t" r="r" b="b"/>
              <a:pathLst>
                <a:path w="15443" h="2350" extrusionOk="0">
                  <a:moveTo>
                    <a:pt x="0" y="1"/>
                  </a:moveTo>
                  <a:lnTo>
                    <a:pt x="12" y="45"/>
                  </a:lnTo>
                  <a:lnTo>
                    <a:pt x="45" y="168"/>
                  </a:lnTo>
                  <a:lnTo>
                    <a:pt x="78" y="245"/>
                  </a:lnTo>
                  <a:lnTo>
                    <a:pt x="134" y="346"/>
                  </a:lnTo>
                  <a:lnTo>
                    <a:pt x="190" y="457"/>
                  </a:lnTo>
                  <a:lnTo>
                    <a:pt x="279" y="568"/>
                  </a:lnTo>
                  <a:lnTo>
                    <a:pt x="368" y="702"/>
                  </a:lnTo>
                  <a:lnTo>
                    <a:pt x="490" y="836"/>
                  </a:lnTo>
                  <a:lnTo>
                    <a:pt x="635" y="980"/>
                  </a:lnTo>
                  <a:lnTo>
                    <a:pt x="813" y="1125"/>
                  </a:lnTo>
                  <a:lnTo>
                    <a:pt x="1002" y="1281"/>
                  </a:lnTo>
                  <a:lnTo>
                    <a:pt x="1236" y="1426"/>
                  </a:lnTo>
                  <a:lnTo>
                    <a:pt x="1492" y="1581"/>
                  </a:lnTo>
                  <a:lnTo>
                    <a:pt x="1782" y="1726"/>
                  </a:lnTo>
                  <a:lnTo>
                    <a:pt x="1904" y="1782"/>
                  </a:lnTo>
                  <a:lnTo>
                    <a:pt x="2038" y="1838"/>
                  </a:lnTo>
                  <a:lnTo>
                    <a:pt x="2350" y="1927"/>
                  </a:lnTo>
                  <a:lnTo>
                    <a:pt x="2706" y="2005"/>
                  </a:lnTo>
                  <a:lnTo>
                    <a:pt x="3107" y="2082"/>
                  </a:lnTo>
                  <a:lnTo>
                    <a:pt x="3552" y="2138"/>
                  </a:lnTo>
                  <a:lnTo>
                    <a:pt x="4020" y="2194"/>
                  </a:lnTo>
                  <a:lnTo>
                    <a:pt x="4509" y="2238"/>
                  </a:lnTo>
                  <a:lnTo>
                    <a:pt x="5022" y="2272"/>
                  </a:lnTo>
                  <a:lnTo>
                    <a:pt x="5545" y="2305"/>
                  </a:lnTo>
                  <a:lnTo>
                    <a:pt x="6090" y="2327"/>
                  </a:lnTo>
                  <a:lnTo>
                    <a:pt x="7170" y="2350"/>
                  </a:lnTo>
                  <a:lnTo>
                    <a:pt x="8239" y="2350"/>
                  </a:lnTo>
                  <a:lnTo>
                    <a:pt x="9241" y="2327"/>
                  </a:lnTo>
                  <a:lnTo>
                    <a:pt x="9776" y="2305"/>
                  </a:lnTo>
                  <a:lnTo>
                    <a:pt x="10299" y="2272"/>
                  </a:lnTo>
                  <a:lnTo>
                    <a:pt x="10789" y="2227"/>
                  </a:lnTo>
                  <a:lnTo>
                    <a:pt x="11245" y="2183"/>
                  </a:lnTo>
                  <a:lnTo>
                    <a:pt x="11679" y="2116"/>
                  </a:lnTo>
                  <a:lnTo>
                    <a:pt x="12091" y="2049"/>
                  </a:lnTo>
                  <a:lnTo>
                    <a:pt x="12470" y="1971"/>
                  </a:lnTo>
                  <a:lnTo>
                    <a:pt x="12826" y="1882"/>
                  </a:lnTo>
                  <a:lnTo>
                    <a:pt x="13160" y="1793"/>
                  </a:lnTo>
                  <a:lnTo>
                    <a:pt x="13461" y="1693"/>
                  </a:lnTo>
                  <a:lnTo>
                    <a:pt x="13739" y="1581"/>
                  </a:lnTo>
                  <a:lnTo>
                    <a:pt x="13995" y="1459"/>
                  </a:lnTo>
                  <a:lnTo>
                    <a:pt x="14218" y="1337"/>
                  </a:lnTo>
                  <a:lnTo>
                    <a:pt x="14418" y="1203"/>
                  </a:lnTo>
                  <a:lnTo>
                    <a:pt x="14596" y="1069"/>
                  </a:lnTo>
                  <a:lnTo>
                    <a:pt x="14752" y="925"/>
                  </a:lnTo>
                  <a:lnTo>
                    <a:pt x="15131" y="479"/>
                  </a:lnTo>
                  <a:lnTo>
                    <a:pt x="15353" y="201"/>
                  </a:lnTo>
                  <a:lnTo>
                    <a:pt x="15420" y="101"/>
                  </a:lnTo>
                  <a:lnTo>
                    <a:pt x="15442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356;p21">
              <a:extLst>
                <a:ext uri="{FF2B5EF4-FFF2-40B4-BE49-F238E27FC236}">
                  <a16:creationId xmlns:a16="http://schemas.microsoft.com/office/drawing/2014/main" id="{C1613AA2-E206-A6E3-E192-A1EC523AA663}"/>
                </a:ext>
              </a:extLst>
            </p:cNvPr>
            <p:cNvSpPr/>
            <p:nvPr/>
          </p:nvSpPr>
          <p:spPr>
            <a:xfrm>
              <a:off x="6706069" y="2788348"/>
              <a:ext cx="253989" cy="45762"/>
            </a:xfrm>
            <a:custGeom>
              <a:avLst/>
              <a:gdLst/>
              <a:ahLst/>
              <a:cxnLst/>
              <a:rect l="l" t="t" r="r" b="b"/>
              <a:pathLst>
                <a:path w="10823" h="1950" extrusionOk="0">
                  <a:moveTo>
                    <a:pt x="1" y="1"/>
                  </a:moveTo>
                  <a:lnTo>
                    <a:pt x="67" y="134"/>
                  </a:lnTo>
                  <a:lnTo>
                    <a:pt x="179" y="290"/>
                  </a:lnTo>
                  <a:lnTo>
                    <a:pt x="312" y="468"/>
                  </a:lnTo>
                  <a:lnTo>
                    <a:pt x="491" y="658"/>
                  </a:lnTo>
                  <a:lnTo>
                    <a:pt x="713" y="847"/>
                  </a:lnTo>
                  <a:lnTo>
                    <a:pt x="836" y="947"/>
                  </a:lnTo>
                  <a:lnTo>
                    <a:pt x="980" y="1047"/>
                  </a:lnTo>
                  <a:lnTo>
                    <a:pt x="1136" y="1148"/>
                  </a:lnTo>
                  <a:lnTo>
                    <a:pt x="1303" y="1248"/>
                  </a:lnTo>
                  <a:lnTo>
                    <a:pt x="1481" y="1348"/>
                  </a:lnTo>
                  <a:lnTo>
                    <a:pt x="1682" y="1448"/>
                  </a:lnTo>
                  <a:lnTo>
                    <a:pt x="1893" y="1537"/>
                  </a:lnTo>
                  <a:lnTo>
                    <a:pt x="2138" y="1615"/>
                  </a:lnTo>
                  <a:lnTo>
                    <a:pt x="2417" y="1693"/>
                  </a:lnTo>
                  <a:lnTo>
                    <a:pt x="2728" y="1749"/>
                  </a:lnTo>
                  <a:lnTo>
                    <a:pt x="3062" y="1816"/>
                  </a:lnTo>
                  <a:lnTo>
                    <a:pt x="3430" y="1860"/>
                  </a:lnTo>
                  <a:lnTo>
                    <a:pt x="3808" y="1905"/>
                  </a:lnTo>
                  <a:lnTo>
                    <a:pt x="4209" y="1949"/>
                  </a:lnTo>
                  <a:lnTo>
                    <a:pt x="3908" y="1838"/>
                  </a:lnTo>
                  <a:lnTo>
                    <a:pt x="3697" y="1749"/>
                  </a:lnTo>
                  <a:lnTo>
                    <a:pt x="3508" y="1660"/>
                  </a:lnTo>
                  <a:lnTo>
                    <a:pt x="3318" y="1560"/>
                  </a:lnTo>
                  <a:lnTo>
                    <a:pt x="3163" y="1459"/>
                  </a:lnTo>
                  <a:lnTo>
                    <a:pt x="3007" y="1359"/>
                  </a:lnTo>
                  <a:lnTo>
                    <a:pt x="2884" y="1248"/>
                  </a:lnTo>
                  <a:lnTo>
                    <a:pt x="2773" y="1136"/>
                  </a:lnTo>
                  <a:lnTo>
                    <a:pt x="2673" y="1025"/>
                  </a:lnTo>
                  <a:lnTo>
                    <a:pt x="2617" y="936"/>
                  </a:lnTo>
                  <a:lnTo>
                    <a:pt x="2584" y="847"/>
                  </a:lnTo>
                  <a:lnTo>
                    <a:pt x="2572" y="802"/>
                  </a:lnTo>
                  <a:lnTo>
                    <a:pt x="2572" y="758"/>
                  </a:lnTo>
                  <a:lnTo>
                    <a:pt x="2572" y="713"/>
                  </a:lnTo>
                  <a:lnTo>
                    <a:pt x="2595" y="669"/>
                  </a:lnTo>
                  <a:lnTo>
                    <a:pt x="2617" y="624"/>
                  </a:lnTo>
                  <a:lnTo>
                    <a:pt x="2650" y="580"/>
                  </a:lnTo>
                  <a:lnTo>
                    <a:pt x="2695" y="535"/>
                  </a:lnTo>
                  <a:lnTo>
                    <a:pt x="2751" y="502"/>
                  </a:lnTo>
                  <a:lnTo>
                    <a:pt x="2817" y="457"/>
                  </a:lnTo>
                  <a:lnTo>
                    <a:pt x="2895" y="435"/>
                  </a:lnTo>
                  <a:lnTo>
                    <a:pt x="2973" y="402"/>
                  </a:lnTo>
                  <a:lnTo>
                    <a:pt x="3073" y="379"/>
                  </a:lnTo>
                  <a:lnTo>
                    <a:pt x="3218" y="357"/>
                  </a:lnTo>
                  <a:lnTo>
                    <a:pt x="3363" y="346"/>
                  </a:lnTo>
                  <a:lnTo>
                    <a:pt x="3675" y="346"/>
                  </a:lnTo>
                  <a:lnTo>
                    <a:pt x="5467" y="335"/>
                  </a:lnTo>
                  <a:lnTo>
                    <a:pt x="7260" y="324"/>
                  </a:lnTo>
                  <a:lnTo>
                    <a:pt x="8161" y="301"/>
                  </a:lnTo>
                  <a:lnTo>
                    <a:pt x="9052" y="268"/>
                  </a:lnTo>
                  <a:lnTo>
                    <a:pt x="9932" y="224"/>
                  </a:lnTo>
                  <a:lnTo>
                    <a:pt x="10822" y="168"/>
                  </a:lnTo>
                  <a:lnTo>
                    <a:pt x="10511" y="146"/>
                  </a:lnTo>
                  <a:lnTo>
                    <a:pt x="10188" y="134"/>
                  </a:lnTo>
                  <a:lnTo>
                    <a:pt x="9553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D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357;p21">
              <a:extLst>
                <a:ext uri="{FF2B5EF4-FFF2-40B4-BE49-F238E27FC236}">
                  <a16:creationId xmlns:a16="http://schemas.microsoft.com/office/drawing/2014/main" id="{1B16660C-0F53-254C-A54E-D9C7ADDD2AAF}"/>
                </a:ext>
              </a:extLst>
            </p:cNvPr>
            <p:cNvSpPr/>
            <p:nvPr/>
          </p:nvSpPr>
          <p:spPr>
            <a:xfrm>
              <a:off x="7632026" y="2817095"/>
              <a:ext cx="83098" cy="20135"/>
            </a:xfrm>
            <a:custGeom>
              <a:avLst/>
              <a:gdLst/>
              <a:ahLst/>
              <a:cxnLst/>
              <a:rect l="l" t="t" r="r" b="b"/>
              <a:pathLst>
                <a:path w="3541" h="858" extrusionOk="0">
                  <a:moveTo>
                    <a:pt x="3485" y="1"/>
                  </a:moveTo>
                  <a:lnTo>
                    <a:pt x="0" y="301"/>
                  </a:lnTo>
                  <a:lnTo>
                    <a:pt x="12" y="568"/>
                  </a:lnTo>
                  <a:lnTo>
                    <a:pt x="23" y="702"/>
                  </a:lnTo>
                  <a:lnTo>
                    <a:pt x="45" y="824"/>
                  </a:lnTo>
                  <a:lnTo>
                    <a:pt x="501" y="847"/>
                  </a:lnTo>
                  <a:lnTo>
                    <a:pt x="1025" y="858"/>
                  </a:lnTo>
                  <a:lnTo>
                    <a:pt x="2116" y="858"/>
                  </a:lnTo>
                  <a:lnTo>
                    <a:pt x="3051" y="836"/>
                  </a:lnTo>
                  <a:lnTo>
                    <a:pt x="3363" y="824"/>
                  </a:lnTo>
                  <a:lnTo>
                    <a:pt x="3530" y="813"/>
                  </a:lnTo>
                  <a:lnTo>
                    <a:pt x="3541" y="613"/>
                  </a:lnTo>
                  <a:lnTo>
                    <a:pt x="3541" y="390"/>
                  </a:lnTo>
                  <a:lnTo>
                    <a:pt x="3519" y="179"/>
                  </a:lnTo>
                  <a:lnTo>
                    <a:pt x="3485" y="1"/>
                  </a:lnTo>
                  <a:close/>
                </a:path>
              </a:pathLst>
            </a:custGeom>
            <a:solidFill>
              <a:srgbClr val="D8D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358;p21">
              <a:extLst>
                <a:ext uri="{FF2B5EF4-FFF2-40B4-BE49-F238E27FC236}">
                  <a16:creationId xmlns:a16="http://schemas.microsoft.com/office/drawing/2014/main" id="{89032C92-F496-005F-1FA8-38E04312C1EE}"/>
                </a:ext>
              </a:extLst>
            </p:cNvPr>
            <p:cNvSpPr/>
            <p:nvPr/>
          </p:nvSpPr>
          <p:spPr>
            <a:xfrm>
              <a:off x="7632026" y="2817095"/>
              <a:ext cx="83098" cy="20135"/>
            </a:xfrm>
            <a:custGeom>
              <a:avLst/>
              <a:gdLst/>
              <a:ahLst/>
              <a:cxnLst/>
              <a:rect l="l" t="t" r="r" b="b"/>
              <a:pathLst>
                <a:path w="3541" h="858" fill="none" extrusionOk="0">
                  <a:moveTo>
                    <a:pt x="0" y="301"/>
                  </a:moveTo>
                  <a:lnTo>
                    <a:pt x="0" y="301"/>
                  </a:lnTo>
                  <a:lnTo>
                    <a:pt x="12" y="568"/>
                  </a:lnTo>
                  <a:lnTo>
                    <a:pt x="23" y="702"/>
                  </a:lnTo>
                  <a:lnTo>
                    <a:pt x="45" y="824"/>
                  </a:lnTo>
                  <a:lnTo>
                    <a:pt x="45" y="824"/>
                  </a:lnTo>
                  <a:lnTo>
                    <a:pt x="501" y="847"/>
                  </a:lnTo>
                  <a:lnTo>
                    <a:pt x="1025" y="858"/>
                  </a:lnTo>
                  <a:lnTo>
                    <a:pt x="1570" y="858"/>
                  </a:lnTo>
                  <a:lnTo>
                    <a:pt x="2116" y="858"/>
                  </a:lnTo>
                  <a:lnTo>
                    <a:pt x="3051" y="836"/>
                  </a:lnTo>
                  <a:lnTo>
                    <a:pt x="3363" y="824"/>
                  </a:lnTo>
                  <a:lnTo>
                    <a:pt x="3530" y="813"/>
                  </a:lnTo>
                  <a:lnTo>
                    <a:pt x="3530" y="813"/>
                  </a:lnTo>
                  <a:lnTo>
                    <a:pt x="3541" y="613"/>
                  </a:lnTo>
                  <a:lnTo>
                    <a:pt x="3541" y="390"/>
                  </a:lnTo>
                  <a:lnTo>
                    <a:pt x="3519" y="179"/>
                  </a:lnTo>
                  <a:lnTo>
                    <a:pt x="34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359;p21">
              <a:extLst>
                <a:ext uri="{FF2B5EF4-FFF2-40B4-BE49-F238E27FC236}">
                  <a16:creationId xmlns:a16="http://schemas.microsoft.com/office/drawing/2014/main" id="{463EE90D-40B4-B36E-5ECB-121D2F2117B2}"/>
                </a:ext>
              </a:extLst>
            </p:cNvPr>
            <p:cNvSpPr/>
            <p:nvPr/>
          </p:nvSpPr>
          <p:spPr>
            <a:xfrm>
              <a:off x="7603536" y="2690911"/>
              <a:ext cx="150779" cy="75260"/>
            </a:xfrm>
            <a:custGeom>
              <a:avLst/>
              <a:gdLst/>
              <a:ahLst/>
              <a:cxnLst/>
              <a:rect l="l" t="t" r="r" b="b"/>
              <a:pathLst>
                <a:path w="6425" h="3207" extrusionOk="0">
                  <a:moveTo>
                    <a:pt x="3296" y="0"/>
                  </a:moveTo>
                  <a:lnTo>
                    <a:pt x="3163" y="11"/>
                  </a:lnTo>
                  <a:lnTo>
                    <a:pt x="3040" y="45"/>
                  </a:lnTo>
                  <a:lnTo>
                    <a:pt x="2907" y="89"/>
                  </a:lnTo>
                  <a:lnTo>
                    <a:pt x="2784" y="145"/>
                  </a:lnTo>
                  <a:lnTo>
                    <a:pt x="2673" y="223"/>
                  </a:lnTo>
                  <a:lnTo>
                    <a:pt x="2550" y="301"/>
                  </a:lnTo>
                  <a:lnTo>
                    <a:pt x="2339" y="468"/>
                  </a:lnTo>
                  <a:lnTo>
                    <a:pt x="2261" y="512"/>
                  </a:lnTo>
                  <a:lnTo>
                    <a:pt x="2183" y="568"/>
                  </a:lnTo>
                  <a:lnTo>
                    <a:pt x="2105" y="590"/>
                  </a:lnTo>
                  <a:lnTo>
                    <a:pt x="2061" y="601"/>
                  </a:lnTo>
                  <a:lnTo>
                    <a:pt x="2016" y="601"/>
                  </a:lnTo>
                  <a:lnTo>
                    <a:pt x="1972" y="579"/>
                  </a:lnTo>
                  <a:lnTo>
                    <a:pt x="1916" y="557"/>
                  </a:lnTo>
                  <a:lnTo>
                    <a:pt x="1827" y="512"/>
                  </a:lnTo>
                  <a:lnTo>
                    <a:pt x="1760" y="479"/>
                  </a:lnTo>
                  <a:lnTo>
                    <a:pt x="1682" y="457"/>
                  </a:lnTo>
                  <a:lnTo>
                    <a:pt x="1604" y="445"/>
                  </a:lnTo>
                  <a:lnTo>
                    <a:pt x="1537" y="434"/>
                  </a:lnTo>
                  <a:lnTo>
                    <a:pt x="1459" y="445"/>
                  </a:lnTo>
                  <a:lnTo>
                    <a:pt x="1381" y="457"/>
                  </a:lnTo>
                  <a:lnTo>
                    <a:pt x="1304" y="479"/>
                  </a:lnTo>
                  <a:lnTo>
                    <a:pt x="1237" y="512"/>
                  </a:lnTo>
                  <a:lnTo>
                    <a:pt x="1170" y="546"/>
                  </a:lnTo>
                  <a:lnTo>
                    <a:pt x="1103" y="590"/>
                  </a:lnTo>
                  <a:lnTo>
                    <a:pt x="1047" y="646"/>
                  </a:lnTo>
                  <a:lnTo>
                    <a:pt x="992" y="690"/>
                  </a:lnTo>
                  <a:lnTo>
                    <a:pt x="947" y="757"/>
                  </a:lnTo>
                  <a:lnTo>
                    <a:pt x="914" y="824"/>
                  </a:lnTo>
                  <a:lnTo>
                    <a:pt x="880" y="891"/>
                  </a:lnTo>
                  <a:lnTo>
                    <a:pt x="869" y="969"/>
                  </a:lnTo>
                  <a:lnTo>
                    <a:pt x="747" y="958"/>
                  </a:lnTo>
                  <a:lnTo>
                    <a:pt x="624" y="980"/>
                  </a:lnTo>
                  <a:lnTo>
                    <a:pt x="513" y="1013"/>
                  </a:lnTo>
                  <a:lnTo>
                    <a:pt x="402" y="1069"/>
                  </a:lnTo>
                  <a:lnTo>
                    <a:pt x="302" y="1147"/>
                  </a:lnTo>
                  <a:lnTo>
                    <a:pt x="212" y="1236"/>
                  </a:lnTo>
                  <a:lnTo>
                    <a:pt x="146" y="1336"/>
                  </a:lnTo>
                  <a:lnTo>
                    <a:pt x="79" y="1447"/>
                  </a:lnTo>
                  <a:lnTo>
                    <a:pt x="45" y="1559"/>
                  </a:lnTo>
                  <a:lnTo>
                    <a:pt x="12" y="1670"/>
                  </a:lnTo>
                  <a:lnTo>
                    <a:pt x="1" y="1793"/>
                  </a:lnTo>
                  <a:lnTo>
                    <a:pt x="1" y="1915"/>
                  </a:lnTo>
                  <a:lnTo>
                    <a:pt x="12" y="2038"/>
                  </a:lnTo>
                  <a:lnTo>
                    <a:pt x="23" y="2160"/>
                  </a:lnTo>
                  <a:lnTo>
                    <a:pt x="57" y="2282"/>
                  </a:lnTo>
                  <a:lnTo>
                    <a:pt x="90" y="2405"/>
                  </a:lnTo>
                  <a:lnTo>
                    <a:pt x="4488" y="3084"/>
                  </a:lnTo>
                  <a:lnTo>
                    <a:pt x="4588" y="3117"/>
                  </a:lnTo>
                  <a:lnTo>
                    <a:pt x="4688" y="3151"/>
                  </a:lnTo>
                  <a:lnTo>
                    <a:pt x="4799" y="3173"/>
                  </a:lnTo>
                  <a:lnTo>
                    <a:pt x="4911" y="3195"/>
                  </a:lnTo>
                  <a:lnTo>
                    <a:pt x="5022" y="3207"/>
                  </a:lnTo>
                  <a:lnTo>
                    <a:pt x="5245" y="3207"/>
                  </a:lnTo>
                  <a:lnTo>
                    <a:pt x="5356" y="3195"/>
                  </a:lnTo>
                  <a:lnTo>
                    <a:pt x="5467" y="3173"/>
                  </a:lnTo>
                  <a:lnTo>
                    <a:pt x="5579" y="3151"/>
                  </a:lnTo>
                  <a:lnTo>
                    <a:pt x="5679" y="3106"/>
                  </a:lnTo>
                  <a:lnTo>
                    <a:pt x="5779" y="3073"/>
                  </a:lnTo>
                  <a:lnTo>
                    <a:pt x="5879" y="3017"/>
                  </a:lnTo>
                  <a:lnTo>
                    <a:pt x="5968" y="2962"/>
                  </a:lnTo>
                  <a:lnTo>
                    <a:pt x="6057" y="2895"/>
                  </a:lnTo>
                  <a:lnTo>
                    <a:pt x="6135" y="2817"/>
                  </a:lnTo>
                  <a:lnTo>
                    <a:pt x="6202" y="2739"/>
                  </a:lnTo>
                  <a:lnTo>
                    <a:pt x="6269" y="2650"/>
                  </a:lnTo>
                  <a:lnTo>
                    <a:pt x="6325" y="2550"/>
                  </a:lnTo>
                  <a:lnTo>
                    <a:pt x="6358" y="2449"/>
                  </a:lnTo>
                  <a:lnTo>
                    <a:pt x="6391" y="2338"/>
                  </a:lnTo>
                  <a:lnTo>
                    <a:pt x="6414" y="2238"/>
                  </a:lnTo>
                  <a:lnTo>
                    <a:pt x="6425" y="2127"/>
                  </a:lnTo>
                  <a:lnTo>
                    <a:pt x="6425" y="2015"/>
                  </a:lnTo>
                  <a:lnTo>
                    <a:pt x="6425" y="1904"/>
                  </a:lnTo>
                  <a:lnTo>
                    <a:pt x="6403" y="1804"/>
                  </a:lnTo>
                  <a:lnTo>
                    <a:pt x="6369" y="1692"/>
                  </a:lnTo>
                  <a:lnTo>
                    <a:pt x="6336" y="1603"/>
                  </a:lnTo>
                  <a:lnTo>
                    <a:pt x="6280" y="1503"/>
                  </a:lnTo>
                  <a:lnTo>
                    <a:pt x="6213" y="1425"/>
                  </a:lnTo>
                  <a:lnTo>
                    <a:pt x="6147" y="1347"/>
                  </a:lnTo>
                  <a:lnTo>
                    <a:pt x="6057" y="1269"/>
                  </a:lnTo>
                  <a:lnTo>
                    <a:pt x="5935" y="1203"/>
                  </a:lnTo>
                  <a:lnTo>
                    <a:pt x="5801" y="1147"/>
                  </a:lnTo>
                  <a:lnTo>
                    <a:pt x="5668" y="1113"/>
                  </a:lnTo>
                  <a:lnTo>
                    <a:pt x="5523" y="1091"/>
                  </a:lnTo>
                  <a:lnTo>
                    <a:pt x="5378" y="1080"/>
                  </a:lnTo>
                  <a:lnTo>
                    <a:pt x="5234" y="1080"/>
                  </a:lnTo>
                  <a:lnTo>
                    <a:pt x="5089" y="1091"/>
                  </a:lnTo>
                  <a:lnTo>
                    <a:pt x="4944" y="1102"/>
                  </a:lnTo>
                  <a:lnTo>
                    <a:pt x="4944" y="1013"/>
                  </a:lnTo>
                  <a:lnTo>
                    <a:pt x="4933" y="935"/>
                  </a:lnTo>
                  <a:lnTo>
                    <a:pt x="4900" y="846"/>
                  </a:lnTo>
                  <a:lnTo>
                    <a:pt x="4866" y="768"/>
                  </a:lnTo>
                  <a:lnTo>
                    <a:pt x="4822" y="702"/>
                  </a:lnTo>
                  <a:lnTo>
                    <a:pt x="4755" y="635"/>
                  </a:lnTo>
                  <a:lnTo>
                    <a:pt x="4688" y="579"/>
                  </a:lnTo>
                  <a:lnTo>
                    <a:pt x="4610" y="535"/>
                  </a:lnTo>
                  <a:lnTo>
                    <a:pt x="4532" y="512"/>
                  </a:lnTo>
                  <a:lnTo>
                    <a:pt x="4443" y="490"/>
                  </a:lnTo>
                  <a:lnTo>
                    <a:pt x="4354" y="490"/>
                  </a:lnTo>
                  <a:lnTo>
                    <a:pt x="4265" y="501"/>
                  </a:lnTo>
                  <a:lnTo>
                    <a:pt x="4187" y="523"/>
                  </a:lnTo>
                  <a:lnTo>
                    <a:pt x="4109" y="557"/>
                  </a:lnTo>
                  <a:lnTo>
                    <a:pt x="4031" y="601"/>
                  </a:lnTo>
                  <a:lnTo>
                    <a:pt x="3964" y="657"/>
                  </a:lnTo>
                  <a:lnTo>
                    <a:pt x="3976" y="590"/>
                  </a:lnTo>
                  <a:lnTo>
                    <a:pt x="3976" y="535"/>
                  </a:lnTo>
                  <a:lnTo>
                    <a:pt x="3964" y="468"/>
                  </a:lnTo>
                  <a:lnTo>
                    <a:pt x="3953" y="412"/>
                  </a:lnTo>
                  <a:lnTo>
                    <a:pt x="3920" y="345"/>
                  </a:lnTo>
                  <a:lnTo>
                    <a:pt x="3886" y="290"/>
                  </a:lnTo>
                  <a:lnTo>
                    <a:pt x="3853" y="245"/>
                  </a:lnTo>
                  <a:lnTo>
                    <a:pt x="3809" y="189"/>
                  </a:lnTo>
                  <a:lnTo>
                    <a:pt x="3697" y="111"/>
                  </a:lnTo>
                  <a:lnTo>
                    <a:pt x="3575" y="45"/>
                  </a:lnTo>
                  <a:lnTo>
                    <a:pt x="3508" y="22"/>
                  </a:lnTo>
                  <a:lnTo>
                    <a:pt x="3441" y="11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rgbClr val="EA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360;p21">
              <a:extLst>
                <a:ext uri="{FF2B5EF4-FFF2-40B4-BE49-F238E27FC236}">
                  <a16:creationId xmlns:a16="http://schemas.microsoft.com/office/drawing/2014/main" id="{C01FD994-04C6-1BCE-4DD7-94EA7DAB2EC6}"/>
                </a:ext>
              </a:extLst>
            </p:cNvPr>
            <p:cNvSpPr/>
            <p:nvPr/>
          </p:nvSpPr>
          <p:spPr>
            <a:xfrm>
              <a:off x="7603536" y="2690911"/>
              <a:ext cx="150779" cy="75260"/>
            </a:xfrm>
            <a:custGeom>
              <a:avLst/>
              <a:gdLst/>
              <a:ahLst/>
              <a:cxnLst/>
              <a:rect l="l" t="t" r="r" b="b"/>
              <a:pathLst>
                <a:path w="6425" h="3207" fill="none" extrusionOk="0">
                  <a:moveTo>
                    <a:pt x="90" y="2405"/>
                  </a:moveTo>
                  <a:lnTo>
                    <a:pt x="90" y="2405"/>
                  </a:lnTo>
                  <a:lnTo>
                    <a:pt x="57" y="2282"/>
                  </a:lnTo>
                  <a:lnTo>
                    <a:pt x="23" y="2160"/>
                  </a:lnTo>
                  <a:lnTo>
                    <a:pt x="12" y="2038"/>
                  </a:lnTo>
                  <a:lnTo>
                    <a:pt x="1" y="1915"/>
                  </a:lnTo>
                  <a:lnTo>
                    <a:pt x="1" y="1793"/>
                  </a:lnTo>
                  <a:lnTo>
                    <a:pt x="12" y="1670"/>
                  </a:lnTo>
                  <a:lnTo>
                    <a:pt x="45" y="1559"/>
                  </a:lnTo>
                  <a:lnTo>
                    <a:pt x="79" y="1447"/>
                  </a:lnTo>
                  <a:lnTo>
                    <a:pt x="79" y="1447"/>
                  </a:lnTo>
                  <a:lnTo>
                    <a:pt x="146" y="1336"/>
                  </a:lnTo>
                  <a:lnTo>
                    <a:pt x="212" y="1236"/>
                  </a:lnTo>
                  <a:lnTo>
                    <a:pt x="302" y="1147"/>
                  </a:lnTo>
                  <a:lnTo>
                    <a:pt x="402" y="1069"/>
                  </a:lnTo>
                  <a:lnTo>
                    <a:pt x="513" y="1013"/>
                  </a:lnTo>
                  <a:lnTo>
                    <a:pt x="624" y="980"/>
                  </a:lnTo>
                  <a:lnTo>
                    <a:pt x="747" y="958"/>
                  </a:lnTo>
                  <a:lnTo>
                    <a:pt x="869" y="969"/>
                  </a:lnTo>
                  <a:lnTo>
                    <a:pt x="869" y="969"/>
                  </a:lnTo>
                  <a:lnTo>
                    <a:pt x="880" y="891"/>
                  </a:lnTo>
                  <a:lnTo>
                    <a:pt x="914" y="824"/>
                  </a:lnTo>
                  <a:lnTo>
                    <a:pt x="947" y="757"/>
                  </a:lnTo>
                  <a:lnTo>
                    <a:pt x="992" y="690"/>
                  </a:lnTo>
                  <a:lnTo>
                    <a:pt x="1047" y="646"/>
                  </a:lnTo>
                  <a:lnTo>
                    <a:pt x="1103" y="590"/>
                  </a:lnTo>
                  <a:lnTo>
                    <a:pt x="1170" y="546"/>
                  </a:lnTo>
                  <a:lnTo>
                    <a:pt x="1237" y="512"/>
                  </a:lnTo>
                  <a:lnTo>
                    <a:pt x="1304" y="479"/>
                  </a:lnTo>
                  <a:lnTo>
                    <a:pt x="1381" y="457"/>
                  </a:lnTo>
                  <a:lnTo>
                    <a:pt x="1459" y="445"/>
                  </a:lnTo>
                  <a:lnTo>
                    <a:pt x="1537" y="434"/>
                  </a:lnTo>
                  <a:lnTo>
                    <a:pt x="1604" y="445"/>
                  </a:lnTo>
                  <a:lnTo>
                    <a:pt x="1682" y="457"/>
                  </a:lnTo>
                  <a:lnTo>
                    <a:pt x="1760" y="479"/>
                  </a:lnTo>
                  <a:lnTo>
                    <a:pt x="1827" y="512"/>
                  </a:lnTo>
                  <a:lnTo>
                    <a:pt x="1827" y="512"/>
                  </a:lnTo>
                  <a:lnTo>
                    <a:pt x="1916" y="557"/>
                  </a:lnTo>
                  <a:lnTo>
                    <a:pt x="1972" y="579"/>
                  </a:lnTo>
                  <a:lnTo>
                    <a:pt x="2016" y="601"/>
                  </a:lnTo>
                  <a:lnTo>
                    <a:pt x="2016" y="601"/>
                  </a:lnTo>
                  <a:lnTo>
                    <a:pt x="2061" y="601"/>
                  </a:lnTo>
                  <a:lnTo>
                    <a:pt x="2105" y="590"/>
                  </a:lnTo>
                  <a:lnTo>
                    <a:pt x="2183" y="568"/>
                  </a:lnTo>
                  <a:lnTo>
                    <a:pt x="2261" y="512"/>
                  </a:lnTo>
                  <a:lnTo>
                    <a:pt x="2339" y="468"/>
                  </a:lnTo>
                  <a:lnTo>
                    <a:pt x="2339" y="468"/>
                  </a:lnTo>
                  <a:lnTo>
                    <a:pt x="2550" y="301"/>
                  </a:lnTo>
                  <a:lnTo>
                    <a:pt x="2673" y="223"/>
                  </a:lnTo>
                  <a:lnTo>
                    <a:pt x="2784" y="145"/>
                  </a:lnTo>
                  <a:lnTo>
                    <a:pt x="2907" y="89"/>
                  </a:lnTo>
                  <a:lnTo>
                    <a:pt x="3040" y="45"/>
                  </a:lnTo>
                  <a:lnTo>
                    <a:pt x="3163" y="11"/>
                  </a:lnTo>
                  <a:lnTo>
                    <a:pt x="3296" y="0"/>
                  </a:lnTo>
                  <a:lnTo>
                    <a:pt x="3296" y="0"/>
                  </a:lnTo>
                  <a:lnTo>
                    <a:pt x="3363" y="0"/>
                  </a:lnTo>
                  <a:lnTo>
                    <a:pt x="3441" y="11"/>
                  </a:lnTo>
                  <a:lnTo>
                    <a:pt x="3508" y="22"/>
                  </a:lnTo>
                  <a:lnTo>
                    <a:pt x="3575" y="45"/>
                  </a:lnTo>
                  <a:lnTo>
                    <a:pt x="3697" y="111"/>
                  </a:lnTo>
                  <a:lnTo>
                    <a:pt x="3809" y="189"/>
                  </a:lnTo>
                  <a:lnTo>
                    <a:pt x="3853" y="245"/>
                  </a:lnTo>
                  <a:lnTo>
                    <a:pt x="3886" y="290"/>
                  </a:lnTo>
                  <a:lnTo>
                    <a:pt x="3920" y="345"/>
                  </a:lnTo>
                  <a:lnTo>
                    <a:pt x="3953" y="412"/>
                  </a:lnTo>
                  <a:lnTo>
                    <a:pt x="3964" y="468"/>
                  </a:lnTo>
                  <a:lnTo>
                    <a:pt x="3976" y="535"/>
                  </a:lnTo>
                  <a:lnTo>
                    <a:pt x="3976" y="590"/>
                  </a:lnTo>
                  <a:lnTo>
                    <a:pt x="3964" y="657"/>
                  </a:lnTo>
                  <a:lnTo>
                    <a:pt x="3964" y="657"/>
                  </a:lnTo>
                  <a:lnTo>
                    <a:pt x="4031" y="601"/>
                  </a:lnTo>
                  <a:lnTo>
                    <a:pt x="4109" y="557"/>
                  </a:lnTo>
                  <a:lnTo>
                    <a:pt x="4187" y="523"/>
                  </a:lnTo>
                  <a:lnTo>
                    <a:pt x="4265" y="501"/>
                  </a:lnTo>
                  <a:lnTo>
                    <a:pt x="4354" y="490"/>
                  </a:lnTo>
                  <a:lnTo>
                    <a:pt x="4443" y="490"/>
                  </a:lnTo>
                  <a:lnTo>
                    <a:pt x="4532" y="512"/>
                  </a:lnTo>
                  <a:lnTo>
                    <a:pt x="4610" y="535"/>
                  </a:lnTo>
                  <a:lnTo>
                    <a:pt x="4610" y="535"/>
                  </a:lnTo>
                  <a:lnTo>
                    <a:pt x="4688" y="579"/>
                  </a:lnTo>
                  <a:lnTo>
                    <a:pt x="4755" y="635"/>
                  </a:lnTo>
                  <a:lnTo>
                    <a:pt x="4822" y="702"/>
                  </a:lnTo>
                  <a:lnTo>
                    <a:pt x="4866" y="768"/>
                  </a:lnTo>
                  <a:lnTo>
                    <a:pt x="4900" y="846"/>
                  </a:lnTo>
                  <a:lnTo>
                    <a:pt x="4933" y="935"/>
                  </a:lnTo>
                  <a:lnTo>
                    <a:pt x="4944" y="1013"/>
                  </a:lnTo>
                  <a:lnTo>
                    <a:pt x="4944" y="1102"/>
                  </a:lnTo>
                  <a:lnTo>
                    <a:pt x="4944" y="1102"/>
                  </a:lnTo>
                  <a:lnTo>
                    <a:pt x="5089" y="1091"/>
                  </a:lnTo>
                  <a:lnTo>
                    <a:pt x="5234" y="1080"/>
                  </a:lnTo>
                  <a:lnTo>
                    <a:pt x="5378" y="1080"/>
                  </a:lnTo>
                  <a:lnTo>
                    <a:pt x="5523" y="1091"/>
                  </a:lnTo>
                  <a:lnTo>
                    <a:pt x="5668" y="1113"/>
                  </a:lnTo>
                  <a:lnTo>
                    <a:pt x="5801" y="1147"/>
                  </a:lnTo>
                  <a:lnTo>
                    <a:pt x="5935" y="1203"/>
                  </a:lnTo>
                  <a:lnTo>
                    <a:pt x="6057" y="1269"/>
                  </a:lnTo>
                  <a:lnTo>
                    <a:pt x="6057" y="1269"/>
                  </a:lnTo>
                  <a:lnTo>
                    <a:pt x="6147" y="1347"/>
                  </a:lnTo>
                  <a:lnTo>
                    <a:pt x="6213" y="1425"/>
                  </a:lnTo>
                  <a:lnTo>
                    <a:pt x="6280" y="1503"/>
                  </a:lnTo>
                  <a:lnTo>
                    <a:pt x="6336" y="1603"/>
                  </a:lnTo>
                  <a:lnTo>
                    <a:pt x="6369" y="1692"/>
                  </a:lnTo>
                  <a:lnTo>
                    <a:pt x="6403" y="1804"/>
                  </a:lnTo>
                  <a:lnTo>
                    <a:pt x="6425" y="1904"/>
                  </a:lnTo>
                  <a:lnTo>
                    <a:pt x="6425" y="2015"/>
                  </a:lnTo>
                  <a:lnTo>
                    <a:pt x="6425" y="2127"/>
                  </a:lnTo>
                  <a:lnTo>
                    <a:pt x="6414" y="2238"/>
                  </a:lnTo>
                  <a:lnTo>
                    <a:pt x="6391" y="2338"/>
                  </a:lnTo>
                  <a:lnTo>
                    <a:pt x="6358" y="2449"/>
                  </a:lnTo>
                  <a:lnTo>
                    <a:pt x="6325" y="2550"/>
                  </a:lnTo>
                  <a:lnTo>
                    <a:pt x="6269" y="2650"/>
                  </a:lnTo>
                  <a:lnTo>
                    <a:pt x="6202" y="2739"/>
                  </a:lnTo>
                  <a:lnTo>
                    <a:pt x="6135" y="2817"/>
                  </a:lnTo>
                  <a:lnTo>
                    <a:pt x="6135" y="2817"/>
                  </a:lnTo>
                  <a:lnTo>
                    <a:pt x="6057" y="2895"/>
                  </a:lnTo>
                  <a:lnTo>
                    <a:pt x="5968" y="2962"/>
                  </a:lnTo>
                  <a:lnTo>
                    <a:pt x="5879" y="3017"/>
                  </a:lnTo>
                  <a:lnTo>
                    <a:pt x="5779" y="3073"/>
                  </a:lnTo>
                  <a:lnTo>
                    <a:pt x="5679" y="3106"/>
                  </a:lnTo>
                  <a:lnTo>
                    <a:pt x="5579" y="3151"/>
                  </a:lnTo>
                  <a:lnTo>
                    <a:pt x="5467" y="3173"/>
                  </a:lnTo>
                  <a:lnTo>
                    <a:pt x="5356" y="3195"/>
                  </a:lnTo>
                  <a:lnTo>
                    <a:pt x="5245" y="3207"/>
                  </a:lnTo>
                  <a:lnTo>
                    <a:pt x="5133" y="3207"/>
                  </a:lnTo>
                  <a:lnTo>
                    <a:pt x="5022" y="3207"/>
                  </a:lnTo>
                  <a:lnTo>
                    <a:pt x="4911" y="3195"/>
                  </a:lnTo>
                  <a:lnTo>
                    <a:pt x="4799" y="3173"/>
                  </a:lnTo>
                  <a:lnTo>
                    <a:pt x="4688" y="3151"/>
                  </a:lnTo>
                  <a:lnTo>
                    <a:pt x="4588" y="3117"/>
                  </a:lnTo>
                  <a:lnTo>
                    <a:pt x="4488" y="30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361;p21">
              <a:extLst>
                <a:ext uri="{FF2B5EF4-FFF2-40B4-BE49-F238E27FC236}">
                  <a16:creationId xmlns:a16="http://schemas.microsoft.com/office/drawing/2014/main" id="{4E22914F-1712-C2EB-5D40-20D3D0D119BA}"/>
                </a:ext>
              </a:extLst>
            </p:cNvPr>
            <p:cNvSpPr/>
            <p:nvPr/>
          </p:nvSpPr>
          <p:spPr>
            <a:xfrm>
              <a:off x="7578731" y="2731134"/>
              <a:ext cx="183962" cy="99056"/>
            </a:xfrm>
            <a:custGeom>
              <a:avLst/>
              <a:gdLst/>
              <a:ahLst/>
              <a:cxnLst/>
              <a:rect l="l" t="t" r="r" b="b"/>
              <a:pathLst>
                <a:path w="7839" h="4221" extrusionOk="0">
                  <a:moveTo>
                    <a:pt x="7838" y="1"/>
                  </a:moveTo>
                  <a:lnTo>
                    <a:pt x="0" y="123"/>
                  </a:lnTo>
                  <a:lnTo>
                    <a:pt x="45" y="357"/>
                  </a:lnTo>
                  <a:lnTo>
                    <a:pt x="156" y="858"/>
                  </a:lnTo>
                  <a:lnTo>
                    <a:pt x="357" y="1682"/>
                  </a:lnTo>
                  <a:lnTo>
                    <a:pt x="423" y="1938"/>
                  </a:lnTo>
                  <a:lnTo>
                    <a:pt x="512" y="2194"/>
                  </a:lnTo>
                  <a:lnTo>
                    <a:pt x="624" y="2428"/>
                  </a:lnTo>
                  <a:lnTo>
                    <a:pt x="735" y="2650"/>
                  </a:lnTo>
                  <a:lnTo>
                    <a:pt x="858" y="2862"/>
                  </a:lnTo>
                  <a:lnTo>
                    <a:pt x="1002" y="3051"/>
                  </a:lnTo>
                  <a:lnTo>
                    <a:pt x="1158" y="3240"/>
                  </a:lnTo>
                  <a:lnTo>
                    <a:pt x="1325" y="3407"/>
                  </a:lnTo>
                  <a:lnTo>
                    <a:pt x="1503" y="3552"/>
                  </a:lnTo>
                  <a:lnTo>
                    <a:pt x="1693" y="3697"/>
                  </a:lnTo>
                  <a:lnTo>
                    <a:pt x="1904" y="3819"/>
                  </a:lnTo>
                  <a:lnTo>
                    <a:pt x="2127" y="3920"/>
                  </a:lnTo>
                  <a:lnTo>
                    <a:pt x="2361" y="4009"/>
                  </a:lnTo>
                  <a:lnTo>
                    <a:pt x="2605" y="4087"/>
                  </a:lnTo>
                  <a:lnTo>
                    <a:pt x="2873" y="4142"/>
                  </a:lnTo>
                  <a:lnTo>
                    <a:pt x="3151" y="4187"/>
                  </a:lnTo>
                  <a:lnTo>
                    <a:pt x="3385" y="4209"/>
                  </a:lnTo>
                  <a:lnTo>
                    <a:pt x="3641" y="4220"/>
                  </a:lnTo>
                  <a:lnTo>
                    <a:pt x="3886" y="4220"/>
                  </a:lnTo>
                  <a:lnTo>
                    <a:pt x="4142" y="4209"/>
                  </a:lnTo>
                  <a:lnTo>
                    <a:pt x="4387" y="4198"/>
                  </a:lnTo>
                  <a:lnTo>
                    <a:pt x="4632" y="4165"/>
                  </a:lnTo>
                  <a:lnTo>
                    <a:pt x="4888" y="4120"/>
                  </a:lnTo>
                  <a:lnTo>
                    <a:pt x="5133" y="4053"/>
                  </a:lnTo>
                  <a:lnTo>
                    <a:pt x="5367" y="3986"/>
                  </a:lnTo>
                  <a:lnTo>
                    <a:pt x="5600" y="3908"/>
                  </a:lnTo>
                  <a:lnTo>
                    <a:pt x="5834" y="3808"/>
                  </a:lnTo>
                  <a:lnTo>
                    <a:pt x="6046" y="3697"/>
                  </a:lnTo>
                  <a:lnTo>
                    <a:pt x="6257" y="3563"/>
                  </a:lnTo>
                  <a:lnTo>
                    <a:pt x="6458" y="3419"/>
                  </a:lnTo>
                  <a:lnTo>
                    <a:pt x="6658" y="3263"/>
                  </a:lnTo>
                  <a:lnTo>
                    <a:pt x="6825" y="3085"/>
                  </a:lnTo>
                  <a:lnTo>
                    <a:pt x="6970" y="2929"/>
                  </a:lnTo>
                  <a:lnTo>
                    <a:pt x="7092" y="2762"/>
                  </a:lnTo>
                  <a:lnTo>
                    <a:pt x="7204" y="2584"/>
                  </a:lnTo>
                  <a:lnTo>
                    <a:pt x="7304" y="2405"/>
                  </a:lnTo>
                  <a:lnTo>
                    <a:pt x="7359" y="2261"/>
                  </a:lnTo>
                  <a:lnTo>
                    <a:pt x="7415" y="2105"/>
                  </a:lnTo>
                  <a:lnTo>
                    <a:pt x="7471" y="1938"/>
                  </a:lnTo>
                  <a:lnTo>
                    <a:pt x="7526" y="1749"/>
                  </a:lnTo>
                  <a:lnTo>
                    <a:pt x="7615" y="1348"/>
                  </a:lnTo>
                  <a:lnTo>
                    <a:pt x="7693" y="958"/>
                  </a:lnTo>
                  <a:lnTo>
                    <a:pt x="7760" y="591"/>
                  </a:lnTo>
                  <a:lnTo>
                    <a:pt x="7805" y="290"/>
                  </a:lnTo>
                  <a:lnTo>
                    <a:pt x="7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362;p21">
              <a:extLst>
                <a:ext uri="{FF2B5EF4-FFF2-40B4-BE49-F238E27FC236}">
                  <a16:creationId xmlns:a16="http://schemas.microsoft.com/office/drawing/2014/main" id="{3A1074E7-4811-6A0D-8F29-2B9B4142C7C0}"/>
                </a:ext>
              </a:extLst>
            </p:cNvPr>
            <p:cNvSpPr/>
            <p:nvPr/>
          </p:nvSpPr>
          <p:spPr>
            <a:xfrm>
              <a:off x="7651879" y="2714683"/>
              <a:ext cx="12555" cy="5773"/>
            </a:xfrm>
            <a:custGeom>
              <a:avLst/>
              <a:gdLst/>
              <a:ahLst/>
              <a:cxnLst/>
              <a:rect l="l" t="t" r="r" b="b"/>
              <a:pathLst>
                <a:path w="535" h="246" extrusionOk="0">
                  <a:moveTo>
                    <a:pt x="123" y="0"/>
                  </a:moveTo>
                  <a:lnTo>
                    <a:pt x="79" y="11"/>
                  </a:lnTo>
                  <a:lnTo>
                    <a:pt x="45" y="45"/>
                  </a:lnTo>
                  <a:lnTo>
                    <a:pt x="12" y="78"/>
                  </a:lnTo>
                  <a:lnTo>
                    <a:pt x="1" y="123"/>
                  </a:lnTo>
                  <a:lnTo>
                    <a:pt x="12" y="167"/>
                  </a:lnTo>
                  <a:lnTo>
                    <a:pt x="34" y="212"/>
                  </a:lnTo>
                  <a:lnTo>
                    <a:pt x="79" y="234"/>
                  </a:lnTo>
                  <a:lnTo>
                    <a:pt x="123" y="245"/>
                  </a:lnTo>
                  <a:lnTo>
                    <a:pt x="413" y="245"/>
                  </a:lnTo>
                  <a:lnTo>
                    <a:pt x="457" y="234"/>
                  </a:lnTo>
                  <a:lnTo>
                    <a:pt x="490" y="212"/>
                  </a:lnTo>
                  <a:lnTo>
                    <a:pt x="513" y="190"/>
                  </a:lnTo>
                  <a:lnTo>
                    <a:pt x="535" y="156"/>
                  </a:lnTo>
                  <a:lnTo>
                    <a:pt x="535" y="134"/>
                  </a:lnTo>
                  <a:lnTo>
                    <a:pt x="524" y="100"/>
                  </a:lnTo>
                  <a:lnTo>
                    <a:pt x="479" y="56"/>
                  </a:lnTo>
                  <a:lnTo>
                    <a:pt x="435" y="34"/>
                  </a:lnTo>
                  <a:lnTo>
                    <a:pt x="390" y="1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D3E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363;p21">
              <a:extLst>
                <a:ext uri="{FF2B5EF4-FFF2-40B4-BE49-F238E27FC236}">
                  <a16:creationId xmlns:a16="http://schemas.microsoft.com/office/drawing/2014/main" id="{44025D7D-14EB-F52B-B9D3-4E925B67D1D1}"/>
                </a:ext>
              </a:extLst>
            </p:cNvPr>
            <p:cNvSpPr/>
            <p:nvPr/>
          </p:nvSpPr>
          <p:spPr>
            <a:xfrm>
              <a:off x="7678280" y="2706047"/>
              <a:ext cx="12555" cy="6829"/>
            </a:xfrm>
            <a:custGeom>
              <a:avLst/>
              <a:gdLst/>
              <a:ahLst/>
              <a:cxnLst/>
              <a:rect l="l" t="t" r="r" b="b"/>
              <a:pathLst>
                <a:path w="535" h="291" extrusionOk="0">
                  <a:moveTo>
                    <a:pt x="145" y="1"/>
                  </a:moveTo>
                  <a:lnTo>
                    <a:pt x="78" y="23"/>
                  </a:lnTo>
                  <a:lnTo>
                    <a:pt x="33" y="45"/>
                  </a:lnTo>
                  <a:lnTo>
                    <a:pt x="11" y="79"/>
                  </a:lnTo>
                  <a:lnTo>
                    <a:pt x="0" y="123"/>
                  </a:lnTo>
                  <a:lnTo>
                    <a:pt x="11" y="157"/>
                  </a:lnTo>
                  <a:lnTo>
                    <a:pt x="22" y="201"/>
                  </a:lnTo>
                  <a:lnTo>
                    <a:pt x="56" y="224"/>
                  </a:lnTo>
                  <a:lnTo>
                    <a:pt x="89" y="246"/>
                  </a:lnTo>
                  <a:lnTo>
                    <a:pt x="145" y="235"/>
                  </a:lnTo>
                  <a:lnTo>
                    <a:pt x="223" y="235"/>
                  </a:lnTo>
                  <a:lnTo>
                    <a:pt x="290" y="246"/>
                  </a:lnTo>
                  <a:lnTo>
                    <a:pt x="356" y="268"/>
                  </a:lnTo>
                  <a:lnTo>
                    <a:pt x="434" y="290"/>
                  </a:lnTo>
                  <a:lnTo>
                    <a:pt x="479" y="290"/>
                  </a:lnTo>
                  <a:lnTo>
                    <a:pt x="512" y="268"/>
                  </a:lnTo>
                  <a:lnTo>
                    <a:pt x="534" y="235"/>
                  </a:lnTo>
                  <a:lnTo>
                    <a:pt x="534" y="190"/>
                  </a:lnTo>
                  <a:lnTo>
                    <a:pt x="512" y="123"/>
                  </a:lnTo>
                  <a:lnTo>
                    <a:pt x="468" y="79"/>
                  </a:lnTo>
                  <a:lnTo>
                    <a:pt x="412" y="34"/>
                  </a:lnTo>
                  <a:lnTo>
                    <a:pt x="345" y="12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3E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364;p21">
              <a:extLst>
                <a:ext uri="{FF2B5EF4-FFF2-40B4-BE49-F238E27FC236}">
                  <a16:creationId xmlns:a16="http://schemas.microsoft.com/office/drawing/2014/main" id="{C4FB7325-2B65-ABAB-FBDC-3DA4B602CC18}"/>
                </a:ext>
              </a:extLst>
            </p:cNvPr>
            <p:cNvSpPr/>
            <p:nvPr/>
          </p:nvSpPr>
          <p:spPr>
            <a:xfrm>
              <a:off x="7694473" y="2721465"/>
              <a:ext cx="8120" cy="7603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34" y="1"/>
                  </a:moveTo>
                  <a:lnTo>
                    <a:pt x="201" y="12"/>
                  </a:lnTo>
                  <a:lnTo>
                    <a:pt x="156" y="23"/>
                  </a:lnTo>
                  <a:lnTo>
                    <a:pt x="123" y="45"/>
                  </a:lnTo>
                  <a:lnTo>
                    <a:pt x="56" y="112"/>
                  </a:lnTo>
                  <a:lnTo>
                    <a:pt x="11" y="190"/>
                  </a:lnTo>
                  <a:lnTo>
                    <a:pt x="0" y="223"/>
                  </a:lnTo>
                  <a:lnTo>
                    <a:pt x="0" y="257"/>
                  </a:lnTo>
                  <a:lnTo>
                    <a:pt x="23" y="279"/>
                  </a:lnTo>
                  <a:lnTo>
                    <a:pt x="45" y="312"/>
                  </a:lnTo>
                  <a:lnTo>
                    <a:pt x="78" y="324"/>
                  </a:lnTo>
                  <a:lnTo>
                    <a:pt x="112" y="312"/>
                  </a:lnTo>
                  <a:lnTo>
                    <a:pt x="145" y="301"/>
                  </a:lnTo>
                  <a:lnTo>
                    <a:pt x="167" y="279"/>
                  </a:lnTo>
                  <a:lnTo>
                    <a:pt x="201" y="235"/>
                  </a:lnTo>
                  <a:lnTo>
                    <a:pt x="245" y="201"/>
                  </a:lnTo>
                  <a:lnTo>
                    <a:pt x="290" y="168"/>
                  </a:lnTo>
                  <a:lnTo>
                    <a:pt x="334" y="123"/>
                  </a:lnTo>
                  <a:lnTo>
                    <a:pt x="345" y="90"/>
                  </a:lnTo>
                  <a:lnTo>
                    <a:pt x="334" y="56"/>
                  </a:lnTo>
                  <a:lnTo>
                    <a:pt x="312" y="23"/>
                  </a:lnTo>
                  <a:lnTo>
                    <a:pt x="290" y="1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D3E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365;p21">
              <a:extLst>
                <a:ext uri="{FF2B5EF4-FFF2-40B4-BE49-F238E27FC236}">
                  <a16:creationId xmlns:a16="http://schemas.microsoft.com/office/drawing/2014/main" id="{4B1165AB-8C0C-C89B-7028-7675D811C4AB}"/>
                </a:ext>
              </a:extLst>
            </p:cNvPr>
            <p:cNvSpPr/>
            <p:nvPr/>
          </p:nvSpPr>
          <p:spPr>
            <a:xfrm>
              <a:off x="7710407" y="2712595"/>
              <a:ext cx="8120" cy="5515"/>
            </a:xfrm>
            <a:custGeom>
              <a:avLst/>
              <a:gdLst/>
              <a:ahLst/>
              <a:cxnLst/>
              <a:rect l="l" t="t" r="r" b="b"/>
              <a:pathLst>
                <a:path w="346" h="235" extrusionOk="0">
                  <a:moveTo>
                    <a:pt x="123" y="0"/>
                  </a:moveTo>
                  <a:lnTo>
                    <a:pt x="56" y="22"/>
                  </a:lnTo>
                  <a:lnTo>
                    <a:pt x="23" y="67"/>
                  </a:lnTo>
                  <a:lnTo>
                    <a:pt x="0" y="112"/>
                  </a:lnTo>
                  <a:lnTo>
                    <a:pt x="0" y="134"/>
                  </a:lnTo>
                  <a:lnTo>
                    <a:pt x="0" y="167"/>
                  </a:lnTo>
                  <a:lnTo>
                    <a:pt x="23" y="189"/>
                  </a:lnTo>
                  <a:lnTo>
                    <a:pt x="45" y="212"/>
                  </a:lnTo>
                  <a:lnTo>
                    <a:pt x="90" y="234"/>
                  </a:lnTo>
                  <a:lnTo>
                    <a:pt x="234" y="234"/>
                  </a:lnTo>
                  <a:lnTo>
                    <a:pt x="279" y="223"/>
                  </a:lnTo>
                  <a:lnTo>
                    <a:pt x="312" y="201"/>
                  </a:lnTo>
                  <a:lnTo>
                    <a:pt x="334" y="167"/>
                  </a:lnTo>
                  <a:lnTo>
                    <a:pt x="346" y="134"/>
                  </a:lnTo>
                  <a:lnTo>
                    <a:pt x="346" y="89"/>
                  </a:lnTo>
                  <a:lnTo>
                    <a:pt x="334" y="56"/>
                  </a:lnTo>
                  <a:lnTo>
                    <a:pt x="301" y="34"/>
                  </a:lnTo>
                  <a:lnTo>
                    <a:pt x="268" y="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D3E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366;p21">
              <a:extLst>
                <a:ext uri="{FF2B5EF4-FFF2-40B4-BE49-F238E27FC236}">
                  <a16:creationId xmlns:a16="http://schemas.microsoft.com/office/drawing/2014/main" id="{7B4251A7-70F4-5E9D-0762-EDCD2424525B}"/>
                </a:ext>
              </a:extLst>
            </p:cNvPr>
            <p:cNvSpPr/>
            <p:nvPr/>
          </p:nvSpPr>
          <p:spPr>
            <a:xfrm>
              <a:off x="7723737" y="2722780"/>
              <a:ext cx="4201" cy="3426"/>
            </a:xfrm>
            <a:custGeom>
              <a:avLst/>
              <a:gdLst/>
              <a:ahLst/>
              <a:cxnLst/>
              <a:rect l="l" t="t" r="r" b="b"/>
              <a:pathLst>
                <a:path w="179" h="146" extrusionOk="0">
                  <a:moveTo>
                    <a:pt x="56" y="0"/>
                  </a:moveTo>
                  <a:lnTo>
                    <a:pt x="34" y="12"/>
                  </a:lnTo>
                  <a:lnTo>
                    <a:pt x="11" y="23"/>
                  </a:lnTo>
                  <a:lnTo>
                    <a:pt x="0" y="45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11" y="101"/>
                  </a:lnTo>
                  <a:lnTo>
                    <a:pt x="34" y="112"/>
                  </a:lnTo>
                  <a:lnTo>
                    <a:pt x="56" y="123"/>
                  </a:lnTo>
                  <a:lnTo>
                    <a:pt x="67" y="123"/>
                  </a:lnTo>
                  <a:lnTo>
                    <a:pt x="89" y="134"/>
                  </a:lnTo>
                  <a:lnTo>
                    <a:pt x="100" y="145"/>
                  </a:lnTo>
                  <a:lnTo>
                    <a:pt x="156" y="145"/>
                  </a:lnTo>
                  <a:lnTo>
                    <a:pt x="167" y="123"/>
                  </a:lnTo>
                  <a:lnTo>
                    <a:pt x="178" y="101"/>
                  </a:lnTo>
                  <a:lnTo>
                    <a:pt x="167" y="56"/>
                  </a:lnTo>
                  <a:lnTo>
                    <a:pt x="134" y="23"/>
                  </a:lnTo>
                  <a:lnTo>
                    <a:pt x="100" y="1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3E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367;p21">
              <a:extLst>
                <a:ext uri="{FF2B5EF4-FFF2-40B4-BE49-F238E27FC236}">
                  <a16:creationId xmlns:a16="http://schemas.microsoft.com/office/drawing/2014/main" id="{DB996F3A-1860-7596-2B30-D40030D742EB}"/>
                </a:ext>
              </a:extLst>
            </p:cNvPr>
            <p:cNvSpPr/>
            <p:nvPr/>
          </p:nvSpPr>
          <p:spPr>
            <a:xfrm>
              <a:off x="7620010" y="2713885"/>
              <a:ext cx="15442" cy="8660"/>
            </a:xfrm>
            <a:custGeom>
              <a:avLst/>
              <a:gdLst/>
              <a:ahLst/>
              <a:cxnLst/>
              <a:rect l="l" t="t" r="r" b="b"/>
              <a:pathLst>
                <a:path w="658" h="369" extrusionOk="0">
                  <a:moveTo>
                    <a:pt x="479" y="1"/>
                  </a:moveTo>
                  <a:lnTo>
                    <a:pt x="412" y="12"/>
                  </a:lnTo>
                  <a:lnTo>
                    <a:pt x="357" y="23"/>
                  </a:lnTo>
                  <a:lnTo>
                    <a:pt x="101" y="90"/>
                  </a:lnTo>
                  <a:lnTo>
                    <a:pt x="67" y="101"/>
                  </a:lnTo>
                  <a:lnTo>
                    <a:pt x="45" y="112"/>
                  </a:lnTo>
                  <a:lnTo>
                    <a:pt x="11" y="157"/>
                  </a:lnTo>
                  <a:lnTo>
                    <a:pt x="0" y="212"/>
                  </a:lnTo>
                  <a:lnTo>
                    <a:pt x="11" y="257"/>
                  </a:lnTo>
                  <a:lnTo>
                    <a:pt x="34" y="313"/>
                  </a:lnTo>
                  <a:lnTo>
                    <a:pt x="67" y="346"/>
                  </a:lnTo>
                  <a:lnTo>
                    <a:pt x="112" y="368"/>
                  </a:lnTo>
                  <a:lnTo>
                    <a:pt x="178" y="368"/>
                  </a:lnTo>
                  <a:lnTo>
                    <a:pt x="423" y="301"/>
                  </a:lnTo>
                  <a:lnTo>
                    <a:pt x="490" y="279"/>
                  </a:lnTo>
                  <a:lnTo>
                    <a:pt x="546" y="257"/>
                  </a:lnTo>
                  <a:lnTo>
                    <a:pt x="602" y="224"/>
                  </a:lnTo>
                  <a:lnTo>
                    <a:pt x="635" y="179"/>
                  </a:lnTo>
                  <a:lnTo>
                    <a:pt x="657" y="134"/>
                  </a:lnTo>
                  <a:lnTo>
                    <a:pt x="646" y="101"/>
                  </a:lnTo>
                  <a:lnTo>
                    <a:pt x="635" y="57"/>
                  </a:lnTo>
                  <a:lnTo>
                    <a:pt x="602" y="34"/>
                  </a:lnTo>
                  <a:lnTo>
                    <a:pt x="535" y="1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D3E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368;p21">
              <a:extLst>
                <a:ext uri="{FF2B5EF4-FFF2-40B4-BE49-F238E27FC236}">
                  <a16:creationId xmlns:a16="http://schemas.microsoft.com/office/drawing/2014/main" id="{38EAC9BB-D341-1FEB-91A6-46684C89E26F}"/>
                </a:ext>
              </a:extLst>
            </p:cNvPr>
            <p:cNvSpPr/>
            <p:nvPr/>
          </p:nvSpPr>
          <p:spPr>
            <a:xfrm>
              <a:off x="7578731" y="2734020"/>
              <a:ext cx="124894" cy="96170"/>
            </a:xfrm>
            <a:custGeom>
              <a:avLst/>
              <a:gdLst/>
              <a:ahLst/>
              <a:cxnLst/>
              <a:rect l="l" t="t" r="r" b="b"/>
              <a:pathLst>
                <a:path w="5322" h="4098" extrusionOk="0">
                  <a:moveTo>
                    <a:pt x="0" y="0"/>
                  </a:moveTo>
                  <a:lnTo>
                    <a:pt x="45" y="234"/>
                  </a:lnTo>
                  <a:lnTo>
                    <a:pt x="156" y="735"/>
                  </a:lnTo>
                  <a:lnTo>
                    <a:pt x="357" y="1559"/>
                  </a:lnTo>
                  <a:lnTo>
                    <a:pt x="423" y="1815"/>
                  </a:lnTo>
                  <a:lnTo>
                    <a:pt x="512" y="2071"/>
                  </a:lnTo>
                  <a:lnTo>
                    <a:pt x="624" y="2305"/>
                  </a:lnTo>
                  <a:lnTo>
                    <a:pt x="735" y="2527"/>
                  </a:lnTo>
                  <a:lnTo>
                    <a:pt x="858" y="2739"/>
                  </a:lnTo>
                  <a:lnTo>
                    <a:pt x="1002" y="2928"/>
                  </a:lnTo>
                  <a:lnTo>
                    <a:pt x="1158" y="3117"/>
                  </a:lnTo>
                  <a:lnTo>
                    <a:pt x="1325" y="3284"/>
                  </a:lnTo>
                  <a:lnTo>
                    <a:pt x="1503" y="3429"/>
                  </a:lnTo>
                  <a:lnTo>
                    <a:pt x="1693" y="3574"/>
                  </a:lnTo>
                  <a:lnTo>
                    <a:pt x="1904" y="3696"/>
                  </a:lnTo>
                  <a:lnTo>
                    <a:pt x="2127" y="3797"/>
                  </a:lnTo>
                  <a:lnTo>
                    <a:pt x="2361" y="3886"/>
                  </a:lnTo>
                  <a:lnTo>
                    <a:pt x="2605" y="3964"/>
                  </a:lnTo>
                  <a:lnTo>
                    <a:pt x="2873" y="4019"/>
                  </a:lnTo>
                  <a:lnTo>
                    <a:pt x="3151" y="4064"/>
                  </a:lnTo>
                  <a:lnTo>
                    <a:pt x="3418" y="4086"/>
                  </a:lnTo>
                  <a:lnTo>
                    <a:pt x="3685" y="4097"/>
                  </a:lnTo>
                  <a:lnTo>
                    <a:pt x="3964" y="4097"/>
                  </a:lnTo>
                  <a:lnTo>
                    <a:pt x="4242" y="4086"/>
                  </a:lnTo>
                  <a:lnTo>
                    <a:pt x="4520" y="4053"/>
                  </a:lnTo>
                  <a:lnTo>
                    <a:pt x="4788" y="4008"/>
                  </a:lnTo>
                  <a:lnTo>
                    <a:pt x="5055" y="3941"/>
                  </a:lnTo>
                  <a:lnTo>
                    <a:pt x="5322" y="3875"/>
                  </a:lnTo>
                  <a:lnTo>
                    <a:pt x="5066" y="3863"/>
                  </a:lnTo>
                  <a:lnTo>
                    <a:pt x="4810" y="3841"/>
                  </a:lnTo>
                  <a:lnTo>
                    <a:pt x="4554" y="3819"/>
                  </a:lnTo>
                  <a:lnTo>
                    <a:pt x="4298" y="3785"/>
                  </a:lnTo>
                  <a:lnTo>
                    <a:pt x="4042" y="3741"/>
                  </a:lnTo>
                  <a:lnTo>
                    <a:pt x="3786" y="3685"/>
                  </a:lnTo>
                  <a:lnTo>
                    <a:pt x="3541" y="3618"/>
                  </a:lnTo>
                  <a:lnTo>
                    <a:pt x="3296" y="3541"/>
                  </a:lnTo>
                  <a:lnTo>
                    <a:pt x="3040" y="3440"/>
                  </a:lnTo>
                  <a:lnTo>
                    <a:pt x="2795" y="3340"/>
                  </a:lnTo>
                  <a:lnTo>
                    <a:pt x="2550" y="3207"/>
                  </a:lnTo>
                  <a:lnTo>
                    <a:pt x="2327" y="3062"/>
                  </a:lnTo>
                  <a:lnTo>
                    <a:pt x="2104" y="2906"/>
                  </a:lnTo>
                  <a:lnTo>
                    <a:pt x="1893" y="2739"/>
                  </a:lnTo>
                  <a:lnTo>
                    <a:pt x="1704" y="2550"/>
                  </a:lnTo>
                  <a:lnTo>
                    <a:pt x="1526" y="2338"/>
                  </a:lnTo>
                  <a:lnTo>
                    <a:pt x="1425" y="2205"/>
                  </a:lnTo>
                  <a:lnTo>
                    <a:pt x="1336" y="2071"/>
                  </a:lnTo>
                  <a:lnTo>
                    <a:pt x="1158" y="1793"/>
                  </a:lnTo>
                  <a:lnTo>
                    <a:pt x="1013" y="1503"/>
                  </a:lnTo>
                  <a:lnTo>
                    <a:pt x="869" y="1203"/>
                  </a:lnTo>
                  <a:lnTo>
                    <a:pt x="601" y="590"/>
                  </a:lnTo>
                  <a:lnTo>
                    <a:pt x="457" y="29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369;p21">
              <a:extLst>
                <a:ext uri="{FF2B5EF4-FFF2-40B4-BE49-F238E27FC236}">
                  <a16:creationId xmlns:a16="http://schemas.microsoft.com/office/drawing/2014/main" id="{DDFF7381-67C7-7AC3-8BF4-2FB10613BE45}"/>
                </a:ext>
              </a:extLst>
            </p:cNvPr>
            <p:cNvSpPr/>
            <p:nvPr/>
          </p:nvSpPr>
          <p:spPr>
            <a:xfrm>
              <a:off x="7632026" y="2824159"/>
              <a:ext cx="73430" cy="13071"/>
            </a:xfrm>
            <a:custGeom>
              <a:avLst/>
              <a:gdLst/>
              <a:ahLst/>
              <a:cxnLst/>
              <a:rect l="l" t="t" r="r" b="b"/>
              <a:pathLst>
                <a:path w="3129" h="557" extrusionOk="0">
                  <a:moveTo>
                    <a:pt x="0" y="0"/>
                  </a:moveTo>
                  <a:lnTo>
                    <a:pt x="12" y="267"/>
                  </a:lnTo>
                  <a:lnTo>
                    <a:pt x="23" y="401"/>
                  </a:lnTo>
                  <a:lnTo>
                    <a:pt x="45" y="523"/>
                  </a:lnTo>
                  <a:lnTo>
                    <a:pt x="390" y="546"/>
                  </a:lnTo>
                  <a:lnTo>
                    <a:pt x="780" y="557"/>
                  </a:lnTo>
                  <a:lnTo>
                    <a:pt x="2461" y="557"/>
                  </a:lnTo>
                  <a:lnTo>
                    <a:pt x="3129" y="535"/>
                  </a:lnTo>
                  <a:lnTo>
                    <a:pt x="3096" y="523"/>
                  </a:lnTo>
                  <a:lnTo>
                    <a:pt x="3040" y="501"/>
                  </a:lnTo>
                  <a:lnTo>
                    <a:pt x="2873" y="468"/>
                  </a:lnTo>
                  <a:lnTo>
                    <a:pt x="2795" y="434"/>
                  </a:lnTo>
                  <a:lnTo>
                    <a:pt x="2717" y="401"/>
                  </a:lnTo>
                  <a:lnTo>
                    <a:pt x="2661" y="368"/>
                  </a:lnTo>
                  <a:lnTo>
                    <a:pt x="2650" y="345"/>
                  </a:lnTo>
                  <a:lnTo>
                    <a:pt x="2639" y="323"/>
                  </a:lnTo>
                  <a:lnTo>
                    <a:pt x="2639" y="301"/>
                  </a:lnTo>
                  <a:lnTo>
                    <a:pt x="2650" y="278"/>
                  </a:lnTo>
                  <a:lnTo>
                    <a:pt x="2684" y="234"/>
                  </a:lnTo>
                  <a:lnTo>
                    <a:pt x="2750" y="189"/>
                  </a:lnTo>
                  <a:lnTo>
                    <a:pt x="2817" y="145"/>
                  </a:lnTo>
                  <a:lnTo>
                    <a:pt x="2962" y="67"/>
                  </a:lnTo>
                  <a:lnTo>
                    <a:pt x="3029" y="34"/>
                  </a:lnTo>
                  <a:lnTo>
                    <a:pt x="3029" y="34"/>
                  </a:lnTo>
                  <a:lnTo>
                    <a:pt x="2004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370;p21">
              <a:extLst>
                <a:ext uri="{FF2B5EF4-FFF2-40B4-BE49-F238E27FC236}">
                  <a16:creationId xmlns:a16="http://schemas.microsoft.com/office/drawing/2014/main" id="{0D11DCD1-38B7-9AB6-5544-7E256CFDCE14}"/>
                </a:ext>
              </a:extLst>
            </p:cNvPr>
            <p:cNvSpPr/>
            <p:nvPr/>
          </p:nvSpPr>
          <p:spPr>
            <a:xfrm>
              <a:off x="6581973" y="2856028"/>
              <a:ext cx="1545710" cy="55665"/>
            </a:xfrm>
            <a:custGeom>
              <a:avLst/>
              <a:gdLst/>
              <a:ahLst/>
              <a:cxnLst/>
              <a:rect l="l" t="t" r="r" b="b"/>
              <a:pathLst>
                <a:path w="65866" h="2372" extrusionOk="0">
                  <a:moveTo>
                    <a:pt x="1192" y="0"/>
                  </a:moveTo>
                  <a:lnTo>
                    <a:pt x="1069" y="12"/>
                  </a:lnTo>
                  <a:lnTo>
                    <a:pt x="947" y="23"/>
                  </a:lnTo>
                  <a:lnTo>
                    <a:pt x="835" y="56"/>
                  </a:lnTo>
                  <a:lnTo>
                    <a:pt x="724" y="101"/>
                  </a:lnTo>
                  <a:lnTo>
                    <a:pt x="624" y="145"/>
                  </a:lnTo>
                  <a:lnTo>
                    <a:pt x="524" y="201"/>
                  </a:lnTo>
                  <a:lnTo>
                    <a:pt x="434" y="268"/>
                  </a:lnTo>
                  <a:lnTo>
                    <a:pt x="345" y="346"/>
                  </a:lnTo>
                  <a:lnTo>
                    <a:pt x="279" y="435"/>
                  </a:lnTo>
                  <a:lnTo>
                    <a:pt x="201" y="524"/>
                  </a:lnTo>
                  <a:lnTo>
                    <a:pt x="145" y="624"/>
                  </a:lnTo>
                  <a:lnTo>
                    <a:pt x="100" y="724"/>
                  </a:lnTo>
                  <a:lnTo>
                    <a:pt x="56" y="835"/>
                  </a:lnTo>
                  <a:lnTo>
                    <a:pt x="23" y="947"/>
                  </a:lnTo>
                  <a:lnTo>
                    <a:pt x="11" y="1069"/>
                  </a:lnTo>
                  <a:lnTo>
                    <a:pt x="0" y="1192"/>
                  </a:lnTo>
                  <a:lnTo>
                    <a:pt x="11" y="1314"/>
                  </a:lnTo>
                  <a:lnTo>
                    <a:pt x="23" y="1425"/>
                  </a:lnTo>
                  <a:lnTo>
                    <a:pt x="56" y="1537"/>
                  </a:lnTo>
                  <a:lnTo>
                    <a:pt x="100" y="1648"/>
                  </a:lnTo>
                  <a:lnTo>
                    <a:pt x="145" y="1759"/>
                  </a:lnTo>
                  <a:lnTo>
                    <a:pt x="201" y="1849"/>
                  </a:lnTo>
                  <a:lnTo>
                    <a:pt x="279" y="1949"/>
                  </a:lnTo>
                  <a:lnTo>
                    <a:pt x="345" y="2027"/>
                  </a:lnTo>
                  <a:lnTo>
                    <a:pt x="434" y="2105"/>
                  </a:lnTo>
                  <a:lnTo>
                    <a:pt x="524" y="2171"/>
                  </a:lnTo>
                  <a:lnTo>
                    <a:pt x="624" y="2238"/>
                  </a:lnTo>
                  <a:lnTo>
                    <a:pt x="724" y="2283"/>
                  </a:lnTo>
                  <a:lnTo>
                    <a:pt x="835" y="2327"/>
                  </a:lnTo>
                  <a:lnTo>
                    <a:pt x="947" y="2350"/>
                  </a:lnTo>
                  <a:lnTo>
                    <a:pt x="1069" y="2372"/>
                  </a:lnTo>
                  <a:lnTo>
                    <a:pt x="64808" y="2372"/>
                  </a:lnTo>
                  <a:lnTo>
                    <a:pt x="64919" y="2350"/>
                  </a:lnTo>
                  <a:lnTo>
                    <a:pt x="65031" y="2327"/>
                  </a:lnTo>
                  <a:lnTo>
                    <a:pt x="65142" y="2283"/>
                  </a:lnTo>
                  <a:lnTo>
                    <a:pt x="65242" y="2238"/>
                  </a:lnTo>
                  <a:lnTo>
                    <a:pt x="65342" y="2171"/>
                  </a:lnTo>
                  <a:lnTo>
                    <a:pt x="65431" y="2105"/>
                  </a:lnTo>
                  <a:lnTo>
                    <a:pt x="65520" y="2027"/>
                  </a:lnTo>
                  <a:lnTo>
                    <a:pt x="65598" y="1949"/>
                  </a:lnTo>
                  <a:lnTo>
                    <a:pt x="65665" y="1849"/>
                  </a:lnTo>
                  <a:lnTo>
                    <a:pt x="65721" y="1759"/>
                  </a:lnTo>
                  <a:lnTo>
                    <a:pt x="65776" y="1648"/>
                  </a:lnTo>
                  <a:lnTo>
                    <a:pt x="65810" y="1537"/>
                  </a:lnTo>
                  <a:lnTo>
                    <a:pt x="65843" y="1425"/>
                  </a:lnTo>
                  <a:lnTo>
                    <a:pt x="65866" y="1314"/>
                  </a:lnTo>
                  <a:lnTo>
                    <a:pt x="65866" y="1192"/>
                  </a:lnTo>
                  <a:lnTo>
                    <a:pt x="65866" y="1069"/>
                  </a:lnTo>
                  <a:lnTo>
                    <a:pt x="65843" y="947"/>
                  </a:lnTo>
                  <a:lnTo>
                    <a:pt x="65810" y="835"/>
                  </a:lnTo>
                  <a:lnTo>
                    <a:pt x="65776" y="724"/>
                  </a:lnTo>
                  <a:lnTo>
                    <a:pt x="65721" y="624"/>
                  </a:lnTo>
                  <a:lnTo>
                    <a:pt x="65665" y="524"/>
                  </a:lnTo>
                  <a:lnTo>
                    <a:pt x="65598" y="435"/>
                  </a:lnTo>
                  <a:lnTo>
                    <a:pt x="65520" y="346"/>
                  </a:lnTo>
                  <a:lnTo>
                    <a:pt x="65431" y="268"/>
                  </a:lnTo>
                  <a:lnTo>
                    <a:pt x="65342" y="201"/>
                  </a:lnTo>
                  <a:lnTo>
                    <a:pt x="65242" y="145"/>
                  </a:lnTo>
                  <a:lnTo>
                    <a:pt x="65142" y="101"/>
                  </a:lnTo>
                  <a:lnTo>
                    <a:pt x="65031" y="56"/>
                  </a:lnTo>
                  <a:lnTo>
                    <a:pt x="64919" y="23"/>
                  </a:lnTo>
                  <a:lnTo>
                    <a:pt x="64808" y="12"/>
                  </a:lnTo>
                  <a:lnTo>
                    <a:pt x="646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371;p21">
              <a:extLst>
                <a:ext uri="{FF2B5EF4-FFF2-40B4-BE49-F238E27FC236}">
                  <a16:creationId xmlns:a16="http://schemas.microsoft.com/office/drawing/2014/main" id="{792D0086-2B48-CA82-EA1F-E10D3F6909EF}"/>
                </a:ext>
              </a:extLst>
            </p:cNvPr>
            <p:cNvSpPr/>
            <p:nvPr/>
          </p:nvSpPr>
          <p:spPr>
            <a:xfrm>
              <a:off x="6581973" y="2828595"/>
              <a:ext cx="1545710" cy="27457"/>
            </a:xfrm>
            <a:custGeom>
              <a:avLst/>
              <a:gdLst/>
              <a:ahLst/>
              <a:cxnLst/>
              <a:rect l="l" t="t" r="r" b="b"/>
              <a:pathLst>
                <a:path w="65866" h="1170" extrusionOk="0">
                  <a:moveTo>
                    <a:pt x="590" y="0"/>
                  </a:moveTo>
                  <a:lnTo>
                    <a:pt x="468" y="12"/>
                  </a:lnTo>
                  <a:lnTo>
                    <a:pt x="357" y="45"/>
                  </a:lnTo>
                  <a:lnTo>
                    <a:pt x="256" y="101"/>
                  </a:lnTo>
                  <a:lnTo>
                    <a:pt x="178" y="179"/>
                  </a:lnTo>
                  <a:lnTo>
                    <a:pt x="100" y="256"/>
                  </a:lnTo>
                  <a:lnTo>
                    <a:pt x="45" y="357"/>
                  </a:lnTo>
                  <a:lnTo>
                    <a:pt x="11" y="468"/>
                  </a:lnTo>
                  <a:lnTo>
                    <a:pt x="0" y="590"/>
                  </a:lnTo>
                  <a:lnTo>
                    <a:pt x="11" y="702"/>
                  </a:lnTo>
                  <a:lnTo>
                    <a:pt x="45" y="813"/>
                  </a:lnTo>
                  <a:lnTo>
                    <a:pt x="100" y="913"/>
                  </a:lnTo>
                  <a:lnTo>
                    <a:pt x="178" y="1002"/>
                  </a:lnTo>
                  <a:lnTo>
                    <a:pt x="256" y="1069"/>
                  </a:lnTo>
                  <a:lnTo>
                    <a:pt x="357" y="1125"/>
                  </a:lnTo>
                  <a:lnTo>
                    <a:pt x="468" y="1158"/>
                  </a:lnTo>
                  <a:lnTo>
                    <a:pt x="590" y="1169"/>
                  </a:lnTo>
                  <a:lnTo>
                    <a:pt x="65287" y="1169"/>
                  </a:lnTo>
                  <a:lnTo>
                    <a:pt x="65398" y="1158"/>
                  </a:lnTo>
                  <a:lnTo>
                    <a:pt x="65509" y="1125"/>
                  </a:lnTo>
                  <a:lnTo>
                    <a:pt x="65609" y="1069"/>
                  </a:lnTo>
                  <a:lnTo>
                    <a:pt x="65699" y="1002"/>
                  </a:lnTo>
                  <a:lnTo>
                    <a:pt x="65765" y="913"/>
                  </a:lnTo>
                  <a:lnTo>
                    <a:pt x="65821" y="813"/>
                  </a:lnTo>
                  <a:lnTo>
                    <a:pt x="65854" y="702"/>
                  </a:lnTo>
                  <a:lnTo>
                    <a:pt x="65866" y="590"/>
                  </a:lnTo>
                  <a:lnTo>
                    <a:pt x="65854" y="468"/>
                  </a:lnTo>
                  <a:lnTo>
                    <a:pt x="65821" y="357"/>
                  </a:lnTo>
                  <a:lnTo>
                    <a:pt x="65765" y="256"/>
                  </a:lnTo>
                  <a:lnTo>
                    <a:pt x="65699" y="179"/>
                  </a:lnTo>
                  <a:lnTo>
                    <a:pt x="65609" y="101"/>
                  </a:lnTo>
                  <a:lnTo>
                    <a:pt x="65509" y="45"/>
                  </a:lnTo>
                  <a:lnTo>
                    <a:pt x="65398" y="12"/>
                  </a:lnTo>
                  <a:lnTo>
                    <a:pt x="65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372;p21">
              <a:extLst>
                <a:ext uri="{FF2B5EF4-FFF2-40B4-BE49-F238E27FC236}">
                  <a16:creationId xmlns:a16="http://schemas.microsoft.com/office/drawing/2014/main" id="{708F1E78-A94C-E084-9C72-9C4ABBA65A03}"/>
                </a:ext>
              </a:extLst>
            </p:cNvPr>
            <p:cNvSpPr/>
            <p:nvPr/>
          </p:nvSpPr>
          <p:spPr>
            <a:xfrm>
              <a:off x="7370481" y="2911669"/>
              <a:ext cx="34521" cy="1520905"/>
            </a:xfrm>
            <a:custGeom>
              <a:avLst/>
              <a:gdLst/>
              <a:ahLst/>
              <a:cxnLst/>
              <a:rect l="l" t="t" r="r" b="b"/>
              <a:pathLst>
                <a:path w="1471" h="64809" extrusionOk="0">
                  <a:moveTo>
                    <a:pt x="1" y="1"/>
                  </a:moveTo>
                  <a:lnTo>
                    <a:pt x="1" y="64808"/>
                  </a:lnTo>
                  <a:lnTo>
                    <a:pt x="1471" y="64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373;p21">
              <a:extLst>
                <a:ext uri="{FF2B5EF4-FFF2-40B4-BE49-F238E27FC236}">
                  <a16:creationId xmlns:a16="http://schemas.microsoft.com/office/drawing/2014/main" id="{3A304F25-317D-D45C-FC3C-4C93560B4B51}"/>
                </a:ext>
              </a:extLst>
            </p:cNvPr>
            <p:cNvSpPr/>
            <p:nvPr/>
          </p:nvSpPr>
          <p:spPr>
            <a:xfrm>
              <a:off x="7230966" y="4104124"/>
              <a:ext cx="139538" cy="328451"/>
            </a:xfrm>
            <a:custGeom>
              <a:avLst/>
              <a:gdLst/>
              <a:ahLst/>
              <a:cxnLst/>
              <a:rect l="l" t="t" r="r" b="b"/>
              <a:pathLst>
                <a:path w="5946" h="13996" fill="none" extrusionOk="0">
                  <a:moveTo>
                    <a:pt x="79" y="13995"/>
                  </a:moveTo>
                  <a:lnTo>
                    <a:pt x="79" y="13995"/>
                  </a:lnTo>
                  <a:lnTo>
                    <a:pt x="67" y="13850"/>
                  </a:lnTo>
                  <a:lnTo>
                    <a:pt x="45" y="13450"/>
                  </a:lnTo>
                  <a:lnTo>
                    <a:pt x="12" y="12815"/>
                  </a:lnTo>
                  <a:lnTo>
                    <a:pt x="1" y="11991"/>
                  </a:lnTo>
                  <a:lnTo>
                    <a:pt x="12" y="11524"/>
                  </a:lnTo>
                  <a:lnTo>
                    <a:pt x="23" y="11023"/>
                  </a:lnTo>
                  <a:lnTo>
                    <a:pt x="45" y="10477"/>
                  </a:lnTo>
                  <a:lnTo>
                    <a:pt x="79" y="9920"/>
                  </a:lnTo>
                  <a:lnTo>
                    <a:pt x="123" y="9330"/>
                  </a:lnTo>
                  <a:lnTo>
                    <a:pt x="190" y="8729"/>
                  </a:lnTo>
                  <a:lnTo>
                    <a:pt x="268" y="8117"/>
                  </a:lnTo>
                  <a:lnTo>
                    <a:pt x="368" y="7493"/>
                  </a:lnTo>
                  <a:lnTo>
                    <a:pt x="479" y="6870"/>
                  </a:lnTo>
                  <a:lnTo>
                    <a:pt x="624" y="6246"/>
                  </a:lnTo>
                  <a:lnTo>
                    <a:pt x="791" y="5623"/>
                  </a:lnTo>
                  <a:lnTo>
                    <a:pt x="891" y="5311"/>
                  </a:lnTo>
                  <a:lnTo>
                    <a:pt x="992" y="5011"/>
                  </a:lnTo>
                  <a:lnTo>
                    <a:pt x="1092" y="4710"/>
                  </a:lnTo>
                  <a:lnTo>
                    <a:pt x="1203" y="4409"/>
                  </a:lnTo>
                  <a:lnTo>
                    <a:pt x="1326" y="4120"/>
                  </a:lnTo>
                  <a:lnTo>
                    <a:pt x="1459" y="3830"/>
                  </a:lnTo>
                  <a:lnTo>
                    <a:pt x="1593" y="3552"/>
                  </a:lnTo>
                  <a:lnTo>
                    <a:pt x="1737" y="3274"/>
                  </a:lnTo>
                  <a:lnTo>
                    <a:pt x="1893" y="3006"/>
                  </a:lnTo>
                  <a:lnTo>
                    <a:pt x="2049" y="2750"/>
                  </a:lnTo>
                  <a:lnTo>
                    <a:pt x="2216" y="2494"/>
                  </a:lnTo>
                  <a:lnTo>
                    <a:pt x="2394" y="2249"/>
                  </a:lnTo>
                  <a:lnTo>
                    <a:pt x="2584" y="2016"/>
                  </a:lnTo>
                  <a:lnTo>
                    <a:pt x="2784" y="1782"/>
                  </a:lnTo>
                  <a:lnTo>
                    <a:pt x="2984" y="1570"/>
                  </a:lnTo>
                  <a:lnTo>
                    <a:pt x="3207" y="1359"/>
                  </a:lnTo>
                  <a:lnTo>
                    <a:pt x="3430" y="1169"/>
                  </a:lnTo>
                  <a:lnTo>
                    <a:pt x="3664" y="980"/>
                  </a:lnTo>
                  <a:lnTo>
                    <a:pt x="3908" y="813"/>
                  </a:lnTo>
                  <a:lnTo>
                    <a:pt x="4176" y="646"/>
                  </a:lnTo>
                  <a:lnTo>
                    <a:pt x="4443" y="501"/>
                  </a:lnTo>
                  <a:lnTo>
                    <a:pt x="4721" y="379"/>
                  </a:lnTo>
                  <a:lnTo>
                    <a:pt x="5011" y="257"/>
                  </a:lnTo>
                  <a:lnTo>
                    <a:pt x="5311" y="156"/>
                  </a:lnTo>
                  <a:lnTo>
                    <a:pt x="5623" y="67"/>
                  </a:lnTo>
                  <a:lnTo>
                    <a:pt x="5946" y="0"/>
                  </a:lnTo>
                </a:path>
              </a:pathLst>
            </a:custGeom>
            <a:solidFill>
              <a:schemeClr val="accent4"/>
            </a:solidFill>
            <a:ln w="20050" cap="rnd" cmpd="sng">
              <a:solidFill>
                <a:srgbClr val="9976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1374;p21">
            <a:extLst>
              <a:ext uri="{FF2B5EF4-FFF2-40B4-BE49-F238E27FC236}">
                <a16:creationId xmlns:a16="http://schemas.microsoft.com/office/drawing/2014/main" id="{C51C1669-049D-F1AE-2443-934C324C9A43}"/>
              </a:ext>
            </a:extLst>
          </p:cNvPr>
          <p:cNvGrpSpPr/>
          <p:nvPr/>
        </p:nvGrpSpPr>
        <p:grpSpPr>
          <a:xfrm>
            <a:off x="7887761" y="4662071"/>
            <a:ext cx="1730810" cy="2241936"/>
            <a:chOff x="457208" y="1236389"/>
            <a:chExt cx="2306269" cy="3242387"/>
          </a:xfrm>
        </p:grpSpPr>
        <p:sp>
          <p:nvSpPr>
            <p:cNvPr id="396" name="Google Shape;1375;p21">
              <a:extLst>
                <a:ext uri="{FF2B5EF4-FFF2-40B4-BE49-F238E27FC236}">
                  <a16:creationId xmlns:a16="http://schemas.microsoft.com/office/drawing/2014/main" id="{6E5A2601-53B5-7220-1500-D9246FF41430}"/>
                </a:ext>
              </a:extLst>
            </p:cNvPr>
            <p:cNvSpPr/>
            <p:nvPr/>
          </p:nvSpPr>
          <p:spPr>
            <a:xfrm>
              <a:off x="457208" y="4118996"/>
              <a:ext cx="2117637" cy="333403"/>
            </a:xfrm>
            <a:custGeom>
              <a:avLst/>
              <a:gdLst/>
              <a:ahLst/>
              <a:cxnLst/>
              <a:rect l="l" t="t" r="r" b="b"/>
              <a:pathLst>
                <a:path w="90237" h="14207" extrusionOk="0">
                  <a:moveTo>
                    <a:pt x="44333" y="0"/>
                  </a:moveTo>
                  <a:lnTo>
                    <a:pt x="42285" y="12"/>
                  </a:lnTo>
                  <a:lnTo>
                    <a:pt x="40270" y="45"/>
                  </a:lnTo>
                  <a:lnTo>
                    <a:pt x="38277" y="89"/>
                  </a:lnTo>
                  <a:lnTo>
                    <a:pt x="36317" y="134"/>
                  </a:lnTo>
                  <a:lnTo>
                    <a:pt x="34380" y="201"/>
                  </a:lnTo>
                  <a:lnTo>
                    <a:pt x="32476" y="290"/>
                  </a:lnTo>
                  <a:lnTo>
                    <a:pt x="30617" y="379"/>
                  </a:lnTo>
                  <a:lnTo>
                    <a:pt x="28780" y="479"/>
                  </a:lnTo>
                  <a:lnTo>
                    <a:pt x="26987" y="602"/>
                  </a:lnTo>
                  <a:lnTo>
                    <a:pt x="25239" y="724"/>
                  </a:lnTo>
                  <a:lnTo>
                    <a:pt x="23525" y="869"/>
                  </a:lnTo>
                  <a:lnTo>
                    <a:pt x="21855" y="1014"/>
                  </a:lnTo>
                  <a:lnTo>
                    <a:pt x="20229" y="1181"/>
                  </a:lnTo>
                  <a:lnTo>
                    <a:pt x="18660" y="1348"/>
                  </a:lnTo>
                  <a:lnTo>
                    <a:pt x="17134" y="1537"/>
                  </a:lnTo>
                  <a:lnTo>
                    <a:pt x="15665" y="1726"/>
                  </a:lnTo>
                  <a:lnTo>
                    <a:pt x="15063" y="2951"/>
                  </a:lnTo>
                  <a:lnTo>
                    <a:pt x="15052" y="2962"/>
                  </a:lnTo>
                  <a:lnTo>
                    <a:pt x="14986" y="3084"/>
                  </a:lnTo>
                  <a:lnTo>
                    <a:pt x="14908" y="3185"/>
                  </a:lnTo>
                  <a:lnTo>
                    <a:pt x="14807" y="3274"/>
                  </a:lnTo>
                  <a:lnTo>
                    <a:pt x="14707" y="3352"/>
                  </a:lnTo>
                  <a:lnTo>
                    <a:pt x="14596" y="3407"/>
                  </a:lnTo>
                  <a:lnTo>
                    <a:pt x="14485" y="3452"/>
                  </a:lnTo>
                  <a:lnTo>
                    <a:pt x="14362" y="3485"/>
                  </a:lnTo>
                  <a:lnTo>
                    <a:pt x="14251" y="3496"/>
                  </a:lnTo>
                  <a:lnTo>
                    <a:pt x="14139" y="3485"/>
                  </a:lnTo>
                  <a:lnTo>
                    <a:pt x="14039" y="3463"/>
                  </a:lnTo>
                  <a:lnTo>
                    <a:pt x="13972" y="3429"/>
                  </a:lnTo>
                  <a:lnTo>
                    <a:pt x="13906" y="3396"/>
                  </a:lnTo>
                  <a:lnTo>
                    <a:pt x="13850" y="3363"/>
                  </a:lnTo>
                  <a:lnTo>
                    <a:pt x="13805" y="3307"/>
                  </a:lnTo>
                  <a:lnTo>
                    <a:pt x="13761" y="3262"/>
                  </a:lnTo>
                  <a:lnTo>
                    <a:pt x="13716" y="3207"/>
                  </a:lnTo>
                  <a:lnTo>
                    <a:pt x="13683" y="3140"/>
                  </a:lnTo>
                  <a:lnTo>
                    <a:pt x="13661" y="3084"/>
                  </a:lnTo>
                  <a:lnTo>
                    <a:pt x="13638" y="3018"/>
                  </a:lnTo>
                  <a:lnTo>
                    <a:pt x="13627" y="2940"/>
                  </a:lnTo>
                  <a:lnTo>
                    <a:pt x="13616" y="2873"/>
                  </a:lnTo>
                  <a:lnTo>
                    <a:pt x="13616" y="2795"/>
                  </a:lnTo>
                  <a:lnTo>
                    <a:pt x="13627" y="2717"/>
                  </a:lnTo>
                  <a:lnTo>
                    <a:pt x="13638" y="2650"/>
                  </a:lnTo>
                  <a:lnTo>
                    <a:pt x="13661" y="2572"/>
                  </a:lnTo>
                  <a:lnTo>
                    <a:pt x="13694" y="2494"/>
                  </a:lnTo>
                  <a:lnTo>
                    <a:pt x="13928" y="1971"/>
                  </a:lnTo>
                  <a:lnTo>
                    <a:pt x="13928" y="1971"/>
                  </a:lnTo>
                  <a:lnTo>
                    <a:pt x="12358" y="2227"/>
                  </a:lnTo>
                  <a:lnTo>
                    <a:pt x="10866" y="2483"/>
                  </a:lnTo>
                  <a:lnTo>
                    <a:pt x="10143" y="2617"/>
                  </a:lnTo>
                  <a:lnTo>
                    <a:pt x="9452" y="2750"/>
                  </a:lnTo>
                  <a:lnTo>
                    <a:pt x="8784" y="2895"/>
                  </a:lnTo>
                  <a:lnTo>
                    <a:pt x="8127" y="3040"/>
                  </a:lnTo>
                  <a:lnTo>
                    <a:pt x="7504" y="3185"/>
                  </a:lnTo>
                  <a:lnTo>
                    <a:pt x="6892" y="3329"/>
                  </a:lnTo>
                  <a:lnTo>
                    <a:pt x="6313" y="3485"/>
                  </a:lnTo>
                  <a:lnTo>
                    <a:pt x="5745" y="3630"/>
                  </a:lnTo>
                  <a:lnTo>
                    <a:pt x="5210" y="3786"/>
                  </a:lnTo>
                  <a:lnTo>
                    <a:pt x="4698" y="3942"/>
                  </a:lnTo>
                  <a:lnTo>
                    <a:pt x="4208" y="4109"/>
                  </a:lnTo>
                  <a:lnTo>
                    <a:pt x="3741" y="4264"/>
                  </a:lnTo>
                  <a:lnTo>
                    <a:pt x="3307" y="4431"/>
                  </a:lnTo>
                  <a:lnTo>
                    <a:pt x="2895" y="4598"/>
                  </a:lnTo>
                  <a:lnTo>
                    <a:pt x="2505" y="4765"/>
                  </a:lnTo>
                  <a:lnTo>
                    <a:pt x="2149" y="4932"/>
                  </a:lnTo>
                  <a:lnTo>
                    <a:pt x="1815" y="5111"/>
                  </a:lnTo>
                  <a:lnTo>
                    <a:pt x="1503" y="5278"/>
                  </a:lnTo>
                  <a:lnTo>
                    <a:pt x="1225" y="5456"/>
                  </a:lnTo>
                  <a:lnTo>
                    <a:pt x="969" y="5634"/>
                  </a:lnTo>
                  <a:lnTo>
                    <a:pt x="746" y="5812"/>
                  </a:lnTo>
                  <a:lnTo>
                    <a:pt x="557" y="5990"/>
                  </a:lnTo>
                  <a:lnTo>
                    <a:pt x="390" y="6168"/>
                  </a:lnTo>
                  <a:lnTo>
                    <a:pt x="245" y="6358"/>
                  </a:lnTo>
                  <a:lnTo>
                    <a:pt x="145" y="6536"/>
                  </a:lnTo>
                  <a:lnTo>
                    <a:pt x="100" y="6636"/>
                  </a:lnTo>
                  <a:lnTo>
                    <a:pt x="67" y="6725"/>
                  </a:lnTo>
                  <a:lnTo>
                    <a:pt x="33" y="6825"/>
                  </a:lnTo>
                  <a:lnTo>
                    <a:pt x="22" y="6914"/>
                  </a:lnTo>
                  <a:lnTo>
                    <a:pt x="11" y="7003"/>
                  </a:lnTo>
                  <a:lnTo>
                    <a:pt x="0" y="7103"/>
                  </a:lnTo>
                  <a:lnTo>
                    <a:pt x="11" y="7193"/>
                  </a:lnTo>
                  <a:lnTo>
                    <a:pt x="22" y="7282"/>
                  </a:lnTo>
                  <a:lnTo>
                    <a:pt x="33" y="7382"/>
                  </a:lnTo>
                  <a:lnTo>
                    <a:pt x="56" y="7471"/>
                  </a:lnTo>
                  <a:lnTo>
                    <a:pt x="89" y="7560"/>
                  </a:lnTo>
                  <a:lnTo>
                    <a:pt x="134" y="7649"/>
                  </a:lnTo>
                  <a:lnTo>
                    <a:pt x="234" y="7827"/>
                  </a:lnTo>
                  <a:lnTo>
                    <a:pt x="367" y="8005"/>
                  </a:lnTo>
                  <a:lnTo>
                    <a:pt x="523" y="8183"/>
                  </a:lnTo>
                  <a:lnTo>
                    <a:pt x="713" y="8362"/>
                  </a:lnTo>
                  <a:lnTo>
                    <a:pt x="924" y="8529"/>
                  </a:lnTo>
                  <a:lnTo>
                    <a:pt x="1158" y="8707"/>
                  </a:lnTo>
                  <a:lnTo>
                    <a:pt x="1425" y="8874"/>
                  </a:lnTo>
                  <a:lnTo>
                    <a:pt x="1715" y="9052"/>
                  </a:lnTo>
                  <a:lnTo>
                    <a:pt x="2026" y="9219"/>
                  </a:lnTo>
                  <a:lnTo>
                    <a:pt x="2371" y="9375"/>
                  </a:lnTo>
                  <a:lnTo>
                    <a:pt x="2739" y="9542"/>
                  </a:lnTo>
                  <a:lnTo>
                    <a:pt x="3128" y="9709"/>
                  </a:lnTo>
                  <a:lnTo>
                    <a:pt x="3552" y="9865"/>
                  </a:lnTo>
                  <a:lnTo>
                    <a:pt x="3986" y="10020"/>
                  </a:lnTo>
                  <a:lnTo>
                    <a:pt x="4453" y="10176"/>
                  </a:lnTo>
                  <a:lnTo>
                    <a:pt x="4943" y="10332"/>
                  </a:lnTo>
                  <a:lnTo>
                    <a:pt x="5444" y="10488"/>
                  </a:lnTo>
                  <a:lnTo>
                    <a:pt x="5979" y="10633"/>
                  </a:lnTo>
                  <a:lnTo>
                    <a:pt x="6535" y="10789"/>
                  </a:lnTo>
                  <a:lnTo>
                    <a:pt x="7114" y="10933"/>
                  </a:lnTo>
                  <a:lnTo>
                    <a:pt x="7704" y="11067"/>
                  </a:lnTo>
                  <a:lnTo>
                    <a:pt x="8328" y="11212"/>
                  </a:lnTo>
                  <a:lnTo>
                    <a:pt x="8962" y="11345"/>
                  </a:lnTo>
                  <a:lnTo>
                    <a:pt x="10310" y="11624"/>
                  </a:lnTo>
                  <a:lnTo>
                    <a:pt x="11723" y="11880"/>
                  </a:lnTo>
                  <a:lnTo>
                    <a:pt x="13215" y="12125"/>
                  </a:lnTo>
                  <a:lnTo>
                    <a:pt x="14785" y="12358"/>
                  </a:lnTo>
                  <a:lnTo>
                    <a:pt x="16422" y="12581"/>
                  </a:lnTo>
                  <a:lnTo>
                    <a:pt x="18125" y="12793"/>
                  </a:lnTo>
                  <a:lnTo>
                    <a:pt x="19895" y="12993"/>
                  </a:lnTo>
                  <a:lnTo>
                    <a:pt x="21721" y="13171"/>
                  </a:lnTo>
                  <a:lnTo>
                    <a:pt x="23614" y="13349"/>
                  </a:lnTo>
                  <a:lnTo>
                    <a:pt x="25562" y="13505"/>
                  </a:lnTo>
                  <a:lnTo>
                    <a:pt x="27555" y="13650"/>
                  </a:lnTo>
                  <a:lnTo>
                    <a:pt x="29604" y="13772"/>
                  </a:lnTo>
                  <a:lnTo>
                    <a:pt x="31708" y="13884"/>
                  </a:lnTo>
                  <a:lnTo>
                    <a:pt x="33846" y="13984"/>
                  </a:lnTo>
                  <a:lnTo>
                    <a:pt x="36028" y="14062"/>
                  </a:lnTo>
                  <a:lnTo>
                    <a:pt x="38254" y="14117"/>
                  </a:lnTo>
                  <a:lnTo>
                    <a:pt x="40503" y="14162"/>
                  </a:lnTo>
                  <a:lnTo>
                    <a:pt x="42797" y="14195"/>
                  </a:lnTo>
                  <a:lnTo>
                    <a:pt x="45124" y="14207"/>
                  </a:lnTo>
                  <a:lnTo>
                    <a:pt x="47439" y="14195"/>
                  </a:lnTo>
                  <a:lnTo>
                    <a:pt x="49733" y="14162"/>
                  </a:lnTo>
                  <a:lnTo>
                    <a:pt x="51993" y="14117"/>
                  </a:lnTo>
                  <a:lnTo>
                    <a:pt x="54220" y="14062"/>
                  </a:lnTo>
                  <a:lnTo>
                    <a:pt x="56402" y="13984"/>
                  </a:lnTo>
                  <a:lnTo>
                    <a:pt x="58539" y="13884"/>
                  </a:lnTo>
                  <a:lnTo>
                    <a:pt x="60633" y="13772"/>
                  </a:lnTo>
                  <a:lnTo>
                    <a:pt x="62681" y="13650"/>
                  </a:lnTo>
                  <a:lnTo>
                    <a:pt x="64685" y="13505"/>
                  </a:lnTo>
                  <a:lnTo>
                    <a:pt x="66633" y="13349"/>
                  </a:lnTo>
                  <a:lnTo>
                    <a:pt x="68515" y="13171"/>
                  </a:lnTo>
                  <a:lnTo>
                    <a:pt x="70352" y="12993"/>
                  </a:lnTo>
                  <a:lnTo>
                    <a:pt x="72122" y="12793"/>
                  </a:lnTo>
                  <a:lnTo>
                    <a:pt x="73826" y="12581"/>
                  </a:lnTo>
                  <a:lnTo>
                    <a:pt x="75462" y="12358"/>
                  </a:lnTo>
                  <a:lnTo>
                    <a:pt x="77021" y="12125"/>
                  </a:lnTo>
                  <a:lnTo>
                    <a:pt x="78524" y="11880"/>
                  </a:lnTo>
                  <a:lnTo>
                    <a:pt x="79938" y="11624"/>
                  </a:lnTo>
                  <a:lnTo>
                    <a:pt x="81274" y="11345"/>
                  </a:lnTo>
                  <a:lnTo>
                    <a:pt x="81920" y="11212"/>
                  </a:lnTo>
                  <a:lnTo>
                    <a:pt x="82532" y="11067"/>
                  </a:lnTo>
                  <a:lnTo>
                    <a:pt x="83133" y="10933"/>
                  </a:lnTo>
                  <a:lnTo>
                    <a:pt x="83712" y="10789"/>
                  </a:lnTo>
                  <a:lnTo>
                    <a:pt x="84269" y="10633"/>
                  </a:lnTo>
                  <a:lnTo>
                    <a:pt x="84792" y="10488"/>
                  </a:lnTo>
                  <a:lnTo>
                    <a:pt x="85304" y="10332"/>
                  </a:lnTo>
                  <a:lnTo>
                    <a:pt x="85794" y="10176"/>
                  </a:lnTo>
                  <a:lnTo>
                    <a:pt x="86251" y="10020"/>
                  </a:lnTo>
                  <a:lnTo>
                    <a:pt x="86696" y="9865"/>
                  </a:lnTo>
                  <a:lnTo>
                    <a:pt x="87108" y="9709"/>
                  </a:lnTo>
                  <a:lnTo>
                    <a:pt x="87509" y="9542"/>
                  </a:lnTo>
                  <a:lnTo>
                    <a:pt x="87876" y="9375"/>
                  </a:lnTo>
                  <a:lnTo>
                    <a:pt x="88210" y="9219"/>
                  </a:lnTo>
                  <a:lnTo>
                    <a:pt x="88533" y="9052"/>
                  </a:lnTo>
                  <a:lnTo>
                    <a:pt x="88822" y="8874"/>
                  </a:lnTo>
                  <a:lnTo>
                    <a:pt x="89090" y="8707"/>
                  </a:lnTo>
                  <a:lnTo>
                    <a:pt x="89323" y="8529"/>
                  </a:lnTo>
                  <a:lnTo>
                    <a:pt x="89535" y="8362"/>
                  </a:lnTo>
                  <a:lnTo>
                    <a:pt x="89724" y="8183"/>
                  </a:lnTo>
                  <a:lnTo>
                    <a:pt x="89880" y="8005"/>
                  </a:lnTo>
                  <a:lnTo>
                    <a:pt x="90014" y="7827"/>
                  </a:lnTo>
                  <a:lnTo>
                    <a:pt x="90114" y="7649"/>
                  </a:lnTo>
                  <a:lnTo>
                    <a:pt x="90147" y="7560"/>
                  </a:lnTo>
                  <a:lnTo>
                    <a:pt x="90181" y="7471"/>
                  </a:lnTo>
                  <a:lnTo>
                    <a:pt x="90203" y="7382"/>
                  </a:lnTo>
                  <a:lnTo>
                    <a:pt x="90225" y="7282"/>
                  </a:lnTo>
                  <a:lnTo>
                    <a:pt x="90236" y="7193"/>
                  </a:lnTo>
                  <a:lnTo>
                    <a:pt x="90236" y="7103"/>
                  </a:lnTo>
                  <a:lnTo>
                    <a:pt x="90236" y="7003"/>
                  </a:lnTo>
                  <a:lnTo>
                    <a:pt x="90225" y="6914"/>
                  </a:lnTo>
                  <a:lnTo>
                    <a:pt x="90203" y="6825"/>
                  </a:lnTo>
                  <a:lnTo>
                    <a:pt x="90181" y="6725"/>
                  </a:lnTo>
                  <a:lnTo>
                    <a:pt x="90147" y="6636"/>
                  </a:lnTo>
                  <a:lnTo>
                    <a:pt x="90103" y="6536"/>
                  </a:lnTo>
                  <a:lnTo>
                    <a:pt x="89991" y="6358"/>
                  </a:lnTo>
                  <a:lnTo>
                    <a:pt x="89858" y="6168"/>
                  </a:lnTo>
                  <a:lnTo>
                    <a:pt x="89691" y="5990"/>
                  </a:lnTo>
                  <a:lnTo>
                    <a:pt x="89501" y="5812"/>
                  </a:lnTo>
                  <a:lnTo>
                    <a:pt x="89268" y="5634"/>
                  </a:lnTo>
                  <a:lnTo>
                    <a:pt x="89023" y="5456"/>
                  </a:lnTo>
                  <a:lnTo>
                    <a:pt x="88744" y="5278"/>
                  </a:lnTo>
                  <a:lnTo>
                    <a:pt x="88433" y="5111"/>
                  </a:lnTo>
                  <a:lnTo>
                    <a:pt x="88099" y="4932"/>
                  </a:lnTo>
                  <a:lnTo>
                    <a:pt x="87742" y="4765"/>
                  </a:lnTo>
                  <a:lnTo>
                    <a:pt x="87353" y="4598"/>
                  </a:lnTo>
                  <a:lnTo>
                    <a:pt x="86941" y="4431"/>
                  </a:lnTo>
                  <a:lnTo>
                    <a:pt x="86495" y="4264"/>
                  </a:lnTo>
                  <a:lnTo>
                    <a:pt x="86039" y="4109"/>
                  </a:lnTo>
                  <a:lnTo>
                    <a:pt x="85549" y="3942"/>
                  </a:lnTo>
                  <a:lnTo>
                    <a:pt x="85037" y="3786"/>
                  </a:lnTo>
                  <a:lnTo>
                    <a:pt x="84491" y="3630"/>
                  </a:lnTo>
                  <a:lnTo>
                    <a:pt x="83935" y="3485"/>
                  </a:lnTo>
                  <a:lnTo>
                    <a:pt x="83356" y="3329"/>
                  </a:lnTo>
                  <a:lnTo>
                    <a:pt x="82743" y="3185"/>
                  </a:lnTo>
                  <a:lnTo>
                    <a:pt x="82120" y="3040"/>
                  </a:lnTo>
                  <a:lnTo>
                    <a:pt x="81463" y="2895"/>
                  </a:lnTo>
                  <a:lnTo>
                    <a:pt x="80795" y="2750"/>
                  </a:lnTo>
                  <a:lnTo>
                    <a:pt x="80094" y="2617"/>
                  </a:lnTo>
                  <a:lnTo>
                    <a:pt x="79381" y="2483"/>
                  </a:lnTo>
                  <a:lnTo>
                    <a:pt x="77889" y="2227"/>
                  </a:lnTo>
                  <a:lnTo>
                    <a:pt x="76320" y="1971"/>
                  </a:lnTo>
                  <a:lnTo>
                    <a:pt x="76553" y="2494"/>
                  </a:lnTo>
                  <a:lnTo>
                    <a:pt x="76587" y="2583"/>
                  </a:lnTo>
                  <a:lnTo>
                    <a:pt x="76609" y="2672"/>
                  </a:lnTo>
                  <a:lnTo>
                    <a:pt x="76620" y="2750"/>
                  </a:lnTo>
                  <a:lnTo>
                    <a:pt x="76620" y="2839"/>
                  </a:lnTo>
                  <a:lnTo>
                    <a:pt x="76620" y="2940"/>
                  </a:lnTo>
                  <a:lnTo>
                    <a:pt x="76598" y="3040"/>
                  </a:lnTo>
                  <a:lnTo>
                    <a:pt x="76564" y="3140"/>
                  </a:lnTo>
                  <a:lnTo>
                    <a:pt x="76509" y="3218"/>
                  </a:lnTo>
                  <a:lnTo>
                    <a:pt x="76453" y="3296"/>
                  </a:lnTo>
                  <a:lnTo>
                    <a:pt x="76386" y="3363"/>
                  </a:lnTo>
                  <a:lnTo>
                    <a:pt x="76297" y="3418"/>
                  </a:lnTo>
                  <a:lnTo>
                    <a:pt x="76208" y="3463"/>
                  </a:lnTo>
                  <a:lnTo>
                    <a:pt x="76108" y="3485"/>
                  </a:lnTo>
                  <a:lnTo>
                    <a:pt x="75997" y="3496"/>
                  </a:lnTo>
                  <a:lnTo>
                    <a:pt x="75874" y="3485"/>
                  </a:lnTo>
                  <a:lnTo>
                    <a:pt x="75763" y="3452"/>
                  </a:lnTo>
                  <a:lnTo>
                    <a:pt x="75640" y="3407"/>
                  </a:lnTo>
                  <a:lnTo>
                    <a:pt x="75529" y="3340"/>
                  </a:lnTo>
                  <a:lnTo>
                    <a:pt x="75429" y="3274"/>
                  </a:lnTo>
                  <a:lnTo>
                    <a:pt x="75340" y="3173"/>
                  </a:lnTo>
                  <a:lnTo>
                    <a:pt x="75251" y="3073"/>
                  </a:lnTo>
                  <a:lnTo>
                    <a:pt x="75184" y="2951"/>
                  </a:lnTo>
                  <a:lnTo>
                    <a:pt x="74583" y="1726"/>
                  </a:lnTo>
                  <a:lnTo>
                    <a:pt x="73113" y="1537"/>
                  </a:lnTo>
                  <a:lnTo>
                    <a:pt x="71588" y="1348"/>
                  </a:lnTo>
                  <a:lnTo>
                    <a:pt x="70007" y="1181"/>
                  </a:lnTo>
                  <a:lnTo>
                    <a:pt x="68381" y="1014"/>
                  </a:lnTo>
                  <a:lnTo>
                    <a:pt x="66723" y="869"/>
                  </a:lnTo>
                  <a:lnTo>
                    <a:pt x="65008" y="724"/>
                  </a:lnTo>
                  <a:lnTo>
                    <a:pt x="63249" y="602"/>
                  </a:lnTo>
                  <a:lnTo>
                    <a:pt x="61456" y="479"/>
                  </a:lnTo>
                  <a:lnTo>
                    <a:pt x="59631" y="379"/>
                  </a:lnTo>
                  <a:lnTo>
                    <a:pt x="57760" y="290"/>
                  </a:lnTo>
                  <a:lnTo>
                    <a:pt x="55856" y="201"/>
                  </a:lnTo>
                  <a:lnTo>
                    <a:pt x="53930" y="134"/>
                  </a:lnTo>
                  <a:lnTo>
                    <a:pt x="51960" y="89"/>
                  </a:lnTo>
                  <a:lnTo>
                    <a:pt x="49978" y="45"/>
                  </a:lnTo>
                  <a:lnTo>
                    <a:pt x="47952" y="12"/>
                  </a:lnTo>
                  <a:lnTo>
                    <a:pt x="45914" y="0"/>
                  </a:lnTo>
                  <a:lnTo>
                    <a:pt x="45859" y="2706"/>
                  </a:lnTo>
                  <a:lnTo>
                    <a:pt x="45847" y="2784"/>
                  </a:lnTo>
                  <a:lnTo>
                    <a:pt x="45836" y="2862"/>
                  </a:lnTo>
                  <a:lnTo>
                    <a:pt x="45814" y="2940"/>
                  </a:lnTo>
                  <a:lnTo>
                    <a:pt x="45792" y="3006"/>
                  </a:lnTo>
                  <a:lnTo>
                    <a:pt x="45758" y="3073"/>
                  </a:lnTo>
                  <a:lnTo>
                    <a:pt x="45725" y="3140"/>
                  </a:lnTo>
                  <a:lnTo>
                    <a:pt x="45680" y="3207"/>
                  </a:lnTo>
                  <a:lnTo>
                    <a:pt x="45636" y="3262"/>
                  </a:lnTo>
                  <a:lnTo>
                    <a:pt x="45580" y="3307"/>
                  </a:lnTo>
                  <a:lnTo>
                    <a:pt x="45524" y="3352"/>
                  </a:lnTo>
                  <a:lnTo>
                    <a:pt x="45469" y="3396"/>
                  </a:lnTo>
                  <a:lnTo>
                    <a:pt x="45402" y="3429"/>
                  </a:lnTo>
                  <a:lnTo>
                    <a:pt x="45335" y="3452"/>
                  </a:lnTo>
                  <a:lnTo>
                    <a:pt x="45268" y="3474"/>
                  </a:lnTo>
                  <a:lnTo>
                    <a:pt x="45190" y="3485"/>
                  </a:lnTo>
                  <a:lnTo>
                    <a:pt x="45124" y="3496"/>
                  </a:lnTo>
                  <a:lnTo>
                    <a:pt x="45046" y="3485"/>
                  </a:lnTo>
                  <a:lnTo>
                    <a:pt x="44979" y="3474"/>
                  </a:lnTo>
                  <a:lnTo>
                    <a:pt x="44912" y="3452"/>
                  </a:lnTo>
                  <a:lnTo>
                    <a:pt x="44845" y="3429"/>
                  </a:lnTo>
                  <a:lnTo>
                    <a:pt x="44779" y="3396"/>
                  </a:lnTo>
                  <a:lnTo>
                    <a:pt x="44723" y="3352"/>
                  </a:lnTo>
                  <a:lnTo>
                    <a:pt x="44667" y="3307"/>
                  </a:lnTo>
                  <a:lnTo>
                    <a:pt x="44612" y="3262"/>
                  </a:lnTo>
                  <a:lnTo>
                    <a:pt x="44567" y="3207"/>
                  </a:lnTo>
                  <a:lnTo>
                    <a:pt x="44522" y="3140"/>
                  </a:lnTo>
                  <a:lnTo>
                    <a:pt x="44489" y="3073"/>
                  </a:lnTo>
                  <a:lnTo>
                    <a:pt x="44456" y="3006"/>
                  </a:lnTo>
                  <a:lnTo>
                    <a:pt x="44422" y="2940"/>
                  </a:lnTo>
                  <a:lnTo>
                    <a:pt x="44411" y="2862"/>
                  </a:lnTo>
                  <a:lnTo>
                    <a:pt x="44389" y="2784"/>
                  </a:lnTo>
                  <a:lnTo>
                    <a:pt x="44389" y="2706"/>
                  </a:lnTo>
                  <a:lnTo>
                    <a:pt x="4433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376;p21">
              <a:extLst>
                <a:ext uri="{FF2B5EF4-FFF2-40B4-BE49-F238E27FC236}">
                  <a16:creationId xmlns:a16="http://schemas.microsoft.com/office/drawing/2014/main" id="{C7717184-D9D9-54AF-C311-579A55ECDF04}"/>
                </a:ext>
              </a:extLst>
            </p:cNvPr>
            <p:cNvSpPr/>
            <p:nvPr/>
          </p:nvSpPr>
          <p:spPr>
            <a:xfrm>
              <a:off x="457208" y="4118996"/>
              <a:ext cx="2117637" cy="333403"/>
            </a:xfrm>
            <a:custGeom>
              <a:avLst/>
              <a:gdLst/>
              <a:ahLst/>
              <a:cxnLst/>
              <a:rect l="l" t="t" r="r" b="b"/>
              <a:pathLst>
                <a:path w="90237" h="14207" fill="none" extrusionOk="0">
                  <a:moveTo>
                    <a:pt x="45914" y="0"/>
                  </a:moveTo>
                  <a:lnTo>
                    <a:pt x="45859" y="2706"/>
                  </a:lnTo>
                  <a:lnTo>
                    <a:pt x="45859" y="2706"/>
                  </a:lnTo>
                  <a:lnTo>
                    <a:pt x="45847" y="2784"/>
                  </a:lnTo>
                  <a:lnTo>
                    <a:pt x="45836" y="2862"/>
                  </a:lnTo>
                  <a:lnTo>
                    <a:pt x="45814" y="2940"/>
                  </a:lnTo>
                  <a:lnTo>
                    <a:pt x="45792" y="3006"/>
                  </a:lnTo>
                  <a:lnTo>
                    <a:pt x="45758" y="3073"/>
                  </a:lnTo>
                  <a:lnTo>
                    <a:pt x="45725" y="3140"/>
                  </a:lnTo>
                  <a:lnTo>
                    <a:pt x="45680" y="3207"/>
                  </a:lnTo>
                  <a:lnTo>
                    <a:pt x="45636" y="3262"/>
                  </a:lnTo>
                  <a:lnTo>
                    <a:pt x="45580" y="3307"/>
                  </a:lnTo>
                  <a:lnTo>
                    <a:pt x="45524" y="3352"/>
                  </a:lnTo>
                  <a:lnTo>
                    <a:pt x="45469" y="3396"/>
                  </a:lnTo>
                  <a:lnTo>
                    <a:pt x="45402" y="3429"/>
                  </a:lnTo>
                  <a:lnTo>
                    <a:pt x="45335" y="3452"/>
                  </a:lnTo>
                  <a:lnTo>
                    <a:pt x="45268" y="3474"/>
                  </a:lnTo>
                  <a:lnTo>
                    <a:pt x="45190" y="3485"/>
                  </a:lnTo>
                  <a:lnTo>
                    <a:pt x="45124" y="3496"/>
                  </a:lnTo>
                  <a:lnTo>
                    <a:pt x="45124" y="3496"/>
                  </a:lnTo>
                  <a:lnTo>
                    <a:pt x="45046" y="3485"/>
                  </a:lnTo>
                  <a:lnTo>
                    <a:pt x="44979" y="3474"/>
                  </a:lnTo>
                  <a:lnTo>
                    <a:pt x="44912" y="3452"/>
                  </a:lnTo>
                  <a:lnTo>
                    <a:pt x="44845" y="3429"/>
                  </a:lnTo>
                  <a:lnTo>
                    <a:pt x="44779" y="3396"/>
                  </a:lnTo>
                  <a:lnTo>
                    <a:pt x="44723" y="3352"/>
                  </a:lnTo>
                  <a:lnTo>
                    <a:pt x="44667" y="3307"/>
                  </a:lnTo>
                  <a:lnTo>
                    <a:pt x="44612" y="3262"/>
                  </a:lnTo>
                  <a:lnTo>
                    <a:pt x="44567" y="3207"/>
                  </a:lnTo>
                  <a:lnTo>
                    <a:pt x="44522" y="3140"/>
                  </a:lnTo>
                  <a:lnTo>
                    <a:pt x="44489" y="3073"/>
                  </a:lnTo>
                  <a:lnTo>
                    <a:pt x="44456" y="3006"/>
                  </a:lnTo>
                  <a:lnTo>
                    <a:pt x="44422" y="2940"/>
                  </a:lnTo>
                  <a:lnTo>
                    <a:pt x="44411" y="2862"/>
                  </a:lnTo>
                  <a:lnTo>
                    <a:pt x="44389" y="2784"/>
                  </a:lnTo>
                  <a:lnTo>
                    <a:pt x="44389" y="2706"/>
                  </a:lnTo>
                  <a:lnTo>
                    <a:pt x="44333" y="0"/>
                  </a:lnTo>
                  <a:lnTo>
                    <a:pt x="44333" y="0"/>
                  </a:lnTo>
                  <a:lnTo>
                    <a:pt x="42285" y="12"/>
                  </a:lnTo>
                  <a:lnTo>
                    <a:pt x="40270" y="45"/>
                  </a:lnTo>
                  <a:lnTo>
                    <a:pt x="38277" y="89"/>
                  </a:lnTo>
                  <a:lnTo>
                    <a:pt x="36317" y="134"/>
                  </a:lnTo>
                  <a:lnTo>
                    <a:pt x="34380" y="201"/>
                  </a:lnTo>
                  <a:lnTo>
                    <a:pt x="32476" y="290"/>
                  </a:lnTo>
                  <a:lnTo>
                    <a:pt x="30617" y="379"/>
                  </a:lnTo>
                  <a:lnTo>
                    <a:pt x="28780" y="479"/>
                  </a:lnTo>
                  <a:lnTo>
                    <a:pt x="26987" y="602"/>
                  </a:lnTo>
                  <a:lnTo>
                    <a:pt x="25239" y="724"/>
                  </a:lnTo>
                  <a:lnTo>
                    <a:pt x="23525" y="869"/>
                  </a:lnTo>
                  <a:lnTo>
                    <a:pt x="21855" y="1014"/>
                  </a:lnTo>
                  <a:lnTo>
                    <a:pt x="20229" y="1181"/>
                  </a:lnTo>
                  <a:lnTo>
                    <a:pt x="18660" y="1348"/>
                  </a:lnTo>
                  <a:lnTo>
                    <a:pt x="17134" y="1537"/>
                  </a:lnTo>
                  <a:lnTo>
                    <a:pt x="15665" y="1726"/>
                  </a:lnTo>
                  <a:lnTo>
                    <a:pt x="15063" y="2951"/>
                  </a:lnTo>
                  <a:lnTo>
                    <a:pt x="15063" y="2951"/>
                  </a:lnTo>
                  <a:lnTo>
                    <a:pt x="15052" y="2962"/>
                  </a:lnTo>
                  <a:lnTo>
                    <a:pt x="15052" y="2962"/>
                  </a:lnTo>
                  <a:lnTo>
                    <a:pt x="15052" y="2962"/>
                  </a:lnTo>
                  <a:lnTo>
                    <a:pt x="15052" y="2962"/>
                  </a:lnTo>
                  <a:lnTo>
                    <a:pt x="15052" y="2962"/>
                  </a:lnTo>
                  <a:lnTo>
                    <a:pt x="15052" y="2962"/>
                  </a:lnTo>
                  <a:lnTo>
                    <a:pt x="15052" y="2962"/>
                  </a:lnTo>
                  <a:lnTo>
                    <a:pt x="15052" y="2962"/>
                  </a:lnTo>
                  <a:lnTo>
                    <a:pt x="14986" y="3084"/>
                  </a:lnTo>
                  <a:lnTo>
                    <a:pt x="14908" y="3185"/>
                  </a:lnTo>
                  <a:lnTo>
                    <a:pt x="14807" y="3274"/>
                  </a:lnTo>
                  <a:lnTo>
                    <a:pt x="14707" y="3352"/>
                  </a:lnTo>
                  <a:lnTo>
                    <a:pt x="14596" y="3407"/>
                  </a:lnTo>
                  <a:lnTo>
                    <a:pt x="14485" y="3452"/>
                  </a:lnTo>
                  <a:lnTo>
                    <a:pt x="14362" y="3485"/>
                  </a:lnTo>
                  <a:lnTo>
                    <a:pt x="14251" y="3496"/>
                  </a:lnTo>
                  <a:lnTo>
                    <a:pt x="14251" y="3496"/>
                  </a:lnTo>
                  <a:lnTo>
                    <a:pt x="14139" y="3485"/>
                  </a:lnTo>
                  <a:lnTo>
                    <a:pt x="14039" y="3463"/>
                  </a:lnTo>
                  <a:lnTo>
                    <a:pt x="14039" y="3463"/>
                  </a:lnTo>
                  <a:lnTo>
                    <a:pt x="13972" y="3429"/>
                  </a:lnTo>
                  <a:lnTo>
                    <a:pt x="13906" y="3396"/>
                  </a:lnTo>
                  <a:lnTo>
                    <a:pt x="13850" y="3363"/>
                  </a:lnTo>
                  <a:lnTo>
                    <a:pt x="13805" y="3307"/>
                  </a:lnTo>
                  <a:lnTo>
                    <a:pt x="13761" y="3262"/>
                  </a:lnTo>
                  <a:lnTo>
                    <a:pt x="13716" y="3207"/>
                  </a:lnTo>
                  <a:lnTo>
                    <a:pt x="13683" y="3140"/>
                  </a:lnTo>
                  <a:lnTo>
                    <a:pt x="13661" y="3084"/>
                  </a:lnTo>
                  <a:lnTo>
                    <a:pt x="13638" y="3018"/>
                  </a:lnTo>
                  <a:lnTo>
                    <a:pt x="13627" y="2940"/>
                  </a:lnTo>
                  <a:lnTo>
                    <a:pt x="13616" y="2873"/>
                  </a:lnTo>
                  <a:lnTo>
                    <a:pt x="13616" y="2795"/>
                  </a:lnTo>
                  <a:lnTo>
                    <a:pt x="13627" y="2717"/>
                  </a:lnTo>
                  <a:lnTo>
                    <a:pt x="13638" y="2650"/>
                  </a:lnTo>
                  <a:lnTo>
                    <a:pt x="13661" y="2572"/>
                  </a:lnTo>
                  <a:lnTo>
                    <a:pt x="13694" y="2494"/>
                  </a:lnTo>
                  <a:lnTo>
                    <a:pt x="13928" y="1971"/>
                  </a:lnTo>
                  <a:lnTo>
                    <a:pt x="13928" y="1971"/>
                  </a:lnTo>
                  <a:lnTo>
                    <a:pt x="12358" y="2227"/>
                  </a:lnTo>
                  <a:lnTo>
                    <a:pt x="10866" y="2483"/>
                  </a:lnTo>
                  <a:lnTo>
                    <a:pt x="10143" y="2617"/>
                  </a:lnTo>
                  <a:lnTo>
                    <a:pt x="9452" y="2750"/>
                  </a:lnTo>
                  <a:lnTo>
                    <a:pt x="8784" y="2895"/>
                  </a:lnTo>
                  <a:lnTo>
                    <a:pt x="8127" y="3040"/>
                  </a:lnTo>
                  <a:lnTo>
                    <a:pt x="7504" y="3185"/>
                  </a:lnTo>
                  <a:lnTo>
                    <a:pt x="6892" y="3329"/>
                  </a:lnTo>
                  <a:lnTo>
                    <a:pt x="6313" y="3485"/>
                  </a:lnTo>
                  <a:lnTo>
                    <a:pt x="5745" y="3630"/>
                  </a:lnTo>
                  <a:lnTo>
                    <a:pt x="5210" y="3786"/>
                  </a:lnTo>
                  <a:lnTo>
                    <a:pt x="4698" y="3942"/>
                  </a:lnTo>
                  <a:lnTo>
                    <a:pt x="4208" y="4109"/>
                  </a:lnTo>
                  <a:lnTo>
                    <a:pt x="3741" y="4264"/>
                  </a:lnTo>
                  <a:lnTo>
                    <a:pt x="3307" y="4431"/>
                  </a:lnTo>
                  <a:lnTo>
                    <a:pt x="2895" y="4598"/>
                  </a:lnTo>
                  <a:lnTo>
                    <a:pt x="2505" y="4765"/>
                  </a:lnTo>
                  <a:lnTo>
                    <a:pt x="2149" y="4932"/>
                  </a:lnTo>
                  <a:lnTo>
                    <a:pt x="1815" y="5111"/>
                  </a:lnTo>
                  <a:lnTo>
                    <a:pt x="1503" y="5278"/>
                  </a:lnTo>
                  <a:lnTo>
                    <a:pt x="1225" y="5456"/>
                  </a:lnTo>
                  <a:lnTo>
                    <a:pt x="969" y="5634"/>
                  </a:lnTo>
                  <a:lnTo>
                    <a:pt x="746" y="5812"/>
                  </a:lnTo>
                  <a:lnTo>
                    <a:pt x="557" y="5990"/>
                  </a:lnTo>
                  <a:lnTo>
                    <a:pt x="390" y="6168"/>
                  </a:lnTo>
                  <a:lnTo>
                    <a:pt x="245" y="6358"/>
                  </a:lnTo>
                  <a:lnTo>
                    <a:pt x="145" y="6536"/>
                  </a:lnTo>
                  <a:lnTo>
                    <a:pt x="100" y="6636"/>
                  </a:lnTo>
                  <a:lnTo>
                    <a:pt x="67" y="6725"/>
                  </a:lnTo>
                  <a:lnTo>
                    <a:pt x="33" y="6825"/>
                  </a:lnTo>
                  <a:lnTo>
                    <a:pt x="22" y="6914"/>
                  </a:lnTo>
                  <a:lnTo>
                    <a:pt x="11" y="7003"/>
                  </a:lnTo>
                  <a:lnTo>
                    <a:pt x="0" y="7103"/>
                  </a:lnTo>
                  <a:lnTo>
                    <a:pt x="0" y="7103"/>
                  </a:lnTo>
                  <a:lnTo>
                    <a:pt x="11" y="7193"/>
                  </a:lnTo>
                  <a:lnTo>
                    <a:pt x="22" y="7282"/>
                  </a:lnTo>
                  <a:lnTo>
                    <a:pt x="33" y="7382"/>
                  </a:lnTo>
                  <a:lnTo>
                    <a:pt x="56" y="7471"/>
                  </a:lnTo>
                  <a:lnTo>
                    <a:pt x="89" y="7560"/>
                  </a:lnTo>
                  <a:lnTo>
                    <a:pt x="134" y="7649"/>
                  </a:lnTo>
                  <a:lnTo>
                    <a:pt x="234" y="7827"/>
                  </a:lnTo>
                  <a:lnTo>
                    <a:pt x="367" y="8005"/>
                  </a:lnTo>
                  <a:lnTo>
                    <a:pt x="523" y="8183"/>
                  </a:lnTo>
                  <a:lnTo>
                    <a:pt x="713" y="8362"/>
                  </a:lnTo>
                  <a:lnTo>
                    <a:pt x="924" y="8529"/>
                  </a:lnTo>
                  <a:lnTo>
                    <a:pt x="1158" y="8707"/>
                  </a:lnTo>
                  <a:lnTo>
                    <a:pt x="1425" y="8874"/>
                  </a:lnTo>
                  <a:lnTo>
                    <a:pt x="1715" y="9052"/>
                  </a:lnTo>
                  <a:lnTo>
                    <a:pt x="2026" y="9219"/>
                  </a:lnTo>
                  <a:lnTo>
                    <a:pt x="2371" y="9375"/>
                  </a:lnTo>
                  <a:lnTo>
                    <a:pt x="2739" y="9542"/>
                  </a:lnTo>
                  <a:lnTo>
                    <a:pt x="3128" y="9709"/>
                  </a:lnTo>
                  <a:lnTo>
                    <a:pt x="3552" y="9865"/>
                  </a:lnTo>
                  <a:lnTo>
                    <a:pt x="3986" y="10020"/>
                  </a:lnTo>
                  <a:lnTo>
                    <a:pt x="4453" y="10176"/>
                  </a:lnTo>
                  <a:lnTo>
                    <a:pt x="4943" y="10332"/>
                  </a:lnTo>
                  <a:lnTo>
                    <a:pt x="5444" y="10488"/>
                  </a:lnTo>
                  <a:lnTo>
                    <a:pt x="5979" y="10633"/>
                  </a:lnTo>
                  <a:lnTo>
                    <a:pt x="6535" y="10789"/>
                  </a:lnTo>
                  <a:lnTo>
                    <a:pt x="7114" y="10933"/>
                  </a:lnTo>
                  <a:lnTo>
                    <a:pt x="7704" y="11067"/>
                  </a:lnTo>
                  <a:lnTo>
                    <a:pt x="8328" y="11212"/>
                  </a:lnTo>
                  <a:lnTo>
                    <a:pt x="8962" y="11345"/>
                  </a:lnTo>
                  <a:lnTo>
                    <a:pt x="10310" y="11624"/>
                  </a:lnTo>
                  <a:lnTo>
                    <a:pt x="11723" y="11880"/>
                  </a:lnTo>
                  <a:lnTo>
                    <a:pt x="13215" y="12125"/>
                  </a:lnTo>
                  <a:lnTo>
                    <a:pt x="14785" y="12358"/>
                  </a:lnTo>
                  <a:lnTo>
                    <a:pt x="16422" y="12581"/>
                  </a:lnTo>
                  <a:lnTo>
                    <a:pt x="18125" y="12793"/>
                  </a:lnTo>
                  <a:lnTo>
                    <a:pt x="19895" y="12993"/>
                  </a:lnTo>
                  <a:lnTo>
                    <a:pt x="21721" y="13171"/>
                  </a:lnTo>
                  <a:lnTo>
                    <a:pt x="23614" y="13349"/>
                  </a:lnTo>
                  <a:lnTo>
                    <a:pt x="25562" y="13505"/>
                  </a:lnTo>
                  <a:lnTo>
                    <a:pt x="27555" y="13650"/>
                  </a:lnTo>
                  <a:lnTo>
                    <a:pt x="29604" y="13772"/>
                  </a:lnTo>
                  <a:lnTo>
                    <a:pt x="31708" y="13884"/>
                  </a:lnTo>
                  <a:lnTo>
                    <a:pt x="33846" y="13984"/>
                  </a:lnTo>
                  <a:lnTo>
                    <a:pt x="36028" y="14062"/>
                  </a:lnTo>
                  <a:lnTo>
                    <a:pt x="38254" y="14117"/>
                  </a:lnTo>
                  <a:lnTo>
                    <a:pt x="40503" y="14162"/>
                  </a:lnTo>
                  <a:lnTo>
                    <a:pt x="42797" y="14195"/>
                  </a:lnTo>
                  <a:lnTo>
                    <a:pt x="45124" y="14207"/>
                  </a:lnTo>
                  <a:lnTo>
                    <a:pt x="45124" y="14207"/>
                  </a:lnTo>
                  <a:lnTo>
                    <a:pt x="47439" y="14195"/>
                  </a:lnTo>
                  <a:lnTo>
                    <a:pt x="49733" y="14162"/>
                  </a:lnTo>
                  <a:lnTo>
                    <a:pt x="51993" y="14117"/>
                  </a:lnTo>
                  <a:lnTo>
                    <a:pt x="54220" y="14062"/>
                  </a:lnTo>
                  <a:lnTo>
                    <a:pt x="56402" y="13984"/>
                  </a:lnTo>
                  <a:lnTo>
                    <a:pt x="58539" y="13884"/>
                  </a:lnTo>
                  <a:lnTo>
                    <a:pt x="60633" y="13772"/>
                  </a:lnTo>
                  <a:lnTo>
                    <a:pt x="62681" y="13650"/>
                  </a:lnTo>
                  <a:lnTo>
                    <a:pt x="64685" y="13505"/>
                  </a:lnTo>
                  <a:lnTo>
                    <a:pt x="66633" y="13349"/>
                  </a:lnTo>
                  <a:lnTo>
                    <a:pt x="68515" y="13171"/>
                  </a:lnTo>
                  <a:lnTo>
                    <a:pt x="70352" y="12993"/>
                  </a:lnTo>
                  <a:lnTo>
                    <a:pt x="72122" y="12793"/>
                  </a:lnTo>
                  <a:lnTo>
                    <a:pt x="73826" y="12581"/>
                  </a:lnTo>
                  <a:lnTo>
                    <a:pt x="75462" y="12358"/>
                  </a:lnTo>
                  <a:lnTo>
                    <a:pt x="77021" y="12125"/>
                  </a:lnTo>
                  <a:lnTo>
                    <a:pt x="78524" y="11880"/>
                  </a:lnTo>
                  <a:lnTo>
                    <a:pt x="79938" y="11624"/>
                  </a:lnTo>
                  <a:lnTo>
                    <a:pt x="81274" y="11345"/>
                  </a:lnTo>
                  <a:lnTo>
                    <a:pt x="81920" y="11212"/>
                  </a:lnTo>
                  <a:lnTo>
                    <a:pt x="82532" y="11067"/>
                  </a:lnTo>
                  <a:lnTo>
                    <a:pt x="83133" y="10933"/>
                  </a:lnTo>
                  <a:lnTo>
                    <a:pt x="83712" y="10789"/>
                  </a:lnTo>
                  <a:lnTo>
                    <a:pt x="84269" y="10633"/>
                  </a:lnTo>
                  <a:lnTo>
                    <a:pt x="84792" y="10488"/>
                  </a:lnTo>
                  <a:lnTo>
                    <a:pt x="85304" y="10332"/>
                  </a:lnTo>
                  <a:lnTo>
                    <a:pt x="85794" y="10176"/>
                  </a:lnTo>
                  <a:lnTo>
                    <a:pt x="86251" y="10020"/>
                  </a:lnTo>
                  <a:lnTo>
                    <a:pt x="86696" y="9865"/>
                  </a:lnTo>
                  <a:lnTo>
                    <a:pt x="87108" y="9709"/>
                  </a:lnTo>
                  <a:lnTo>
                    <a:pt x="87509" y="9542"/>
                  </a:lnTo>
                  <a:lnTo>
                    <a:pt x="87876" y="9375"/>
                  </a:lnTo>
                  <a:lnTo>
                    <a:pt x="88210" y="9219"/>
                  </a:lnTo>
                  <a:lnTo>
                    <a:pt x="88533" y="9052"/>
                  </a:lnTo>
                  <a:lnTo>
                    <a:pt x="88822" y="8874"/>
                  </a:lnTo>
                  <a:lnTo>
                    <a:pt x="89090" y="8707"/>
                  </a:lnTo>
                  <a:lnTo>
                    <a:pt x="89323" y="8529"/>
                  </a:lnTo>
                  <a:lnTo>
                    <a:pt x="89535" y="8362"/>
                  </a:lnTo>
                  <a:lnTo>
                    <a:pt x="89724" y="8183"/>
                  </a:lnTo>
                  <a:lnTo>
                    <a:pt x="89880" y="8005"/>
                  </a:lnTo>
                  <a:lnTo>
                    <a:pt x="90014" y="7827"/>
                  </a:lnTo>
                  <a:lnTo>
                    <a:pt x="90114" y="7649"/>
                  </a:lnTo>
                  <a:lnTo>
                    <a:pt x="90147" y="7560"/>
                  </a:lnTo>
                  <a:lnTo>
                    <a:pt x="90181" y="7471"/>
                  </a:lnTo>
                  <a:lnTo>
                    <a:pt x="90203" y="7382"/>
                  </a:lnTo>
                  <a:lnTo>
                    <a:pt x="90225" y="7282"/>
                  </a:lnTo>
                  <a:lnTo>
                    <a:pt x="90236" y="7193"/>
                  </a:lnTo>
                  <a:lnTo>
                    <a:pt x="90236" y="7103"/>
                  </a:lnTo>
                  <a:lnTo>
                    <a:pt x="90236" y="7103"/>
                  </a:lnTo>
                  <a:lnTo>
                    <a:pt x="90236" y="7003"/>
                  </a:lnTo>
                  <a:lnTo>
                    <a:pt x="90225" y="6914"/>
                  </a:lnTo>
                  <a:lnTo>
                    <a:pt x="90203" y="6825"/>
                  </a:lnTo>
                  <a:lnTo>
                    <a:pt x="90181" y="6725"/>
                  </a:lnTo>
                  <a:lnTo>
                    <a:pt x="90147" y="6636"/>
                  </a:lnTo>
                  <a:lnTo>
                    <a:pt x="90103" y="6536"/>
                  </a:lnTo>
                  <a:lnTo>
                    <a:pt x="89991" y="6358"/>
                  </a:lnTo>
                  <a:lnTo>
                    <a:pt x="89858" y="6168"/>
                  </a:lnTo>
                  <a:lnTo>
                    <a:pt x="89691" y="5990"/>
                  </a:lnTo>
                  <a:lnTo>
                    <a:pt x="89501" y="5812"/>
                  </a:lnTo>
                  <a:lnTo>
                    <a:pt x="89268" y="5634"/>
                  </a:lnTo>
                  <a:lnTo>
                    <a:pt x="89023" y="5456"/>
                  </a:lnTo>
                  <a:lnTo>
                    <a:pt x="88744" y="5278"/>
                  </a:lnTo>
                  <a:lnTo>
                    <a:pt x="88433" y="5111"/>
                  </a:lnTo>
                  <a:lnTo>
                    <a:pt x="88099" y="4932"/>
                  </a:lnTo>
                  <a:lnTo>
                    <a:pt x="87742" y="4765"/>
                  </a:lnTo>
                  <a:lnTo>
                    <a:pt x="87353" y="4598"/>
                  </a:lnTo>
                  <a:lnTo>
                    <a:pt x="86941" y="4431"/>
                  </a:lnTo>
                  <a:lnTo>
                    <a:pt x="86495" y="4264"/>
                  </a:lnTo>
                  <a:lnTo>
                    <a:pt x="86039" y="4109"/>
                  </a:lnTo>
                  <a:lnTo>
                    <a:pt x="85549" y="3942"/>
                  </a:lnTo>
                  <a:lnTo>
                    <a:pt x="85037" y="3786"/>
                  </a:lnTo>
                  <a:lnTo>
                    <a:pt x="84491" y="3630"/>
                  </a:lnTo>
                  <a:lnTo>
                    <a:pt x="83935" y="3485"/>
                  </a:lnTo>
                  <a:lnTo>
                    <a:pt x="83356" y="3329"/>
                  </a:lnTo>
                  <a:lnTo>
                    <a:pt x="82743" y="3185"/>
                  </a:lnTo>
                  <a:lnTo>
                    <a:pt x="82120" y="3040"/>
                  </a:lnTo>
                  <a:lnTo>
                    <a:pt x="81463" y="2895"/>
                  </a:lnTo>
                  <a:lnTo>
                    <a:pt x="80795" y="2750"/>
                  </a:lnTo>
                  <a:lnTo>
                    <a:pt x="80094" y="2617"/>
                  </a:lnTo>
                  <a:lnTo>
                    <a:pt x="79381" y="2483"/>
                  </a:lnTo>
                  <a:lnTo>
                    <a:pt x="77889" y="2227"/>
                  </a:lnTo>
                  <a:lnTo>
                    <a:pt x="76320" y="1971"/>
                  </a:lnTo>
                  <a:lnTo>
                    <a:pt x="76553" y="2494"/>
                  </a:lnTo>
                  <a:lnTo>
                    <a:pt x="76553" y="2494"/>
                  </a:lnTo>
                  <a:lnTo>
                    <a:pt x="76587" y="2583"/>
                  </a:lnTo>
                  <a:lnTo>
                    <a:pt x="76609" y="2672"/>
                  </a:lnTo>
                  <a:lnTo>
                    <a:pt x="76620" y="2750"/>
                  </a:lnTo>
                  <a:lnTo>
                    <a:pt x="76620" y="2839"/>
                  </a:lnTo>
                  <a:lnTo>
                    <a:pt x="76620" y="2839"/>
                  </a:lnTo>
                  <a:lnTo>
                    <a:pt x="76620" y="2940"/>
                  </a:lnTo>
                  <a:lnTo>
                    <a:pt x="76598" y="3040"/>
                  </a:lnTo>
                  <a:lnTo>
                    <a:pt x="76564" y="3140"/>
                  </a:lnTo>
                  <a:lnTo>
                    <a:pt x="76509" y="3218"/>
                  </a:lnTo>
                  <a:lnTo>
                    <a:pt x="76453" y="3296"/>
                  </a:lnTo>
                  <a:lnTo>
                    <a:pt x="76386" y="3363"/>
                  </a:lnTo>
                  <a:lnTo>
                    <a:pt x="76297" y="3418"/>
                  </a:lnTo>
                  <a:lnTo>
                    <a:pt x="76208" y="3463"/>
                  </a:lnTo>
                  <a:lnTo>
                    <a:pt x="76208" y="3463"/>
                  </a:lnTo>
                  <a:lnTo>
                    <a:pt x="76108" y="3485"/>
                  </a:lnTo>
                  <a:lnTo>
                    <a:pt x="75997" y="3496"/>
                  </a:lnTo>
                  <a:lnTo>
                    <a:pt x="75997" y="3496"/>
                  </a:lnTo>
                  <a:lnTo>
                    <a:pt x="75874" y="3485"/>
                  </a:lnTo>
                  <a:lnTo>
                    <a:pt x="75763" y="3452"/>
                  </a:lnTo>
                  <a:lnTo>
                    <a:pt x="75640" y="3407"/>
                  </a:lnTo>
                  <a:lnTo>
                    <a:pt x="75529" y="3340"/>
                  </a:lnTo>
                  <a:lnTo>
                    <a:pt x="75429" y="3274"/>
                  </a:lnTo>
                  <a:lnTo>
                    <a:pt x="75340" y="3173"/>
                  </a:lnTo>
                  <a:lnTo>
                    <a:pt x="75251" y="3073"/>
                  </a:lnTo>
                  <a:lnTo>
                    <a:pt x="75184" y="2951"/>
                  </a:lnTo>
                  <a:lnTo>
                    <a:pt x="74583" y="1726"/>
                  </a:lnTo>
                  <a:lnTo>
                    <a:pt x="74583" y="1726"/>
                  </a:lnTo>
                  <a:lnTo>
                    <a:pt x="73113" y="1537"/>
                  </a:lnTo>
                  <a:lnTo>
                    <a:pt x="71588" y="1348"/>
                  </a:lnTo>
                  <a:lnTo>
                    <a:pt x="70007" y="1181"/>
                  </a:lnTo>
                  <a:lnTo>
                    <a:pt x="68381" y="1014"/>
                  </a:lnTo>
                  <a:lnTo>
                    <a:pt x="66723" y="869"/>
                  </a:lnTo>
                  <a:lnTo>
                    <a:pt x="65008" y="724"/>
                  </a:lnTo>
                  <a:lnTo>
                    <a:pt x="63249" y="602"/>
                  </a:lnTo>
                  <a:lnTo>
                    <a:pt x="61456" y="479"/>
                  </a:lnTo>
                  <a:lnTo>
                    <a:pt x="59631" y="379"/>
                  </a:lnTo>
                  <a:lnTo>
                    <a:pt x="57760" y="290"/>
                  </a:lnTo>
                  <a:lnTo>
                    <a:pt x="55856" y="201"/>
                  </a:lnTo>
                  <a:lnTo>
                    <a:pt x="53930" y="134"/>
                  </a:lnTo>
                  <a:lnTo>
                    <a:pt x="51960" y="89"/>
                  </a:lnTo>
                  <a:lnTo>
                    <a:pt x="49978" y="45"/>
                  </a:lnTo>
                  <a:lnTo>
                    <a:pt x="47952" y="12"/>
                  </a:lnTo>
                  <a:lnTo>
                    <a:pt x="459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377;p21">
              <a:extLst>
                <a:ext uri="{FF2B5EF4-FFF2-40B4-BE49-F238E27FC236}">
                  <a16:creationId xmlns:a16="http://schemas.microsoft.com/office/drawing/2014/main" id="{EB76B2B9-49A5-444B-8425-D3D90A03B94E}"/>
                </a:ext>
              </a:extLst>
            </p:cNvPr>
            <p:cNvSpPr/>
            <p:nvPr/>
          </p:nvSpPr>
          <p:spPr>
            <a:xfrm>
              <a:off x="776741" y="3231455"/>
              <a:ext cx="490682" cy="969607"/>
            </a:xfrm>
            <a:custGeom>
              <a:avLst/>
              <a:gdLst/>
              <a:ahLst/>
              <a:cxnLst/>
              <a:rect l="l" t="t" r="r" b="b"/>
              <a:pathLst>
                <a:path w="20909" h="41317" extrusionOk="0">
                  <a:moveTo>
                    <a:pt x="17791" y="0"/>
                  </a:moveTo>
                  <a:lnTo>
                    <a:pt x="78" y="40314"/>
                  </a:lnTo>
                  <a:lnTo>
                    <a:pt x="45" y="40392"/>
                  </a:lnTo>
                  <a:lnTo>
                    <a:pt x="22" y="40470"/>
                  </a:lnTo>
                  <a:lnTo>
                    <a:pt x="11" y="40537"/>
                  </a:lnTo>
                  <a:lnTo>
                    <a:pt x="0" y="40615"/>
                  </a:lnTo>
                  <a:lnTo>
                    <a:pt x="0" y="40693"/>
                  </a:lnTo>
                  <a:lnTo>
                    <a:pt x="11" y="40760"/>
                  </a:lnTo>
                  <a:lnTo>
                    <a:pt x="22" y="40838"/>
                  </a:lnTo>
                  <a:lnTo>
                    <a:pt x="45" y="40904"/>
                  </a:lnTo>
                  <a:lnTo>
                    <a:pt x="67" y="40960"/>
                  </a:lnTo>
                  <a:lnTo>
                    <a:pt x="100" y="41027"/>
                  </a:lnTo>
                  <a:lnTo>
                    <a:pt x="145" y="41082"/>
                  </a:lnTo>
                  <a:lnTo>
                    <a:pt x="189" y="41127"/>
                  </a:lnTo>
                  <a:lnTo>
                    <a:pt x="234" y="41183"/>
                  </a:lnTo>
                  <a:lnTo>
                    <a:pt x="290" y="41216"/>
                  </a:lnTo>
                  <a:lnTo>
                    <a:pt x="356" y="41249"/>
                  </a:lnTo>
                  <a:lnTo>
                    <a:pt x="423" y="41283"/>
                  </a:lnTo>
                  <a:lnTo>
                    <a:pt x="490" y="41294"/>
                  </a:lnTo>
                  <a:lnTo>
                    <a:pt x="557" y="41305"/>
                  </a:lnTo>
                  <a:lnTo>
                    <a:pt x="635" y="41316"/>
                  </a:lnTo>
                  <a:lnTo>
                    <a:pt x="702" y="41305"/>
                  </a:lnTo>
                  <a:lnTo>
                    <a:pt x="779" y="41294"/>
                  </a:lnTo>
                  <a:lnTo>
                    <a:pt x="846" y="41283"/>
                  </a:lnTo>
                  <a:lnTo>
                    <a:pt x="991" y="41227"/>
                  </a:lnTo>
                  <a:lnTo>
                    <a:pt x="1125" y="41138"/>
                  </a:lnTo>
                  <a:lnTo>
                    <a:pt x="1247" y="41038"/>
                  </a:lnTo>
                  <a:lnTo>
                    <a:pt x="1303" y="40982"/>
                  </a:lnTo>
                  <a:lnTo>
                    <a:pt x="1358" y="40915"/>
                  </a:lnTo>
                  <a:lnTo>
                    <a:pt x="1403" y="40849"/>
                  </a:lnTo>
                  <a:lnTo>
                    <a:pt x="1447" y="40771"/>
                  </a:lnTo>
                  <a:lnTo>
                    <a:pt x="20909" y="10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664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378;p21">
              <a:extLst>
                <a:ext uri="{FF2B5EF4-FFF2-40B4-BE49-F238E27FC236}">
                  <a16:creationId xmlns:a16="http://schemas.microsoft.com/office/drawing/2014/main" id="{2BEB31EC-CC21-BE69-5F4B-BFE0F6DF38DF}"/>
                </a:ext>
              </a:extLst>
            </p:cNvPr>
            <p:cNvSpPr/>
            <p:nvPr/>
          </p:nvSpPr>
          <p:spPr>
            <a:xfrm>
              <a:off x="776741" y="3231455"/>
              <a:ext cx="490682" cy="969607"/>
            </a:xfrm>
            <a:custGeom>
              <a:avLst/>
              <a:gdLst/>
              <a:ahLst/>
              <a:cxnLst/>
              <a:rect l="l" t="t" r="r" b="b"/>
              <a:pathLst>
                <a:path w="20909" h="41317" fill="none" extrusionOk="0">
                  <a:moveTo>
                    <a:pt x="1447" y="40771"/>
                  </a:moveTo>
                  <a:lnTo>
                    <a:pt x="20909" y="1058"/>
                  </a:lnTo>
                  <a:lnTo>
                    <a:pt x="17791" y="0"/>
                  </a:lnTo>
                  <a:lnTo>
                    <a:pt x="78" y="40314"/>
                  </a:lnTo>
                  <a:lnTo>
                    <a:pt x="78" y="40314"/>
                  </a:lnTo>
                  <a:lnTo>
                    <a:pt x="45" y="40392"/>
                  </a:lnTo>
                  <a:lnTo>
                    <a:pt x="22" y="40470"/>
                  </a:lnTo>
                  <a:lnTo>
                    <a:pt x="11" y="40537"/>
                  </a:lnTo>
                  <a:lnTo>
                    <a:pt x="0" y="40615"/>
                  </a:lnTo>
                  <a:lnTo>
                    <a:pt x="0" y="40693"/>
                  </a:lnTo>
                  <a:lnTo>
                    <a:pt x="11" y="40760"/>
                  </a:lnTo>
                  <a:lnTo>
                    <a:pt x="22" y="40838"/>
                  </a:lnTo>
                  <a:lnTo>
                    <a:pt x="45" y="40904"/>
                  </a:lnTo>
                  <a:lnTo>
                    <a:pt x="67" y="40960"/>
                  </a:lnTo>
                  <a:lnTo>
                    <a:pt x="100" y="41027"/>
                  </a:lnTo>
                  <a:lnTo>
                    <a:pt x="145" y="41082"/>
                  </a:lnTo>
                  <a:lnTo>
                    <a:pt x="189" y="41127"/>
                  </a:lnTo>
                  <a:lnTo>
                    <a:pt x="234" y="41183"/>
                  </a:lnTo>
                  <a:lnTo>
                    <a:pt x="290" y="41216"/>
                  </a:lnTo>
                  <a:lnTo>
                    <a:pt x="356" y="41249"/>
                  </a:lnTo>
                  <a:lnTo>
                    <a:pt x="423" y="41283"/>
                  </a:lnTo>
                  <a:lnTo>
                    <a:pt x="423" y="41283"/>
                  </a:lnTo>
                  <a:lnTo>
                    <a:pt x="490" y="41294"/>
                  </a:lnTo>
                  <a:lnTo>
                    <a:pt x="557" y="41305"/>
                  </a:lnTo>
                  <a:lnTo>
                    <a:pt x="635" y="41316"/>
                  </a:lnTo>
                  <a:lnTo>
                    <a:pt x="702" y="41305"/>
                  </a:lnTo>
                  <a:lnTo>
                    <a:pt x="779" y="41294"/>
                  </a:lnTo>
                  <a:lnTo>
                    <a:pt x="846" y="41283"/>
                  </a:lnTo>
                  <a:lnTo>
                    <a:pt x="991" y="41227"/>
                  </a:lnTo>
                  <a:lnTo>
                    <a:pt x="1125" y="41138"/>
                  </a:lnTo>
                  <a:lnTo>
                    <a:pt x="1247" y="41038"/>
                  </a:lnTo>
                  <a:lnTo>
                    <a:pt x="1303" y="40982"/>
                  </a:lnTo>
                  <a:lnTo>
                    <a:pt x="1358" y="40915"/>
                  </a:lnTo>
                  <a:lnTo>
                    <a:pt x="1403" y="40849"/>
                  </a:lnTo>
                  <a:lnTo>
                    <a:pt x="1447" y="40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379;p21">
              <a:extLst>
                <a:ext uri="{FF2B5EF4-FFF2-40B4-BE49-F238E27FC236}">
                  <a16:creationId xmlns:a16="http://schemas.microsoft.com/office/drawing/2014/main" id="{4CB4C971-B453-3362-9FC2-4CE2530F1B12}"/>
                </a:ext>
              </a:extLst>
            </p:cNvPr>
            <p:cNvSpPr/>
            <p:nvPr/>
          </p:nvSpPr>
          <p:spPr>
            <a:xfrm>
              <a:off x="810441" y="4188483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1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380;p21">
              <a:extLst>
                <a:ext uri="{FF2B5EF4-FFF2-40B4-BE49-F238E27FC236}">
                  <a16:creationId xmlns:a16="http://schemas.microsoft.com/office/drawing/2014/main" id="{4D20B9B6-4F11-7760-2FA3-19460F138FBE}"/>
                </a:ext>
              </a:extLst>
            </p:cNvPr>
            <p:cNvSpPr/>
            <p:nvPr/>
          </p:nvSpPr>
          <p:spPr>
            <a:xfrm>
              <a:off x="810441" y="4188483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381;p21">
              <a:extLst>
                <a:ext uri="{FF2B5EF4-FFF2-40B4-BE49-F238E27FC236}">
                  <a16:creationId xmlns:a16="http://schemas.microsoft.com/office/drawing/2014/main" id="{6B4D2EC9-738C-ADE5-55DA-4C6F4A4C1FB0}"/>
                </a:ext>
              </a:extLst>
            </p:cNvPr>
            <p:cNvSpPr/>
            <p:nvPr/>
          </p:nvSpPr>
          <p:spPr>
            <a:xfrm>
              <a:off x="810441" y="4188483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382;p21">
              <a:extLst>
                <a:ext uri="{FF2B5EF4-FFF2-40B4-BE49-F238E27FC236}">
                  <a16:creationId xmlns:a16="http://schemas.microsoft.com/office/drawing/2014/main" id="{399EAF42-EC48-283D-9ABB-A6863A662050}"/>
                </a:ext>
              </a:extLst>
            </p:cNvPr>
            <p:cNvSpPr/>
            <p:nvPr/>
          </p:nvSpPr>
          <p:spPr>
            <a:xfrm>
              <a:off x="798684" y="3383783"/>
              <a:ext cx="404462" cy="815707"/>
            </a:xfrm>
            <a:custGeom>
              <a:avLst/>
              <a:gdLst/>
              <a:ahLst/>
              <a:cxnLst/>
              <a:rect l="l" t="t" r="r" b="b"/>
              <a:pathLst>
                <a:path w="17235" h="34759" extrusionOk="0">
                  <a:moveTo>
                    <a:pt x="16166" y="0"/>
                  </a:moveTo>
                  <a:lnTo>
                    <a:pt x="0" y="34758"/>
                  </a:lnTo>
                  <a:lnTo>
                    <a:pt x="0" y="34758"/>
                  </a:lnTo>
                  <a:lnTo>
                    <a:pt x="78" y="34714"/>
                  </a:lnTo>
                  <a:lnTo>
                    <a:pt x="156" y="34681"/>
                  </a:lnTo>
                  <a:lnTo>
                    <a:pt x="223" y="34625"/>
                  </a:lnTo>
                  <a:lnTo>
                    <a:pt x="290" y="34569"/>
                  </a:lnTo>
                  <a:lnTo>
                    <a:pt x="345" y="34514"/>
                  </a:lnTo>
                  <a:lnTo>
                    <a:pt x="401" y="34447"/>
                  </a:lnTo>
                  <a:lnTo>
                    <a:pt x="457" y="34369"/>
                  </a:lnTo>
                  <a:lnTo>
                    <a:pt x="501" y="34291"/>
                  </a:lnTo>
                  <a:lnTo>
                    <a:pt x="512" y="34280"/>
                  </a:lnTo>
                  <a:lnTo>
                    <a:pt x="17235" y="145"/>
                  </a:lnTo>
                  <a:lnTo>
                    <a:pt x="16712" y="78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40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383;p21">
              <a:extLst>
                <a:ext uri="{FF2B5EF4-FFF2-40B4-BE49-F238E27FC236}">
                  <a16:creationId xmlns:a16="http://schemas.microsoft.com/office/drawing/2014/main" id="{6906D69C-6361-F1F3-5C40-EB05A571E30A}"/>
                </a:ext>
              </a:extLst>
            </p:cNvPr>
            <p:cNvSpPr/>
            <p:nvPr/>
          </p:nvSpPr>
          <p:spPr>
            <a:xfrm>
              <a:off x="798684" y="3383783"/>
              <a:ext cx="404462" cy="815707"/>
            </a:xfrm>
            <a:custGeom>
              <a:avLst/>
              <a:gdLst/>
              <a:ahLst/>
              <a:cxnLst/>
              <a:rect l="l" t="t" r="r" b="b"/>
              <a:pathLst>
                <a:path w="17235" h="34759" fill="none" extrusionOk="0">
                  <a:moveTo>
                    <a:pt x="16166" y="0"/>
                  </a:moveTo>
                  <a:lnTo>
                    <a:pt x="0" y="34758"/>
                  </a:lnTo>
                  <a:lnTo>
                    <a:pt x="0" y="34758"/>
                  </a:lnTo>
                  <a:lnTo>
                    <a:pt x="78" y="34714"/>
                  </a:lnTo>
                  <a:lnTo>
                    <a:pt x="156" y="34681"/>
                  </a:lnTo>
                  <a:lnTo>
                    <a:pt x="223" y="34625"/>
                  </a:lnTo>
                  <a:lnTo>
                    <a:pt x="290" y="34569"/>
                  </a:lnTo>
                  <a:lnTo>
                    <a:pt x="345" y="34514"/>
                  </a:lnTo>
                  <a:lnTo>
                    <a:pt x="401" y="34447"/>
                  </a:lnTo>
                  <a:lnTo>
                    <a:pt x="457" y="34369"/>
                  </a:lnTo>
                  <a:lnTo>
                    <a:pt x="501" y="34291"/>
                  </a:lnTo>
                  <a:lnTo>
                    <a:pt x="501" y="34291"/>
                  </a:lnTo>
                  <a:lnTo>
                    <a:pt x="501" y="34291"/>
                  </a:lnTo>
                  <a:lnTo>
                    <a:pt x="501" y="34291"/>
                  </a:lnTo>
                  <a:lnTo>
                    <a:pt x="501" y="34291"/>
                  </a:lnTo>
                  <a:lnTo>
                    <a:pt x="501" y="34291"/>
                  </a:lnTo>
                  <a:lnTo>
                    <a:pt x="501" y="34291"/>
                  </a:lnTo>
                  <a:lnTo>
                    <a:pt x="501" y="34291"/>
                  </a:lnTo>
                  <a:lnTo>
                    <a:pt x="512" y="34280"/>
                  </a:lnTo>
                  <a:lnTo>
                    <a:pt x="17235" y="145"/>
                  </a:lnTo>
                  <a:lnTo>
                    <a:pt x="17235" y="145"/>
                  </a:lnTo>
                  <a:lnTo>
                    <a:pt x="16712" y="78"/>
                  </a:lnTo>
                  <a:lnTo>
                    <a:pt x="16712" y="78"/>
                  </a:lnTo>
                  <a:lnTo>
                    <a:pt x="16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84;p21">
              <a:extLst>
                <a:ext uri="{FF2B5EF4-FFF2-40B4-BE49-F238E27FC236}">
                  <a16:creationId xmlns:a16="http://schemas.microsoft.com/office/drawing/2014/main" id="{6DA2CF59-23BC-4BB9-EB16-715660BA1426}"/>
                </a:ext>
              </a:extLst>
            </p:cNvPr>
            <p:cNvSpPr/>
            <p:nvPr/>
          </p:nvSpPr>
          <p:spPr>
            <a:xfrm>
              <a:off x="1476683" y="3171871"/>
              <a:ext cx="78663" cy="1029191"/>
            </a:xfrm>
            <a:custGeom>
              <a:avLst/>
              <a:gdLst/>
              <a:ahLst/>
              <a:cxnLst/>
              <a:rect l="l" t="t" r="r" b="b"/>
              <a:pathLst>
                <a:path w="3352" h="43856" extrusionOk="0">
                  <a:moveTo>
                    <a:pt x="1" y="1"/>
                  </a:moveTo>
                  <a:lnTo>
                    <a:pt x="947" y="43065"/>
                  </a:lnTo>
                  <a:lnTo>
                    <a:pt x="947" y="43143"/>
                  </a:lnTo>
                  <a:lnTo>
                    <a:pt x="969" y="43221"/>
                  </a:lnTo>
                  <a:lnTo>
                    <a:pt x="980" y="43299"/>
                  </a:lnTo>
                  <a:lnTo>
                    <a:pt x="1014" y="43365"/>
                  </a:lnTo>
                  <a:lnTo>
                    <a:pt x="1047" y="43432"/>
                  </a:lnTo>
                  <a:lnTo>
                    <a:pt x="1080" y="43499"/>
                  </a:lnTo>
                  <a:lnTo>
                    <a:pt x="1125" y="43566"/>
                  </a:lnTo>
                  <a:lnTo>
                    <a:pt x="1170" y="43621"/>
                  </a:lnTo>
                  <a:lnTo>
                    <a:pt x="1225" y="43666"/>
                  </a:lnTo>
                  <a:lnTo>
                    <a:pt x="1281" y="43711"/>
                  </a:lnTo>
                  <a:lnTo>
                    <a:pt x="1337" y="43755"/>
                  </a:lnTo>
                  <a:lnTo>
                    <a:pt x="1403" y="43788"/>
                  </a:lnTo>
                  <a:lnTo>
                    <a:pt x="1470" y="43811"/>
                  </a:lnTo>
                  <a:lnTo>
                    <a:pt x="1537" y="43833"/>
                  </a:lnTo>
                  <a:lnTo>
                    <a:pt x="1604" y="43844"/>
                  </a:lnTo>
                  <a:lnTo>
                    <a:pt x="1682" y="43855"/>
                  </a:lnTo>
                  <a:lnTo>
                    <a:pt x="1748" y="43844"/>
                  </a:lnTo>
                  <a:lnTo>
                    <a:pt x="1826" y="43833"/>
                  </a:lnTo>
                  <a:lnTo>
                    <a:pt x="1893" y="43811"/>
                  </a:lnTo>
                  <a:lnTo>
                    <a:pt x="1960" y="43788"/>
                  </a:lnTo>
                  <a:lnTo>
                    <a:pt x="2027" y="43755"/>
                  </a:lnTo>
                  <a:lnTo>
                    <a:pt x="2082" y="43711"/>
                  </a:lnTo>
                  <a:lnTo>
                    <a:pt x="2138" y="43666"/>
                  </a:lnTo>
                  <a:lnTo>
                    <a:pt x="2194" y="43621"/>
                  </a:lnTo>
                  <a:lnTo>
                    <a:pt x="2238" y="43566"/>
                  </a:lnTo>
                  <a:lnTo>
                    <a:pt x="2283" y="43499"/>
                  </a:lnTo>
                  <a:lnTo>
                    <a:pt x="2316" y="43432"/>
                  </a:lnTo>
                  <a:lnTo>
                    <a:pt x="2350" y="43365"/>
                  </a:lnTo>
                  <a:lnTo>
                    <a:pt x="2372" y="43299"/>
                  </a:lnTo>
                  <a:lnTo>
                    <a:pt x="2394" y="43221"/>
                  </a:lnTo>
                  <a:lnTo>
                    <a:pt x="2405" y="43143"/>
                  </a:lnTo>
                  <a:lnTo>
                    <a:pt x="2417" y="43065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rgbClr val="664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85;p21">
              <a:extLst>
                <a:ext uri="{FF2B5EF4-FFF2-40B4-BE49-F238E27FC236}">
                  <a16:creationId xmlns:a16="http://schemas.microsoft.com/office/drawing/2014/main" id="{C4248570-21DA-5E8C-FC8C-B10E2B579B8B}"/>
                </a:ext>
              </a:extLst>
            </p:cNvPr>
            <p:cNvSpPr/>
            <p:nvPr/>
          </p:nvSpPr>
          <p:spPr>
            <a:xfrm>
              <a:off x="1476683" y="3171871"/>
              <a:ext cx="78663" cy="1029191"/>
            </a:xfrm>
            <a:custGeom>
              <a:avLst/>
              <a:gdLst/>
              <a:ahLst/>
              <a:cxnLst/>
              <a:rect l="l" t="t" r="r" b="b"/>
              <a:pathLst>
                <a:path w="3352" h="43856" fill="none" extrusionOk="0">
                  <a:moveTo>
                    <a:pt x="2417" y="43065"/>
                  </a:moveTo>
                  <a:lnTo>
                    <a:pt x="3352" y="1"/>
                  </a:lnTo>
                  <a:lnTo>
                    <a:pt x="1" y="1"/>
                  </a:lnTo>
                  <a:lnTo>
                    <a:pt x="947" y="43065"/>
                  </a:lnTo>
                  <a:lnTo>
                    <a:pt x="947" y="43065"/>
                  </a:lnTo>
                  <a:lnTo>
                    <a:pt x="947" y="43143"/>
                  </a:lnTo>
                  <a:lnTo>
                    <a:pt x="969" y="43221"/>
                  </a:lnTo>
                  <a:lnTo>
                    <a:pt x="980" y="43299"/>
                  </a:lnTo>
                  <a:lnTo>
                    <a:pt x="1014" y="43365"/>
                  </a:lnTo>
                  <a:lnTo>
                    <a:pt x="1047" y="43432"/>
                  </a:lnTo>
                  <a:lnTo>
                    <a:pt x="1080" y="43499"/>
                  </a:lnTo>
                  <a:lnTo>
                    <a:pt x="1125" y="43566"/>
                  </a:lnTo>
                  <a:lnTo>
                    <a:pt x="1170" y="43621"/>
                  </a:lnTo>
                  <a:lnTo>
                    <a:pt x="1225" y="43666"/>
                  </a:lnTo>
                  <a:lnTo>
                    <a:pt x="1281" y="43711"/>
                  </a:lnTo>
                  <a:lnTo>
                    <a:pt x="1337" y="43755"/>
                  </a:lnTo>
                  <a:lnTo>
                    <a:pt x="1403" y="43788"/>
                  </a:lnTo>
                  <a:lnTo>
                    <a:pt x="1470" y="43811"/>
                  </a:lnTo>
                  <a:lnTo>
                    <a:pt x="1537" y="43833"/>
                  </a:lnTo>
                  <a:lnTo>
                    <a:pt x="1604" y="43844"/>
                  </a:lnTo>
                  <a:lnTo>
                    <a:pt x="1682" y="43855"/>
                  </a:lnTo>
                  <a:lnTo>
                    <a:pt x="1682" y="43855"/>
                  </a:lnTo>
                  <a:lnTo>
                    <a:pt x="1748" y="43844"/>
                  </a:lnTo>
                  <a:lnTo>
                    <a:pt x="1826" y="43833"/>
                  </a:lnTo>
                  <a:lnTo>
                    <a:pt x="1893" y="43811"/>
                  </a:lnTo>
                  <a:lnTo>
                    <a:pt x="1960" y="43788"/>
                  </a:lnTo>
                  <a:lnTo>
                    <a:pt x="2027" y="43755"/>
                  </a:lnTo>
                  <a:lnTo>
                    <a:pt x="2082" y="43711"/>
                  </a:lnTo>
                  <a:lnTo>
                    <a:pt x="2138" y="43666"/>
                  </a:lnTo>
                  <a:lnTo>
                    <a:pt x="2194" y="43621"/>
                  </a:lnTo>
                  <a:lnTo>
                    <a:pt x="2238" y="43566"/>
                  </a:lnTo>
                  <a:lnTo>
                    <a:pt x="2283" y="43499"/>
                  </a:lnTo>
                  <a:lnTo>
                    <a:pt x="2316" y="43432"/>
                  </a:lnTo>
                  <a:lnTo>
                    <a:pt x="2350" y="43365"/>
                  </a:lnTo>
                  <a:lnTo>
                    <a:pt x="2372" y="43299"/>
                  </a:lnTo>
                  <a:lnTo>
                    <a:pt x="2394" y="43221"/>
                  </a:lnTo>
                  <a:lnTo>
                    <a:pt x="2405" y="43143"/>
                  </a:lnTo>
                  <a:lnTo>
                    <a:pt x="2417" y="430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86;p21">
              <a:extLst>
                <a:ext uri="{FF2B5EF4-FFF2-40B4-BE49-F238E27FC236}">
                  <a16:creationId xmlns:a16="http://schemas.microsoft.com/office/drawing/2014/main" id="{CD8209E7-12C7-D0D8-791C-6C49B02DBF26}"/>
                </a:ext>
              </a:extLst>
            </p:cNvPr>
            <p:cNvSpPr/>
            <p:nvPr/>
          </p:nvSpPr>
          <p:spPr>
            <a:xfrm>
              <a:off x="1514043" y="3854071"/>
              <a:ext cx="26424" cy="346990"/>
            </a:xfrm>
            <a:custGeom>
              <a:avLst/>
              <a:gdLst/>
              <a:ahLst/>
              <a:cxnLst/>
              <a:rect l="l" t="t" r="r" b="b"/>
              <a:pathLst>
                <a:path w="1126" h="14786" extrusionOk="0">
                  <a:moveTo>
                    <a:pt x="323" y="0"/>
                  </a:moveTo>
                  <a:lnTo>
                    <a:pt x="1" y="14774"/>
                  </a:lnTo>
                  <a:lnTo>
                    <a:pt x="90" y="14785"/>
                  </a:lnTo>
                  <a:lnTo>
                    <a:pt x="156" y="14774"/>
                  </a:lnTo>
                  <a:lnTo>
                    <a:pt x="234" y="14763"/>
                  </a:lnTo>
                  <a:lnTo>
                    <a:pt x="301" y="14741"/>
                  </a:lnTo>
                  <a:lnTo>
                    <a:pt x="368" y="14718"/>
                  </a:lnTo>
                  <a:lnTo>
                    <a:pt x="435" y="14685"/>
                  </a:lnTo>
                  <a:lnTo>
                    <a:pt x="490" y="14641"/>
                  </a:lnTo>
                  <a:lnTo>
                    <a:pt x="546" y="14596"/>
                  </a:lnTo>
                  <a:lnTo>
                    <a:pt x="602" y="14551"/>
                  </a:lnTo>
                  <a:lnTo>
                    <a:pt x="646" y="14496"/>
                  </a:lnTo>
                  <a:lnTo>
                    <a:pt x="691" y="14429"/>
                  </a:lnTo>
                  <a:lnTo>
                    <a:pt x="724" y="14362"/>
                  </a:lnTo>
                  <a:lnTo>
                    <a:pt x="758" y="14295"/>
                  </a:lnTo>
                  <a:lnTo>
                    <a:pt x="780" y="14229"/>
                  </a:lnTo>
                  <a:lnTo>
                    <a:pt x="802" y="14151"/>
                  </a:lnTo>
                  <a:lnTo>
                    <a:pt x="813" y="14073"/>
                  </a:lnTo>
                  <a:lnTo>
                    <a:pt x="825" y="13995"/>
                  </a:lnTo>
                  <a:lnTo>
                    <a:pt x="1125" y="156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40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87;p21">
              <a:extLst>
                <a:ext uri="{FF2B5EF4-FFF2-40B4-BE49-F238E27FC236}">
                  <a16:creationId xmlns:a16="http://schemas.microsoft.com/office/drawing/2014/main" id="{E70CF407-C803-B85B-BCB0-BF50FAC492BB}"/>
                </a:ext>
              </a:extLst>
            </p:cNvPr>
            <p:cNvSpPr/>
            <p:nvPr/>
          </p:nvSpPr>
          <p:spPr>
            <a:xfrm>
              <a:off x="1514043" y="3854071"/>
              <a:ext cx="26424" cy="346990"/>
            </a:xfrm>
            <a:custGeom>
              <a:avLst/>
              <a:gdLst/>
              <a:ahLst/>
              <a:cxnLst/>
              <a:rect l="l" t="t" r="r" b="b"/>
              <a:pathLst>
                <a:path w="1126" h="14786" fill="none" extrusionOk="0">
                  <a:moveTo>
                    <a:pt x="323" y="0"/>
                  </a:moveTo>
                  <a:lnTo>
                    <a:pt x="1" y="14774"/>
                  </a:lnTo>
                  <a:lnTo>
                    <a:pt x="1" y="14774"/>
                  </a:lnTo>
                  <a:lnTo>
                    <a:pt x="90" y="14785"/>
                  </a:lnTo>
                  <a:lnTo>
                    <a:pt x="90" y="14785"/>
                  </a:lnTo>
                  <a:lnTo>
                    <a:pt x="156" y="14774"/>
                  </a:lnTo>
                  <a:lnTo>
                    <a:pt x="234" y="14763"/>
                  </a:lnTo>
                  <a:lnTo>
                    <a:pt x="301" y="14741"/>
                  </a:lnTo>
                  <a:lnTo>
                    <a:pt x="368" y="14718"/>
                  </a:lnTo>
                  <a:lnTo>
                    <a:pt x="435" y="14685"/>
                  </a:lnTo>
                  <a:lnTo>
                    <a:pt x="490" y="14641"/>
                  </a:lnTo>
                  <a:lnTo>
                    <a:pt x="546" y="14596"/>
                  </a:lnTo>
                  <a:lnTo>
                    <a:pt x="602" y="14551"/>
                  </a:lnTo>
                  <a:lnTo>
                    <a:pt x="646" y="14496"/>
                  </a:lnTo>
                  <a:lnTo>
                    <a:pt x="691" y="14429"/>
                  </a:lnTo>
                  <a:lnTo>
                    <a:pt x="724" y="14362"/>
                  </a:lnTo>
                  <a:lnTo>
                    <a:pt x="758" y="14295"/>
                  </a:lnTo>
                  <a:lnTo>
                    <a:pt x="780" y="14229"/>
                  </a:lnTo>
                  <a:lnTo>
                    <a:pt x="802" y="14151"/>
                  </a:lnTo>
                  <a:lnTo>
                    <a:pt x="813" y="14073"/>
                  </a:lnTo>
                  <a:lnTo>
                    <a:pt x="825" y="13995"/>
                  </a:lnTo>
                  <a:lnTo>
                    <a:pt x="1125" y="156"/>
                  </a:lnTo>
                  <a:lnTo>
                    <a:pt x="1125" y="156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88;p21">
              <a:extLst>
                <a:ext uri="{FF2B5EF4-FFF2-40B4-BE49-F238E27FC236}">
                  <a16:creationId xmlns:a16="http://schemas.microsoft.com/office/drawing/2014/main" id="{6D79E895-CA5F-1ADF-ADE9-CE38173542F1}"/>
                </a:ext>
              </a:extLst>
            </p:cNvPr>
            <p:cNvSpPr/>
            <p:nvPr/>
          </p:nvSpPr>
          <p:spPr>
            <a:xfrm>
              <a:off x="1764864" y="3231455"/>
              <a:ext cx="490447" cy="969607"/>
            </a:xfrm>
            <a:custGeom>
              <a:avLst/>
              <a:gdLst/>
              <a:ahLst/>
              <a:cxnLst/>
              <a:rect l="l" t="t" r="r" b="b"/>
              <a:pathLst>
                <a:path w="20899" h="41317" extrusionOk="0">
                  <a:moveTo>
                    <a:pt x="3118" y="0"/>
                  </a:moveTo>
                  <a:lnTo>
                    <a:pt x="1" y="1058"/>
                  </a:lnTo>
                  <a:lnTo>
                    <a:pt x="19462" y="40771"/>
                  </a:lnTo>
                  <a:lnTo>
                    <a:pt x="19506" y="40849"/>
                  </a:lnTo>
                  <a:lnTo>
                    <a:pt x="19551" y="40915"/>
                  </a:lnTo>
                  <a:lnTo>
                    <a:pt x="19595" y="40982"/>
                  </a:lnTo>
                  <a:lnTo>
                    <a:pt x="19651" y="41038"/>
                  </a:lnTo>
                  <a:lnTo>
                    <a:pt x="19774" y="41138"/>
                  </a:lnTo>
                  <a:lnTo>
                    <a:pt x="19907" y="41227"/>
                  </a:lnTo>
                  <a:lnTo>
                    <a:pt x="20052" y="41283"/>
                  </a:lnTo>
                  <a:lnTo>
                    <a:pt x="20130" y="41294"/>
                  </a:lnTo>
                  <a:lnTo>
                    <a:pt x="20197" y="41305"/>
                  </a:lnTo>
                  <a:lnTo>
                    <a:pt x="20275" y="41316"/>
                  </a:lnTo>
                  <a:lnTo>
                    <a:pt x="20341" y="41305"/>
                  </a:lnTo>
                  <a:lnTo>
                    <a:pt x="20419" y="41294"/>
                  </a:lnTo>
                  <a:lnTo>
                    <a:pt x="20486" y="41283"/>
                  </a:lnTo>
                  <a:lnTo>
                    <a:pt x="20553" y="41249"/>
                  </a:lnTo>
                  <a:lnTo>
                    <a:pt x="20609" y="41216"/>
                  </a:lnTo>
                  <a:lnTo>
                    <a:pt x="20664" y="41183"/>
                  </a:lnTo>
                  <a:lnTo>
                    <a:pt x="20720" y="41127"/>
                  </a:lnTo>
                  <a:lnTo>
                    <a:pt x="20765" y="41082"/>
                  </a:lnTo>
                  <a:lnTo>
                    <a:pt x="20798" y="41027"/>
                  </a:lnTo>
                  <a:lnTo>
                    <a:pt x="20831" y="40960"/>
                  </a:lnTo>
                  <a:lnTo>
                    <a:pt x="20865" y="40904"/>
                  </a:lnTo>
                  <a:lnTo>
                    <a:pt x="20876" y="40838"/>
                  </a:lnTo>
                  <a:lnTo>
                    <a:pt x="20898" y="40760"/>
                  </a:lnTo>
                  <a:lnTo>
                    <a:pt x="20898" y="40693"/>
                  </a:lnTo>
                  <a:lnTo>
                    <a:pt x="20898" y="40615"/>
                  </a:lnTo>
                  <a:lnTo>
                    <a:pt x="20887" y="40537"/>
                  </a:lnTo>
                  <a:lnTo>
                    <a:pt x="20876" y="40470"/>
                  </a:lnTo>
                  <a:lnTo>
                    <a:pt x="20854" y="40392"/>
                  </a:lnTo>
                  <a:lnTo>
                    <a:pt x="20831" y="40314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664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89;p21">
              <a:extLst>
                <a:ext uri="{FF2B5EF4-FFF2-40B4-BE49-F238E27FC236}">
                  <a16:creationId xmlns:a16="http://schemas.microsoft.com/office/drawing/2014/main" id="{6E0BABE9-5666-B01B-D904-F2954F44AA40}"/>
                </a:ext>
              </a:extLst>
            </p:cNvPr>
            <p:cNvSpPr/>
            <p:nvPr/>
          </p:nvSpPr>
          <p:spPr>
            <a:xfrm>
              <a:off x="1764864" y="3231455"/>
              <a:ext cx="490447" cy="969607"/>
            </a:xfrm>
            <a:custGeom>
              <a:avLst/>
              <a:gdLst/>
              <a:ahLst/>
              <a:cxnLst/>
              <a:rect l="l" t="t" r="r" b="b"/>
              <a:pathLst>
                <a:path w="20899" h="41317" fill="none" extrusionOk="0">
                  <a:moveTo>
                    <a:pt x="19462" y="40771"/>
                  </a:moveTo>
                  <a:lnTo>
                    <a:pt x="1" y="1058"/>
                  </a:lnTo>
                  <a:lnTo>
                    <a:pt x="3118" y="0"/>
                  </a:lnTo>
                  <a:lnTo>
                    <a:pt x="20831" y="40314"/>
                  </a:lnTo>
                  <a:lnTo>
                    <a:pt x="20831" y="40314"/>
                  </a:lnTo>
                  <a:lnTo>
                    <a:pt x="20854" y="40392"/>
                  </a:lnTo>
                  <a:lnTo>
                    <a:pt x="20876" y="40470"/>
                  </a:lnTo>
                  <a:lnTo>
                    <a:pt x="20887" y="40537"/>
                  </a:lnTo>
                  <a:lnTo>
                    <a:pt x="20898" y="40615"/>
                  </a:lnTo>
                  <a:lnTo>
                    <a:pt x="20898" y="40693"/>
                  </a:lnTo>
                  <a:lnTo>
                    <a:pt x="20898" y="40760"/>
                  </a:lnTo>
                  <a:lnTo>
                    <a:pt x="20876" y="40838"/>
                  </a:lnTo>
                  <a:lnTo>
                    <a:pt x="20865" y="40904"/>
                  </a:lnTo>
                  <a:lnTo>
                    <a:pt x="20831" y="40960"/>
                  </a:lnTo>
                  <a:lnTo>
                    <a:pt x="20798" y="41027"/>
                  </a:lnTo>
                  <a:lnTo>
                    <a:pt x="20765" y="41082"/>
                  </a:lnTo>
                  <a:lnTo>
                    <a:pt x="20720" y="41127"/>
                  </a:lnTo>
                  <a:lnTo>
                    <a:pt x="20664" y="41183"/>
                  </a:lnTo>
                  <a:lnTo>
                    <a:pt x="20609" y="41216"/>
                  </a:lnTo>
                  <a:lnTo>
                    <a:pt x="20553" y="41249"/>
                  </a:lnTo>
                  <a:lnTo>
                    <a:pt x="20486" y="41283"/>
                  </a:lnTo>
                  <a:lnTo>
                    <a:pt x="20486" y="41283"/>
                  </a:lnTo>
                  <a:lnTo>
                    <a:pt x="20419" y="41294"/>
                  </a:lnTo>
                  <a:lnTo>
                    <a:pt x="20341" y="41305"/>
                  </a:lnTo>
                  <a:lnTo>
                    <a:pt x="20275" y="41316"/>
                  </a:lnTo>
                  <a:lnTo>
                    <a:pt x="20197" y="41305"/>
                  </a:lnTo>
                  <a:lnTo>
                    <a:pt x="20130" y="41294"/>
                  </a:lnTo>
                  <a:lnTo>
                    <a:pt x="20052" y="41283"/>
                  </a:lnTo>
                  <a:lnTo>
                    <a:pt x="19907" y="41227"/>
                  </a:lnTo>
                  <a:lnTo>
                    <a:pt x="19774" y="41138"/>
                  </a:lnTo>
                  <a:lnTo>
                    <a:pt x="19651" y="41038"/>
                  </a:lnTo>
                  <a:lnTo>
                    <a:pt x="19595" y="40982"/>
                  </a:lnTo>
                  <a:lnTo>
                    <a:pt x="19551" y="40915"/>
                  </a:lnTo>
                  <a:lnTo>
                    <a:pt x="19506" y="40849"/>
                  </a:lnTo>
                  <a:lnTo>
                    <a:pt x="19462" y="40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90;p21">
              <a:extLst>
                <a:ext uri="{FF2B5EF4-FFF2-40B4-BE49-F238E27FC236}">
                  <a16:creationId xmlns:a16="http://schemas.microsoft.com/office/drawing/2014/main" id="{06E9D527-18DD-9316-9AA9-7B2E0E642EEB}"/>
                </a:ext>
              </a:extLst>
            </p:cNvPr>
            <p:cNvSpPr/>
            <p:nvPr/>
          </p:nvSpPr>
          <p:spPr>
            <a:xfrm>
              <a:off x="1973115" y="3548900"/>
              <a:ext cx="282197" cy="652162"/>
            </a:xfrm>
            <a:custGeom>
              <a:avLst/>
              <a:gdLst/>
              <a:ahLst/>
              <a:cxnLst/>
              <a:rect l="l" t="t" r="r" b="b"/>
              <a:pathLst>
                <a:path w="12025" h="27790" extrusionOk="0">
                  <a:moveTo>
                    <a:pt x="189" y="0"/>
                  </a:moveTo>
                  <a:lnTo>
                    <a:pt x="78" y="1303"/>
                  </a:lnTo>
                  <a:lnTo>
                    <a:pt x="0" y="2594"/>
                  </a:lnTo>
                  <a:lnTo>
                    <a:pt x="11022" y="27689"/>
                  </a:lnTo>
                  <a:lnTo>
                    <a:pt x="11111" y="27734"/>
                  </a:lnTo>
                  <a:lnTo>
                    <a:pt x="11211" y="27756"/>
                  </a:lnTo>
                  <a:lnTo>
                    <a:pt x="11300" y="27778"/>
                  </a:lnTo>
                  <a:lnTo>
                    <a:pt x="11401" y="27789"/>
                  </a:lnTo>
                  <a:lnTo>
                    <a:pt x="11512" y="27778"/>
                  </a:lnTo>
                  <a:lnTo>
                    <a:pt x="11612" y="27756"/>
                  </a:lnTo>
                  <a:lnTo>
                    <a:pt x="11701" y="27711"/>
                  </a:lnTo>
                  <a:lnTo>
                    <a:pt x="11790" y="27656"/>
                  </a:lnTo>
                  <a:lnTo>
                    <a:pt x="11857" y="27589"/>
                  </a:lnTo>
                  <a:lnTo>
                    <a:pt x="11913" y="27511"/>
                  </a:lnTo>
                  <a:lnTo>
                    <a:pt x="11968" y="27433"/>
                  </a:lnTo>
                  <a:lnTo>
                    <a:pt x="12002" y="27333"/>
                  </a:lnTo>
                  <a:lnTo>
                    <a:pt x="12024" y="27233"/>
                  </a:lnTo>
                  <a:lnTo>
                    <a:pt x="12024" y="27132"/>
                  </a:lnTo>
                  <a:lnTo>
                    <a:pt x="12024" y="27043"/>
                  </a:lnTo>
                  <a:lnTo>
                    <a:pt x="12013" y="26965"/>
                  </a:lnTo>
                  <a:lnTo>
                    <a:pt x="11991" y="26876"/>
                  </a:lnTo>
                  <a:lnTo>
                    <a:pt x="11957" y="2678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40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91;p21">
              <a:extLst>
                <a:ext uri="{FF2B5EF4-FFF2-40B4-BE49-F238E27FC236}">
                  <a16:creationId xmlns:a16="http://schemas.microsoft.com/office/drawing/2014/main" id="{7859B6BE-92D3-52AE-DBA7-5E9730587034}"/>
                </a:ext>
              </a:extLst>
            </p:cNvPr>
            <p:cNvSpPr/>
            <p:nvPr/>
          </p:nvSpPr>
          <p:spPr>
            <a:xfrm>
              <a:off x="1973115" y="3548900"/>
              <a:ext cx="282197" cy="652162"/>
            </a:xfrm>
            <a:custGeom>
              <a:avLst/>
              <a:gdLst/>
              <a:ahLst/>
              <a:cxnLst/>
              <a:rect l="l" t="t" r="r" b="b"/>
              <a:pathLst>
                <a:path w="12025" h="27790" fill="none" extrusionOk="0">
                  <a:moveTo>
                    <a:pt x="189" y="0"/>
                  </a:moveTo>
                  <a:lnTo>
                    <a:pt x="189" y="0"/>
                  </a:lnTo>
                  <a:lnTo>
                    <a:pt x="78" y="1303"/>
                  </a:lnTo>
                  <a:lnTo>
                    <a:pt x="0" y="2594"/>
                  </a:lnTo>
                  <a:lnTo>
                    <a:pt x="11022" y="27689"/>
                  </a:lnTo>
                  <a:lnTo>
                    <a:pt x="11022" y="27689"/>
                  </a:lnTo>
                  <a:lnTo>
                    <a:pt x="11111" y="27734"/>
                  </a:lnTo>
                  <a:lnTo>
                    <a:pt x="11211" y="27756"/>
                  </a:lnTo>
                  <a:lnTo>
                    <a:pt x="11300" y="27778"/>
                  </a:lnTo>
                  <a:lnTo>
                    <a:pt x="11401" y="27789"/>
                  </a:lnTo>
                  <a:lnTo>
                    <a:pt x="11401" y="27789"/>
                  </a:lnTo>
                  <a:lnTo>
                    <a:pt x="11512" y="27778"/>
                  </a:lnTo>
                  <a:lnTo>
                    <a:pt x="11612" y="27756"/>
                  </a:lnTo>
                  <a:lnTo>
                    <a:pt x="11612" y="27756"/>
                  </a:lnTo>
                  <a:lnTo>
                    <a:pt x="11701" y="27711"/>
                  </a:lnTo>
                  <a:lnTo>
                    <a:pt x="11790" y="27656"/>
                  </a:lnTo>
                  <a:lnTo>
                    <a:pt x="11857" y="27589"/>
                  </a:lnTo>
                  <a:lnTo>
                    <a:pt x="11913" y="27511"/>
                  </a:lnTo>
                  <a:lnTo>
                    <a:pt x="11968" y="27433"/>
                  </a:lnTo>
                  <a:lnTo>
                    <a:pt x="12002" y="27333"/>
                  </a:lnTo>
                  <a:lnTo>
                    <a:pt x="12024" y="27233"/>
                  </a:lnTo>
                  <a:lnTo>
                    <a:pt x="12024" y="27132"/>
                  </a:lnTo>
                  <a:lnTo>
                    <a:pt x="12024" y="27132"/>
                  </a:lnTo>
                  <a:lnTo>
                    <a:pt x="12024" y="27043"/>
                  </a:lnTo>
                  <a:lnTo>
                    <a:pt x="12013" y="26965"/>
                  </a:lnTo>
                  <a:lnTo>
                    <a:pt x="11991" y="26876"/>
                  </a:lnTo>
                  <a:lnTo>
                    <a:pt x="11957" y="26787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92;p21">
              <a:extLst>
                <a:ext uri="{FF2B5EF4-FFF2-40B4-BE49-F238E27FC236}">
                  <a16:creationId xmlns:a16="http://schemas.microsoft.com/office/drawing/2014/main" id="{F36A17DE-96BA-C197-A075-A20D8C12698F}"/>
                </a:ext>
              </a:extLst>
            </p:cNvPr>
            <p:cNvSpPr/>
            <p:nvPr/>
          </p:nvSpPr>
          <p:spPr>
            <a:xfrm>
              <a:off x="759751" y="2117899"/>
              <a:ext cx="1177059" cy="1282100"/>
            </a:xfrm>
            <a:custGeom>
              <a:avLst/>
              <a:gdLst/>
              <a:ahLst/>
              <a:cxnLst/>
              <a:rect l="l" t="t" r="r" b="b"/>
              <a:pathLst>
                <a:path w="50157" h="54633" extrusionOk="0">
                  <a:moveTo>
                    <a:pt x="16177" y="1"/>
                  </a:moveTo>
                  <a:lnTo>
                    <a:pt x="15854" y="12"/>
                  </a:lnTo>
                  <a:lnTo>
                    <a:pt x="15543" y="23"/>
                  </a:lnTo>
                  <a:lnTo>
                    <a:pt x="15220" y="57"/>
                  </a:lnTo>
                  <a:lnTo>
                    <a:pt x="14919" y="101"/>
                  </a:lnTo>
                  <a:lnTo>
                    <a:pt x="14608" y="157"/>
                  </a:lnTo>
                  <a:lnTo>
                    <a:pt x="14307" y="224"/>
                  </a:lnTo>
                  <a:lnTo>
                    <a:pt x="14017" y="302"/>
                  </a:lnTo>
                  <a:lnTo>
                    <a:pt x="13717" y="391"/>
                  </a:lnTo>
                  <a:lnTo>
                    <a:pt x="13427" y="502"/>
                  </a:lnTo>
                  <a:lnTo>
                    <a:pt x="13127" y="613"/>
                  </a:lnTo>
                  <a:lnTo>
                    <a:pt x="12837" y="736"/>
                  </a:lnTo>
                  <a:lnTo>
                    <a:pt x="12559" y="880"/>
                  </a:lnTo>
                  <a:lnTo>
                    <a:pt x="12269" y="1025"/>
                  </a:lnTo>
                  <a:lnTo>
                    <a:pt x="11991" y="1181"/>
                  </a:lnTo>
                  <a:lnTo>
                    <a:pt x="11713" y="1359"/>
                  </a:lnTo>
                  <a:lnTo>
                    <a:pt x="11434" y="1537"/>
                  </a:lnTo>
                  <a:lnTo>
                    <a:pt x="11156" y="1727"/>
                  </a:lnTo>
                  <a:lnTo>
                    <a:pt x="10889" y="1927"/>
                  </a:lnTo>
                  <a:lnTo>
                    <a:pt x="10622" y="2139"/>
                  </a:lnTo>
                  <a:lnTo>
                    <a:pt x="10243" y="2461"/>
                  </a:lnTo>
                  <a:lnTo>
                    <a:pt x="9865" y="2795"/>
                  </a:lnTo>
                  <a:lnTo>
                    <a:pt x="9497" y="3152"/>
                  </a:lnTo>
                  <a:lnTo>
                    <a:pt x="9141" y="3519"/>
                  </a:lnTo>
                  <a:lnTo>
                    <a:pt x="8852" y="3831"/>
                  </a:lnTo>
                  <a:lnTo>
                    <a:pt x="8573" y="4154"/>
                  </a:lnTo>
                  <a:lnTo>
                    <a:pt x="8295" y="4488"/>
                  </a:lnTo>
                  <a:lnTo>
                    <a:pt x="8028" y="4833"/>
                  </a:lnTo>
                  <a:lnTo>
                    <a:pt x="7760" y="5189"/>
                  </a:lnTo>
                  <a:lnTo>
                    <a:pt x="7460" y="5590"/>
                  </a:lnTo>
                  <a:lnTo>
                    <a:pt x="7226" y="5924"/>
                  </a:lnTo>
                  <a:lnTo>
                    <a:pt x="6836" y="6514"/>
                  </a:lnTo>
                  <a:lnTo>
                    <a:pt x="6469" y="7115"/>
                  </a:lnTo>
                  <a:lnTo>
                    <a:pt x="6224" y="7527"/>
                  </a:lnTo>
                  <a:lnTo>
                    <a:pt x="6090" y="7728"/>
                  </a:lnTo>
                  <a:lnTo>
                    <a:pt x="5979" y="7939"/>
                  </a:lnTo>
                  <a:lnTo>
                    <a:pt x="5656" y="8529"/>
                  </a:lnTo>
                  <a:lnTo>
                    <a:pt x="5512" y="8807"/>
                  </a:lnTo>
                  <a:lnTo>
                    <a:pt x="5155" y="9498"/>
                  </a:lnTo>
                  <a:lnTo>
                    <a:pt x="4721" y="10411"/>
                  </a:lnTo>
                  <a:lnTo>
                    <a:pt x="4454" y="10990"/>
                  </a:lnTo>
                  <a:lnTo>
                    <a:pt x="4231" y="11491"/>
                  </a:lnTo>
                  <a:lnTo>
                    <a:pt x="4020" y="12014"/>
                  </a:lnTo>
                  <a:lnTo>
                    <a:pt x="3808" y="12537"/>
                  </a:lnTo>
                  <a:lnTo>
                    <a:pt x="3597" y="13060"/>
                  </a:lnTo>
                  <a:lnTo>
                    <a:pt x="3407" y="13561"/>
                  </a:lnTo>
                  <a:lnTo>
                    <a:pt x="3251" y="13996"/>
                  </a:lnTo>
                  <a:lnTo>
                    <a:pt x="3107" y="14430"/>
                  </a:lnTo>
                  <a:lnTo>
                    <a:pt x="3040" y="14619"/>
                  </a:lnTo>
                  <a:lnTo>
                    <a:pt x="2817" y="15254"/>
                  </a:lnTo>
                  <a:lnTo>
                    <a:pt x="2539" y="16155"/>
                  </a:lnTo>
                  <a:lnTo>
                    <a:pt x="2261" y="17068"/>
                  </a:lnTo>
                  <a:lnTo>
                    <a:pt x="2004" y="17992"/>
                  </a:lnTo>
                  <a:lnTo>
                    <a:pt x="1760" y="18928"/>
                  </a:lnTo>
                  <a:lnTo>
                    <a:pt x="1537" y="19863"/>
                  </a:lnTo>
                  <a:lnTo>
                    <a:pt x="1314" y="20809"/>
                  </a:lnTo>
                  <a:lnTo>
                    <a:pt x="1125" y="21767"/>
                  </a:lnTo>
                  <a:lnTo>
                    <a:pt x="936" y="22724"/>
                  </a:lnTo>
                  <a:lnTo>
                    <a:pt x="835" y="23281"/>
                  </a:lnTo>
                  <a:lnTo>
                    <a:pt x="746" y="23837"/>
                  </a:lnTo>
                  <a:lnTo>
                    <a:pt x="624" y="24595"/>
                  </a:lnTo>
                  <a:lnTo>
                    <a:pt x="568" y="24940"/>
                  </a:lnTo>
                  <a:lnTo>
                    <a:pt x="524" y="25285"/>
                  </a:lnTo>
                  <a:lnTo>
                    <a:pt x="435" y="25964"/>
                  </a:lnTo>
                  <a:lnTo>
                    <a:pt x="357" y="26643"/>
                  </a:lnTo>
                  <a:lnTo>
                    <a:pt x="279" y="27333"/>
                  </a:lnTo>
                  <a:lnTo>
                    <a:pt x="212" y="28012"/>
                  </a:lnTo>
                  <a:lnTo>
                    <a:pt x="156" y="28680"/>
                  </a:lnTo>
                  <a:lnTo>
                    <a:pt x="145" y="28859"/>
                  </a:lnTo>
                  <a:lnTo>
                    <a:pt x="101" y="29415"/>
                  </a:lnTo>
                  <a:lnTo>
                    <a:pt x="67" y="29961"/>
                  </a:lnTo>
                  <a:lnTo>
                    <a:pt x="45" y="30506"/>
                  </a:lnTo>
                  <a:lnTo>
                    <a:pt x="23" y="31052"/>
                  </a:lnTo>
                  <a:lnTo>
                    <a:pt x="0" y="32143"/>
                  </a:lnTo>
                  <a:lnTo>
                    <a:pt x="0" y="33234"/>
                  </a:lnTo>
                  <a:lnTo>
                    <a:pt x="23" y="34292"/>
                  </a:lnTo>
                  <a:lnTo>
                    <a:pt x="78" y="35349"/>
                  </a:lnTo>
                  <a:lnTo>
                    <a:pt x="112" y="35862"/>
                  </a:lnTo>
                  <a:lnTo>
                    <a:pt x="156" y="36374"/>
                  </a:lnTo>
                  <a:lnTo>
                    <a:pt x="201" y="36875"/>
                  </a:lnTo>
                  <a:lnTo>
                    <a:pt x="257" y="37376"/>
                  </a:lnTo>
                  <a:lnTo>
                    <a:pt x="323" y="37866"/>
                  </a:lnTo>
                  <a:lnTo>
                    <a:pt x="390" y="38355"/>
                  </a:lnTo>
                  <a:lnTo>
                    <a:pt x="468" y="38834"/>
                  </a:lnTo>
                  <a:lnTo>
                    <a:pt x="546" y="39302"/>
                  </a:lnTo>
                  <a:lnTo>
                    <a:pt x="635" y="39769"/>
                  </a:lnTo>
                  <a:lnTo>
                    <a:pt x="735" y="40226"/>
                  </a:lnTo>
                  <a:lnTo>
                    <a:pt x="835" y="40671"/>
                  </a:lnTo>
                  <a:lnTo>
                    <a:pt x="947" y="41116"/>
                  </a:lnTo>
                  <a:lnTo>
                    <a:pt x="1058" y="41551"/>
                  </a:lnTo>
                  <a:lnTo>
                    <a:pt x="1181" y="41974"/>
                  </a:lnTo>
                  <a:lnTo>
                    <a:pt x="1314" y="42386"/>
                  </a:lnTo>
                  <a:lnTo>
                    <a:pt x="1448" y="42786"/>
                  </a:lnTo>
                  <a:lnTo>
                    <a:pt x="1593" y="43187"/>
                  </a:lnTo>
                  <a:lnTo>
                    <a:pt x="1748" y="43577"/>
                  </a:lnTo>
                  <a:lnTo>
                    <a:pt x="1904" y="43944"/>
                  </a:lnTo>
                  <a:lnTo>
                    <a:pt x="2071" y="44312"/>
                  </a:lnTo>
                  <a:lnTo>
                    <a:pt x="2238" y="44668"/>
                  </a:lnTo>
                  <a:lnTo>
                    <a:pt x="2428" y="45013"/>
                  </a:lnTo>
                  <a:lnTo>
                    <a:pt x="2617" y="45347"/>
                  </a:lnTo>
                  <a:lnTo>
                    <a:pt x="2806" y="45670"/>
                  </a:lnTo>
                  <a:lnTo>
                    <a:pt x="2984" y="45948"/>
                  </a:lnTo>
                  <a:lnTo>
                    <a:pt x="3174" y="46227"/>
                  </a:lnTo>
                  <a:lnTo>
                    <a:pt x="3363" y="46494"/>
                  </a:lnTo>
                  <a:lnTo>
                    <a:pt x="3563" y="46761"/>
                  </a:lnTo>
                  <a:lnTo>
                    <a:pt x="3741" y="46995"/>
                  </a:lnTo>
                  <a:lnTo>
                    <a:pt x="3919" y="47229"/>
                  </a:lnTo>
                  <a:lnTo>
                    <a:pt x="3986" y="47307"/>
                  </a:lnTo>
                  <a:lnTo>
                    <a:pt x="4376" y="47763"/>
                  </a:lnTo>
                  <a:lnTo>
                    <a:pt x="4387" y="47785"/>
                  </a:lnTo>
                  <a:lnTo>
                    <a:pt x="4398" y="47796"/>
                  </a:lnTo>
                  <a:lnTo>
                    <a:pt x="4788" y="48220"/>
                  </a:lnTo>
                  <a:lnTo>
                    <a:pt x="4899" y="48342"/>
                  </a:lnTo>
                  <a:lnTo>
                    <a:pt x="5255" y="48687"/>
                  </a:lnTo>
                  <a:lnTo>
                    <a:pt x="5467" y="48899"/>
                  </a:lnTo>
                  <a:lnTo>
                    <a:pt x="5701" y="49110"/>
                  </a:lnTo>
                  <a:lnTo>
                    <a:pt x="5723" y="49121"/>
                  </a:lnTo>
                  <a:lnTo>
                    <a:pt x="5957" y="49333"/>
                  </a:lnTo>
                  <a:lnTo>
                    <a:pt x="6202" y="49533"/>
                  </a:lnTo>
                  <a:lnTo>
                    <a:pt x="6257" y="49578"/>
                  </a:lnTo>
                  <a:lnTo>
                    <a:pt x="6480" y="49756"/>
                  </a:lnTo>
                  <a:lnTo>
                    <a:pt x="6703" y="49923"/>
                  </a:lnTo>
                  <a:lnTo>
                    <a:pt x="6959" y="50112"/>
                  </a:lnTo>
                  <a:lnTo>
                    <a:pt x="7226" y="50301"/>
                  </a:lnTo>
                  <a:lnTo>
                    <a:pt x="7649" y="50580"/>
                  </a:lnTo>
                  <a:lnTo>
                    <a:pt x="8206" y="50925"/>
                  </a:lnTo>
                  <a:lnTo>
                    <a:pt x="8484" y="51092"/>
                  </a:lnTo>
                  <a:lnTo>
                    <a:pt x="8774" y="51248"/>
                  </a:lnTo>
                  <a:lnTo>
                    <a:pt x="9108" y="51426"/>
                  </a:lnTo>
                  <a:lnTo>
                    <a:pt x="9553" y="51637"/>
                  </a:lnTo>
                  <a:lnTo>
                    <a:pt x="10065" y="51871"/>
                  </a:lnTo>
                  <a:lnTo>
                    <a:pt x="10577" y="52094"/>
                  </a:lnTo>
                  <a:lnTo>
                    <a:pt x="10922" y="52239"/>
                  </a:lnTo>
                  <a:lnTo>
                    <a:pt x="11423" y="52428"/>
                  </a:lnTo>
                  <a:lnTo>
                    <a:pt x="11757" y="52539"/>
                  </a:lnTo>
                  <a:lnTo>
                    <a:pt x="12091" y="52651"/>
                  </a:lnTo>
                  <a:lnTo>
                    <a:pt x="12503" y="52784"/>
                  </a:lnTo>
                  <a:lnTo>
                    <a:pt x="12938" y="52918"/>
                  </a:lnTo>
                  <a:lnTo>
                    <a:pt x="13372" y="53040"/>
                  </a:lnTo>
                  <a:lnTo>
                    <a:pt x="13773" y="53140"/>
                  </a:lnTo>
                  <a:lnTo>
                    <a:pt x="13817" y="53152"/>
                  </a:lnTo>
                  <a:lnTo>
                    <a:pt x="14274" y="53274"/>
                  </a:lnTo>
                  <a:lnTo>
                    <a:pt x="14841" y="53408"/>
                  </a:lnTo>
                  <a:lnTo>
                    <a:pt x="15109" y="53463"/>
                  </a:lnTo>
                  <a:lnTo>
                    <a:pt x="15843" y="53608"/>
                  </a:lnTo>
                  <a:lnTo>
                    <a:pt x="16511" y="53742"/>
                  </a:lnTo>
                  <a:lnTo>
                    <a:pt x="16990" y="53820"/>
                  </a:lnTo>
                  <a:lnTo>
                    <a:pt x="17680" y="53920"/>
                  </a:lnTo>
                  <a:lnTo>
                    <a:pt x="18371" y="54020"/>
                  </a:lnTo>
                  <a:lnTo>
                    <a:pt x="18916" y="54087"/>
                  </a:lnTo>
                  <a:lnTo>
                    <a:pt x="19016" y="54098"/>
                  </a:lnTo>
                  <a:lnTo>
                    <a:pt x="19540" y="54165"/>
                  </a:lnTo>
                  <a:lnTo>
                    <a:pt x="20074" y="54220"/>
                  </a:lnTo>
                  <a:lnTo>
                    <a:pt x="20620" y="54265"/>
                  </a:lnTo>
                  <a:lnTo>
                    <a:pt x="21121" y="54321"/>
                  </a:lnTo>
                  <a:lnTo>
                    <a:pt x="21644" y="54354"/>
                  </a:lnTo>
                  <a:lnTo>
                    <a:pt x="22022" y="54387"/>
                  </a:lnTo>
                  <a:lnTo>
                    <a:pt x="22401" y="54410"/>
                  </a:lnTo>
                  <a:lnTo>
                    <a:pt x="23470" y="54476"/>
                  </a:lnTo>
                  <a:lnTo>
                    <a:pt x="24672" y="54532"/>
                  </a:lnTo>
                  <a:lnTo>
                    <a:pt x="25908" y="54577"/>
                  </a:lnTo>
                  <a:lnTo>
                    <a:pt x="26888" y="54599"/>
                  </a:lnTo>
                  <a:lnTo>
                    <a:pt x="27188" y="54610"/>
                  </a:lnTo>
                  <a:lnTo>
                    <a:pt x="28346" y="54621"/>
                  </a:lnTo>
                  <a:lnTo>
                    <a:pt x="29515" y="54632"/>
                  </a:lnTo>
                  <a:lnTo>
                    <a:pt x="30718" y="54632"/>
                  </a:lnTo>
                  <a:lnTo>
                    <a:pt x="31953" y="54621"/>
                  </a:lnTo>
                  <a:lnTo>
                    <a:pt x="33223" y="54599"/>
                  </a:lnTo>
                  <a:lnTo>
                    <a:pt x="33824" y="54588"/>
                  </a:lnTo>
                  <a:lnTo>
                    <a:pt x="34403" y="54577"/>
                  </a:lnTo>
                  <a:lnTo>
                    <a:pt x="35538" y="54532"/>
                  </a:lnTo>
                  <a:lnTo>
                    <a:pt x="36618" y="54488"/>
                  </a:lnTo>
                  <a:lnTo>
                    <a:pt x="37153" y="54454"/>
                  </a:lnTo>
                  <a:lnTo>
                    <a:pt x="38433" y="54376"/>
                  </a:lnTo>
                  <a:lnTo>
                    <a:pt x="39647" y="54276"/>
                  </a:lnTo>
                  <a:lnTo>
                    <a:pt x="40771" y="54165"/>
                  </a:lnTo>
                  <a:lnTo>
                    <a:pt x="41840" y="54042"/>
                  </a:lnTo>
                  <a:lnTo>
                    <a:pt x="42307" y="53987"/>
                  </a:lnTo>
                  <a:lnTo>
                    <a:pt x="43410" y="53820"/>
                  </a:lnTo>
                  <a:lnTo>
                    <a:pt x="44445" y="53641"/>
                  </a:lnTo>
                  <a:lnTo>
                    <a:pt x="44924" y="53552"/>
                  </a:lnTo>
                  <a:lnTo>
                    <a:pt x="45146" y="53519"/>
                  </a:lnTo>
                  <a:lnTo>
                    <a:pt x="45570" y="53430"/>
                  </a:lnTo>
                  <a:lnTo>
                    <a:pt x="45981" y="53330"/>
                  </a:lnTo>
                  <a:lnTo>
                    <a:pt x="46382" y="53241"/>
                  </a:lnTo>
                  <a:lnTo>
                    <a:pt x="46772" y="53152"/>
                  </a:lnTo>
                  <a:lnTo>
                    <a:pt x="47529" y="52951"/>
                  </a:lnTo>
                  <a:lnTo>
                    <a:pt x="47963" y="52829"/>
                  </a:lnTo>
                  <a:lnTo>
                    <a:pt x="48253" y="52740"/>
                  </a:lnTo>
                  <a:lnTo>
                    <a:pt x="48531" y="52651"/>
                  </a:lnTo>
                  <a:lnTo>
                    <a:pt x="48898" y="52539"/>
                  </a:lnTo>
                  <a:lnTo>
                    <a:pt x="49244" y="52428"/>
                  </a:lnTo>
                  <a:lnTo>
                    <a:pt x="49444" y="51214"/>
                  </a:lnTo>
                  <a:lnTo>
                    <a:pt x="49622" y="50045"/>
                  </a:lnTo>
                  <a:lnTo>
                    <a:pt x="49767" y="49077"/>
                  </a:lnTo>
                  <a:lnTo>
                    <a:pt x="49889" y="48130"/>
                  </a:lnTo>
                  <a:lnTo>
                    <a:pt x="49989" y="47229"/>
                  </a:lnTo>
                  <a:lnTo>
                    <a:pt x="50067" y="46349"/>
                  </a:lnTo>
                  <a:lnTo>
                    <a:pt x="50112" y="45737"/>
                  </a:lnTo>
                  <a:lnTo>
                    <a:pt x="50145" y="45147"/>
                  </a:lnTo>
                  <a:lnTo>
                    <a:pt x="50156" y="44568"/>
                  </a:lnTo>
                  <a:lnTo>
                    <a:pt x="50156" y="44022"/>
                  </a:lnTo>
                  <a:lnTo>
                    <a:pt x="50134" y="43499"/>
                  </a:lnTo>
                  <a:lnTo>
                    <a:pt x="50101" y="42987"/>
                  </a:lnTo>
                  <a:lnTo>
                    <a:pt x="50045" y="42508"/>
                  </a:lnTo>
                  <a:lnTo>
                    <a:pt x="49978" y="42052"/>
                  </a:lnTo>
                  <a:lnTo>
                    <a:pt x="49054" y="41640"/>
                  </a:lnTo>
                  <a:lnTo>
                    <a:pt x="48097" y="41239"/>
                  </a:lnTo>
                  <a:lnTo>
                    <a:pt x="47150" y="40849"/>
                  </a:lnTo>
                  <a:lnTo>
                    <a:pt x="46193" y="40460"/>
                  </a:lnTo>
                  <a:lnTo>
                    <a:pt x="44311" y="39691"/>
                  </a:lnTo>
                  <a:lnTo>
                    <a:pt x="43410" y="39324"/>
                  </a:lnTo>
                  <a:lnTo>
                    <a:pt x="42552" y="38968"/>
                  </a:lnTo>
                  <a:lnTo>
                    <a:pt x="41728" y="38611"/>
                  </a:lnTo>
                  <a:lnTo>
                    <a:pt x="40971" y="38255"/>
                  </a:lnTo>
                  <a:lnTo>
                    <a:pt x="40281" y="37921"/>
                  </a:lnTo>
                  <a:lnTo>
                    <a:pt x="39958" y="37743"/>
                  </a:lnTo>
                  <a:lnTo>
                    <a:pt x="39658" y="37576"/>
                  </a:lnTo>
                  <a:lnTo>
                    <a:pt x="39379" y="37409"/>
                  </a:lnTo>
                  <a:lnTo>
                    <a:pt x="39123" y="37253"/>
                  </a:lnTo>
                  <a:lnTo>
                    <a:pt x="38901" y="37086"/>
                  </a:lnTo>
                  <a:lnTo>
                    <a:pt x="38689" y="36919"/>
                  </a:lnTo>
                  <a:lnTo>
                    <a:pt x="38511" y="36763"/>
                  </a:lnTo>
                  <a:lnTo>
                    <a:pt x="38355" y="36607"/>
                  </a:lnTo>
                  <a:lnTo>
                    <a:pt x="38221" y="36452"/>
                  </a:lnTo>
                  <a:lnTo>
                    <a:pt x="38132" y="36296"/>
                  </a:lnTo>
                  <a:lnTo>
                    <a:pt x="38043" y="36118"/>
                  </a:lnTo>
                  <a:lnTo>
                    <a:pt x="37965" y="35917"/>
                  </a:lnTo>
                  <a:lnTo>
                    <a:pt x="37876" y="35683"/>
                  </a:lnTo>
                  <a:lnTo>
                    <a:pt x="37787" y="35427"/>
                  </a:lnTo>
                  <a:lnTo>
                    <a:pt x="37609" y="34837"/>
                  </a:lnTo>
                  <a:lnTo>
                    <a:pt x="37420" y="34136"/>
                  </a:lnTo>
                  <a:lnTo>
                    <a:pt x="37208" y="33345"/>
                  </a:lnTo>
                  <a:lnTo>
                    <a:pt x="36997" y="32466"/>
                  </a:lnTo>
                  <a:lnTo>
                    <a:pt x="36507" y="30473"/>
                  </a:lnTo>
                  <a:lnTo>
                    <a:pt x="36240" y="29382"/>
                  </a:lnTo>
                  <a:lnTo>
                    <a:pt x="35939" y="28213"/>
                  </a:lnTo>
                  <a:lnTo>
                    <a:pt x="35627" y="26999"/>
                  </a:lnTo>
                  <a:lnTo>
                    <a:pt x="35282" y="25741"/>
                  </a:lnTo>
                  <a:lnTo>
                    <a:pt x="34915" y="24439"/>
                  </a:lnTo>
                  <a:lnTo>
                    <a:pt x="34525" y="23114"/>
                  </a:lnTo>
                  <a:lnTo>
                    <a:pt x="34102" y="21756"/>
                  </a:lnTo>
                  <a:lnTo>
                    <a:pt x="33646" y="20375"/>
                  </a:lnTo>
                  <a:lnTo>
                    <a:pt x="33401" y="19685"/>
                  </a:lnTo>
                  <a:lnTo>
                    <a:pt x="33156" y="18983"/>
                  </a:lnTo>
                  <a:lnTo>
                    <a:pt x="32889" y="18282"/>
                  </a:lnTo>
                  <a:lnTo>
                    <a:pt x="32621" y="17592"/>
                  </a:lnTo>
                  <a:lnTo>
                    <a:pt x="32343" y="16890"/>
                  </a:lnTo>
                  <a:lnTo>
                    <a:pt x="32065" y="16200"/>
                  </a:lnTo>
                  <a:lnTo>
                    <a:pt x="31764" y="15499"/>
                  </a:lnTo>
                  <a:lnTo>
                    <a:pt x="31463" y="14808"/>
                  </a:lnTo>
                  <a:lnTo>
                    <a:pt x="31141" y="14118"/>
                  </a:lnTo>
                  <a:lnTo>
                    <a:pt x="30818" y="13439"/>
                  </a:lnTo>
                  <a:lnTo>
                    <a:pt x="30484" y="12760"/>
                  </a:lnTo>
                  <a:lnTo>
                    <a:pt x="30139" y="12092"/>
                  </a:lnTo>
                  <a:lnTo>
                    <a:pt x="29771" y="11424"/>
                  </a:lnTo>
                  <a:lnTo>
                    <a:pt x="29404" y="10767"/>
                  </a:lnTo>
                  <a:lnTo>
                    <a:pt x="29025" y="10121"/>
                  </a:lnTo>
                  <a:lnTo>
                    <a:pt x="28636" y="9487"/>
                  </a:lnTo>
                  <a:lnTo>
                    <a:pt x="28224" y="8852"/>
                  </a:lnTo>
                  <a:lnTo>
                    <a:pt x="27812" y="8240"/>
                  </a:lnTo>
                  <a:lnTo>
                    <a:pt x="27378" y="7638"/>
                  </a:lnTo>
                  <a:lnTo>
                    <a:pt x="26943" y="7048"/>
                  </a:lnTo>
                  <a:lnTo>
                    <a:pt x="26487" y="6469"/>
                  </a:lnTo>
                  <a:lnTo>
                    <a:pt x="26019" y="5913"/>
                  </a:lnTo>
                  <a:lnTo>
                    <a:pt x="25541" y="5367"/>
                  </a:lnTo>
                  <a:lnTo>
                    <a:pt x="25040" y="4833"/>
                  </a:lnTo>
                  <a:lnTo>
                    <a:pt x="24527" y="4321"/>
                  </a:lnTo>
                  <a:lnTo>
                    <a:pt x="24015" y="3831"/>
                  </a:lnTo>
                  <a:lnTo>
                    <a:pt x="23470" y="3352"/>
                  </a:lnTo>
                  <a:lnTo>
                    <a:pt x="22924" y="2896"/>
                  </a:lnTo>
                  <a:lnTo>
                    <a:pt x="22356" y="2461"/>
                  </a:lnTo>
                  <a:lnTo>
                    <a:pt x="22067" y="2261"/>
                  </a:lnTo>
                  <a:lnTo>
                    <a:pt x="21777" y="2049"/>
                  </a:lnTo>
                  <a:lnTo>
                    <a:pt x="21488" y="1860"/>
                  </a:lnTo>
                  <a:lnTo>
                    <a:pt x="21187" y="1660"/>
                  </a:lnTo>
                  <a:lnTo>
                    <a:pt x="20887" y="1482"/>
                  </a:lnTo>
                  <a:lnTo>
                    <a:pt x="20575" y="1304"/>
                  </a:lnTo>
                  <a:lnTo>
                    <a:pt x="20230" y="1103"/>
                  </a:lnTo>
                  <a:lnTo>
                    <a:pt x="19874" y="925"/>
                  </a:lnTo>
                  <a:lnTo>
                    <a:pt x="19528" y="769"/>
                  </a:lnTo>
                  <a:lnTo>
                    <a:pt x="19183" y="624"/>
                  </a:lnTo>
                  <a:lnTo>
                    <a:pt x="18849" y="491"/>
                  </a:lnTo>
                  <a:lnTo>
                    <a:pt x="18504" y="379"/>
                  </a:lnTo>
                  <a:lnTo>
                    <a:pt x="18170" y="279"/>
                  </a:lnTo>
                  <a:lnTo>
                    <a:pt x="17825" y="201"/>
                  </a:lnTo>
                  <a:lnTo>
                    <a:pt x="17491" y="135"/>
                  </a:lnTo>
                  <a:lnTo>
                    <a:pt x="17168" y="79"/>
                  </a:lnTo>
                  <a:lnTo>
                    <a:pt x="16834" y="34"/>
                  </a:lnTo>
                  <a:lnTo>
                    <a:pt x="16511" y="12"/>
                  </a:lnTo>
                  <a:lnTo>
                    <a:pt x="16177" y="1"/>
                  </a:lnTo>
                  <a:close/>
                </a:path>
              </a:pathLst>
            </a:custGeom>
            <a:solidFill>
              <a:srgbClr val="DF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93;p21">
              <a:extLst>
                <a:ext uri="{FF2B5EF4-FFF2-40B4-BE49-F238E27FC236}">
                  <a16:creationId xmlns:a16="http://schemas.microsoft.com/office/drawing/2014/main" id="{D42448CB-6B83-E3D8-7887-83DA14AEF9CA}"/>
                </a:ext>
              </a:extLst>
            </p:cNvPr>
            <p:cNvSpPr/>
            <p:nvPr/>
          </p:nvSpPr>
          <p:spPr>
            <a:xfrm>
              <a:off x="759751" y="2117899"/>
              <a:ext cx="1177059" cy="1282100"/>
            </a:xfrm>
            <a:custGeom>
              <a:avLst/>
              <a:gdLst/>
              <a:ahLst/>
              <a:cxnLst/>
              <a:rect l="l" t="t" r="r" b="b"/>
              <a:pathLst>
                <a:path w="50157" h="54633" fill="none" extrusionOk="0">
                  <a:moveTo>
                    <a:pt x="50067" y="46349"/>
                  </a:moveTo>
                  <a:lnTo>
                    <a:pt x="50067" y="46349"/>
                  </a:lnTo>
                  <a:lnTo>
                    <a:pt x="49989" y="47229"/>
                  </a:lnTo>
                  <a:lnTo>
                    <a:pt x="49889" y="48130"/>
                  </a:lnTo>
                  <a:lnTo>
                    <a:pt x="49767" y="49077"/>
                  </a:lnTo>
                  <a:lnTo>
                    <a:pt x="49622" y="50045"/>
                  </a:lnTo>
                  <a:lnTo>
                    <a:pt x="49622" y="50045"/>
                  </a:lnTo>
                  <a:lnTo>
                    <a:pt x="49444" y="51214"/>
                  </a:lnTo>
                  <a:lnTo>
                    <a:pt x="49244" y="52428"/>
                  </a:lnTo>
                  <a:lnTo>
                    <a:pt x="49244" y="52428"/>
                  </a:lnTo>
                  <a:lnTo>
                    <a:pt x="48898" y="52539"/>
                  </a:lnTo>
                  <a:lnTo>
                    <a:pt x="48531" y="52651"/>
                  </a:lnTo>
                  <a:lnTo>
                    <a:pt x="48531" y="52651"/>
                  </a:lnTo>
                  <a:lnTo>
                    <a:pt x="48253" y="52740"/>
                  </a:lnTo>
                  <a:lnTo>
                    <a:pt x="47963" y="52829"/>
                  </a:lnTo>
                  <a:lnTo>
                    <a:pt x="47963" y="52829"/>
                  </a:lnTo>
                  <a:lnTo>
                    <a:pt x="47529" y="52951"/>
                  </a:lnTo>
                  <a:lnTo>
                    <a:pt x="47529" y="52951"/>
                  </a:lnTo>
                  <a:lnTo>
                    <a:pt x="46772" y="53152"/>
                  </a:lnTo>
                  <a:lnTo>
                    <a:pt x="46382" y="53241"/>
                  </a:lnTo>
                  <a:lnTo>
                    <a:pt x="45981" y="53330"/>
                  </a:lnTo>
                  <a:lnTo>
                    <a:pt x="45981" y="53330"/>
                  </a:lnTo>
                  <a:lnTo>
                    <a:pt x="45570" y="53430"/>
                  </a:lnTo>
                  <a:lnTo>
                    <a:pt x="45570" y="53430"/>
                  </a:lnTo>
                  <a:lnTo>
                    <a:pt x="45146" y="53519"/>
                  </a:lnTo>
                  <a:lnTo>
                    <a:pt x="45146" y="53519"/>
                  </a:lnTo>
                  <a:lnTo>
                    <a:pt x="44924" y="53552"/>
                  </a:lnTo>
                  <a:lnTo>
                    <a:pt x="44924" y="53552"/>
                  </a:lnTo>
                  <a:lnTo>
                    <a:pt x="44445" y="53641"/>
                  </a:lnTo>
                  <a:lnTo>
                    <a:pt x="44445" y="53641"/>
                  </a:lnTo>
                  <a:lnTo>
                    <a:pt x="43410" y="53820"/>
                  </a:lnTo>
                  <a:lnTo>
                    <a:pt x="42307" y="53987"/>
                  </a:lnTo>
                  <a:lnTo>
                    <a:pt x="42307" y="53987"/>
                  </a:lnTo>
                  <a:lnTo>
                    <a:pt x="41840" y="54042"/>
                  </a:lnTo>
                  <a:lnTo>
                    <a:pt x="41840" y="54042"/>
                  </a:lnTo>
                  <a:lnTo>
                    <a:pt x="40771" y="54165"/>
                  </a:lnTo>
                  <a:lnTo>
                    <a:pt x="39647" y="54276"/>
                  </a:lnTo>
                  <a:lnTo>
                    <a:pt x="39647" y="54276"/>
                  </a:lnTo>
                  <a:lnTo>
                    <a:pt x="38433" y="54376"/>
                  </a:lnTo>
                  <a:lnTo>
                    <a:pt x="37153" y="54454"/>
                  </a:lnTo>
                  <a:lnTo>
                    <a:pt x="37153" y="54454"/>
                  </a:lnTo>
                  <a:lnTo>
                    <a:pt x="36618" y="54488"/>
                  </a:lnTo>
                  <a:lnTo>
                    <a:pt x="36618" y="54488"/>
                  </a:lnTo>
                  <a:lnTo>
                    <a:pt x="35538" y="54532"/>
                  </a:lnTo>
                  <a:lnTo>
                    <a:pt x="35538" y="54532"/>
                  </a:lnTo>
                  <a:lnTo>
                    <a:pt x="34403" y="54577"/>
                  </a:lnTo>
                  <a:lnTo>
                    <a:pt x="34403" y="54577"/>
                  </a:lnTo>
                  <a:lnTo>
                    <a:pt x="33824" y="54588"/>
                  </a:lnTo>
                  <a:lnTo>
                    <a:pt x="33824" y="54588"/>
                  </a:lnTo>
                  <a:lnTo>
                    <a:pt x="33223" y="54599"/>
                  </a:lnTo>
                  <a:lnTo>
                    <a:pt x="33223" y="54599"/>
                  </a:lnTo>
                  <a:lnTo>
                    <a:pt x="31953" y="54621"/>
                  </a:lnTo>
                  <a:lnTo>
                    <a:pt x="30718" y="54632"/>
                  </a:lnTo>
                  <a:lnTo>
                    <a:pt x="29515" y="54632"/>
                  </a:lnTo>
                  <a:lnTo>
                    <a:pt x="28346" y="54621"/>
                  </a:lnTo>
                  <a:lnTo>
                    <a:pt x="28346" y="54621"/>
                  </a:lnTo>
                  <a:lnTo>
                    <a:pt x="27188" y="54610"/>
                  </a:lnTo>
                  <a:lnTo>
                    <a:pt x="27188" y="54610"/>
                  </a:lnTo>
                  <a:lnTo>
                    <a:pt x="26888" y="54599"/>
                  </a:lnTo>
                  <a:lnTo>
                    <a:pt x="26888" y="54599"/>
                  </a:lnTo>
                  <a:lnTo>
                    <a:pt x="25908" y="54577"/>
                  </a:lnTo>
                  <a:lnTo>
                    <a:pt x="25908" y="54577"/>
                  </a:lnTo>
                  <a:lnTo>
                    <a:pt x="24672" y="54532"/>
                  </a:lnTo>
                  <a:lnTo>
                    <a:pt x="23470" y="54476"/>
                  </a:lnTo>
                  <a:lnTo>
                    <a:pt x="23470" y="54476"/>
                  </a:lnTo>
                  <a:lnTo>
                    <a:pt x="22401" y="54410"/>
                  </a:lnTo>
                  <a:lnTo>
                    <a:pt x="22401" y="54410"/>
                  </a:lnTo>
                  <a:lnTo>
                    <a:pt x="22022" y="54387"/>
                  </a:lnTo>
                  <a:lnTo>
                    <a:pt x="21644" y="54354"/>
                  </a:lnTo>
                  <a:lnTo>
                    <a:pt x="21644" y="54354"/>
                  </a:lnTo>
                  <a:lnTo>
                    <a:pt x="21121" y="54321"/>
                  </a:lnTo>
                  <a:lnTo>
                    <a:pt x="20620" y="54265"/>
                  </a:lnTo>
                  <a:lnTo>
                    <a:pt x="20620" y="54265"/>
                  </a:lnTo>
                  <a:lnTo>
                    <a:pt x="20074" y="54220"/>
                  </a:lnTo>
                  <a:lnTo>
                    <a:pt x="20074" y="54220"/>
                  </a:lnTo>
                  <a:lnTo>
                    <a:pt x="19540" y="54165"/>
                  </a:lnTo>
                  <a:lnTo>
                    <a:pt x="19540" y="54165"/>
                  </a:lnTo>
                  <a:lnTo>
                    <a:pt x="19016" y="54098"/>
                  </a:lnTo>
                  <a:lnTo>
                    <a:pt x="19016" y="54098"/>
                  </a:lnTo>
                  <a:lnTo>
                    <a:pt x="18916" y="54087"/>
                  </a:lnTo>
                  <a:lnTo>
                    <a:pt x="18916" y="54087"/>
                  </a:lnTo>
                  <a:lnTo>
                    <a:pt x="18371" y="54020"/>
                  </a:lnTo>
                  <a:lnTo>
                    <a:pt x="18371" y="54020"/>
                  </a:lnTo>
                  <a:lnTo>
                    <a:pt x="17680" y="53920"/>
                  </a:lnTo>
                  <a:lnTo>
                    <a:pt x="16990" y="53820"/>
                  </a:lnTo>
                  <a:lnTo>
                    <a:pt x="16990" y="53820"/>
                  </a:lnTo>
                  <a:lnTo>
                    <a:pt x="16511" y="53742"/>
                  </a:lnTo>
                  <a:lnTo>
                    <a:pt x="16511" y="53742"/>
                  </a:lnTo>
                  <a:lnTo>
                    <a:pt x="15843" y="53608"/>
                  </a:lnTo>
                  <a:lnTo>
                    <a:pt x="15843" y="53608"/>
                  </a:lnTo>
                  <a:lnTo>
                    <a:pt x="15109" y="53463"/>
                  </a:lnTo>
                  <a:lnTo>
                    <a:pt x="15109" y="53463"/>
                  </a:lnTo>
                  <a:lnTo>
                    <a:pt x="14841" y="53408"/>
                  </a:lnTo>
                  <a:lnTo>
                    <a:pt x="14841" y="53408"/>
                  </a:lnTo>
                  <a:lnTo>
                    <a:pt x="14274" y="53274"/>
                  </a:lnTo>
                  <a:lnTo>
                    <a:pt x="14274" y="53274"/>
                  </a:lnTo>
                  <a:lnTo>
                    <a:pt x="13817" y="53152"/>
                  </a:lnTo>
                  <a:lnTo>
                    <a:pt x="13817" y="53152"/>
                  </a:lnTo>
                  <a:lnTo>
                    <a:pt x="13773" y="53140"/>
                  </a:lnTo>
                  <a:lnTo>
                    <a:pt x="13773" y="53140"/>
                  </a:lnTo>
                  <a:lnTo>
                    <a:pt x="13372" y="53040"/>
                  </a:lnTo>
                  <a:lnTo>
                    <a:pt x="13372" y="53040"/>
                  </a:lnTo>
                  <a:lnTo>
                    <a:pt x="12938" y="52918"/>
                  </a:lnTo>
                  <a:lnTo>
                    <a:pt x="12503" y="52784"/>
                  </a:lnTo>
                  <a:lnTo>
                    <a:pt x="12503" y="52784"/>
                  </a:lnTo>
                  <a:lnTo>
                    <a:pt x="12091" y="52651"/>
                  </a:lnTo>
                  <a:lnTo>
                    <a:pt x="12091" y="52651"/>
                  </a:lnTo>
                  <a:lnTo>
                    <a:pt x="11757" y="52539"/>
                  </a:lnTo>
                  <a:lnTo>
                    <a:pt x="11423" y="52428"/>
                  </a:lnTo>
                  <a:lnTo>
                    <a:pt x="11423" y="52428"/>
                  </a:lnTo>
                  <a:lnTo>
                    <a:pt x="10922" y="52239"/>
                  </a:lnTo>
                  <a:lnTo>
                    <a:pt x="10922" y="52239"/>
                  </a:lnTo>
                  <a:lnTo>
                    <a:pt x="10577" y="52094"/>
                  </a:lnTo>
                  <a:lnTo>
                    <a:pt x="10577" y="52094"/>
                  </a:lnTo>
                  <a:lnTo>
                    <a:pt x="10065" y="51871"/>
                  </a:lnTo>
                  <a:lnTo>
                    <a:pt x="10065" y="51871"/>
                  </a:lnTo>
                  <a:lnTo>
                    <a:pt x="9553" y="51637"/>
                  </a:lnTo>
                  <a:lnTo>
                    <a:pt x="9553" y="51637"/>
                  </a:lnTo>
                  <a:lnTo>
                    <a:pt x="9108" y="51426"/>
                  </a:lnTo>
                  <a:lnTo>
                    <a:pt x="9108" y="51426"/>
                  </a:lnTo>
                  <a:lnTo>
                    <a:pt x="8774" y="51248"/>
                  </a:lnTo>
                  <a:lnTo>
                    <a:pt x="8774" y="51248"/>
                  </a:lnTo>
                  <a:lnTo>
                    <a:pt x="8484" y="51092"/>
                  </a:lnTo>
                  <a:lnTo>
                    <a:pt x="8206" y="50925"/>
                  </a:lnTo>
                  <a:lnTo>
                    <a:pt x="7649" y="50580"/>
                  </a:lnTo>
                  <a:lnTo>
                    <a:pt x="7649" y="50580"/>
                  </a:lnTo>
                  <a:lnTo>
                    <a:pt x="7226" y="50301"/>
                  </a:lnTo>
                  <a:lnTo>
                    <a:pt x="7226" y="50301"/>
                  </a:lnTo>
                  <a:lnTo>
                    <a:pt x="6959" y="50112"/>
                  </a:lnTo>
                  <a:lnTo>
                    <a:pt x="6703" y="49923"/>
                  </a:lnTo>
                  <a:lnTo>
                    <a:pt x="6703" y="49923"/>
                  </a:lnTo>
                  <a:lnTo>
                    <a:pt x="6480" y="49756"/>
                  </a:lnTo>
                  <a:lnTo>
                    <a:pt x="6257" y="49578"/>
                  </a:lnTo>
                  <a:lnTo>
                    <a:pt x="6257" y="49578"/>
                  </a:lnTo>
                  <a:lnTo>
                    <a:pt x="6202" y="49533"/>
                  </a:lnTo>
                  <a:lnTo>
                    <a:pt x="6202" y="49533"/>
                  </a:lnTo>
                  <a:lnTo>
                    <a:pt x="5957" y="49333"/>
                  </a:lnTo>
                  <a:lnTo>
                    <a:pt x="5723" y="49121"/>
                  </a:lnTo>
                  <a:lnTo>
                    <a:pt x="5723" y="49121"/>
                  </a:lnTo>
                  <a:lnTo>
                    <a:pt x="5701" y="49110"/>
                  </a:lnTo>
                  <a:lnTo>
                    <a:pt x="5701" y="49110"/>
                  </a:lnTo>
                  <a:lnTo>
                    <a:pt x="5467" y="48899"/>
                  </a:lnTo>
                  <a:lnTo>
                    <a:pt x="5255" y="48687"/>
                  </a:lnTo>
                  <a:lnTo>
                    <a:pt x="5255" y="48687"/>
                  </a:lnTo>
                  <a:lnTo>
                    <a:pt x="4899" y="48342"/>
                  </a:lnTo>
                  <a:lnTo>
                    <a:pt x="4899" y="48342"/>
                  </a:lnTo>
                  <a:lnTo>
                    <a:pt x="4788" y="48220"/>
                  </a:lnTo>
                  <a:lnTo>
                    <a:pt x="4788" y="48220"/>
                  </a:lnTo>
                  <a:lnTo>
                    <a:pt x="4398" y="47796"/>
                  </a:lnTo>
                  <a:lnTo>
                    <a:pt x="4398" y="47796"/>
                  </a:lnTo>
                  <a:lnTo>
                    <a:pt x="4387" y="47785"/>
                  </a:lnTo>
                  <a:lnTo>
                    <a:pt x="4376" y="47763"/>
                  </a:lnTo>
                  <a:lnTo>
                    <a:pt x="4376" y="47763"/>
                  </a:lnTo>
                  <a:lnTo>
                    <a:pt x="3986" y="47307"/>
                  </a:lnTo>
                  <a:lnTo>
                    <a:pt x="3986" y="47307"/>
                  </a:lnTo>
                  <a:lnTo>
                    <a:pt x="3919" y="47229"/>
                  </a:lnTo>
                  <a:lnTo>
                    <a:pt x="3919" y="47229"/>
                  </a:lnTo>
                  <a:lnTo>
                    <a:pt x="3741" y="46995"/>
                  </a:lnTo>
                  <a:lnTo>
                    <a:pt x="3563" y="46761"/>
                  </a:lnTo>
                  <a:lnTo>
                    <a:pt x="3563" y="46761"/>
                  </a:lnTo>
                  <a:lnTo>
                    <a:pt x="3363" y="46494"/>
                  </a:lnTo>
                  <a:lnTo>
                    <a:pt x="3174" y="46227"/>
                  </a:lnTo>
                  <a:lnTo>
                    <a:pt x="3174" y="46227"/>
                  </a:lnTo>
                  <a:lnTo>
                    <a:pt x="2984" y="45948"/>
                  </a:lnTo>
                  <a:lnTo>
                    <a:pt x="2806" y="45670"/>
                  </a:lnTo>
                  <a:lnTo>
                    <a:pt x="2806" y="45670"/>
                  </a:lnTo>
                  <a:lnTo>
                    <a:pt x="2617" y="45347"/>
                  </a:lnTo>
                  <a:lnTo>
                    <a:pt x="2428" y="45013"/>
                  </a:lnTo>
                  <a:lnTo>
                    <a:pt x="2238" y="44668"/>
                  </a:lnTo>
                  <a:lnTo>
                    <a:pt x="2071" y="44312"/>
                  </a:lnTo>
                  <a:lnTo>
                    <a:pt x="1904" y="43944"/>
                  </a:lnTo>
                  <a:lnTo>
                    <a:pt x="1748" y="43577"/>
                  </a:lnTo>
                  <a:lnTo>
                    <a:pt x="1593" y="43187"/>
                  </a:lnTo>
                  <a:lnTo>
                    <a:pt x="1448" y="42786"/>
                  </a:lnTo>
                  <a:lnTo>
                    <a:pt x="1314" y="42386"/>
                  </a:lnTo>
                  <a:lnTo>
                    <a:pt x="1181" y="41974"/>
                  </a:lnTo>
                  <a:lnTo>
                    <a:pt x="1058" y="41551"/>
                  </a:lnTo>
                  <a:lnTo>
                    <a:pt x="947" y="41116"/>
                  </a:lnTo>
                  <a:lnTo>
                    <a:pt x="835" y="40671"/>
                  </a:lnTo>
                  <a:lnTo>
                    <a:pt x="735" y="40226"/>
                  </a:lnTo>
                  <a:lnTo>
                    <a:pt x="635" y="39769"/>
                  </a:lnTo>
                  <a:lnTo>
                    <a:pt x="546" y="39302"/>
                  </a:lnTo>
                  <a:lnTo>
                    <a:pt x="468" y="38834"/>
                  </a:lnTo>
                  <a:lnTo>
                    <a:pt x="390" y="38355"/>
                  </a:lnTo>
                  <a:lnTo>
                    <a:pt x="323" y="37866"/>
                  </a:lnTo>
                  <a:lnTo>
                    <a:pt x="257" y="37376"/>
                  </a:lnTo>
                  <a:lnTo>
                    <a:pt x="201" y="36875"/>
                  </a:lnTo>
                  <a:lnTo>
                    <a:pt x="156" y="36374"/>
                  </a:lnTo>
                  <a:lnTo>
                    <a:pt x="112" y="35862"/>
                  </a:lnTo>
                  <a:lnTo>
                    <a:pt x="78" y="35349"/>
                  </a:lnTo>
                  <a:lnTo>
                    <a:pt x="23" y="34292"/>
                  </a:lnTo>
                  <a:lnTo>
                    <a:pt x="0" y="33234"/>
                  </a:lnTo>
                  <a:lnTo>
                    <a:pt x="0" y="32143"/>
                  </a:lnTo>
                  <a:lnTo>
                    <a:pt x="23" y="31052"/>
                  </a:lnTo>
                  <a:lnTo>
                    <a:pt x="23" y="31052"/>
                  </a:lnTo>
                  <a:lnTo>
                    <a:pt x="45" y="30506"/>
                  </a:lnTo>
                  <a:lnTo>
                    <a:pt x="45" y="30506"/>
                  </a:lnTo>
                  <a:lnTo>
                    <a:pt x="67" y="29961"/>
                  </a:lnTo>
                  <a:lnTo>
                    <a:pt x="67" y="29961"/>
                  </a:lnTo>
                  <a:lnTo>
                    <a:pt x="101" y="29415"/>
                  </a:lnTo>
                  <a:lnTo>
                    <a:pt x="145" y="28859"/>
                  </a:lnTo>
                  <a:lnTo>
                    <a:pt x="145" y="28859"/>
                  </a:lnTo>
                  <a:lnTo>
                    <a:pt x="156" y="28680"/>
                  </a:lnTo>
                  <a:lnTo>
                    <a:pt x="156" y="28680"/>
                  </a:lnTo>
                  <a:lnTo>
                    <a:pt x="212" y="28012"/>
                  </a:lnTo>
                  <a:lnTo>
                    <a:pt x="212" y="28012"/>
                  </a:lnTo>
                  <a:lnTo>
                    <a:pt x="279" y="27333"/>
                  </a:lnTo>
                  <a:lnTo>
                    <a:pt x="357" y="26643"/>
                  </a:lnTo>
                  <a:lnTo>
                    <a:pt x="435" y="25964"/>
                  </a:lnTo>
                  <a:lnTo>
                    <a:pt x="524" y="25285"/>
                  </a:lnTo>
                  <a:lnTo>
                    <a:pt x="524" y="25285"/>
                  </a:lnTo>
                  <a:lnTo>
                    <a:pt x="568" y="24940"/>
                  </a:lnTo>
                  <a:lnTo>
                    <a:pt x="624" y="24595"/>
                  </a:lnTo>
                  <a:lnTo>
                    <a:pt x="624" y="24595"/>
                  </a:lnTo>
                  <a:lnTo>
                    <a:pt x="746" y="23837"/>
                  </a:lnTo>
                  <a:lnTo>
                    <a:pt x="746" y="23837"/>
                  </a:lnTo>
                  <a:lnTo>
                    <a:pt x="835" y="23281"/>
                  </a:lnTo>
                  <a:lnTo>
                    <a:pt x="936" y="22724"/>
                  </a:lnTo>
                  <a:lnTo>
                    <a:pt x="936" y="22724"/>
                  </a:lnTo>
                  <a:lnTo>
                    <a:pt x="1125" y="21767"/>
                  </a:lnTo>
                  <a:lnTo>
                    <a:pt x="1314" y="20809"/>
                  </a:lnTo>
                  <a:lnTo>
                    <a:pt x="1537" y="19863"/>
                  </a:lnTo>
                  <a:lnTo>
                    <a:pt x="1760" y="18928"/>
                  </a:lnTo>
                  <a:lnTo>
                    <a:pt x="2004" y="17992"/>
                  </a:lnTo>
                  <a:lnTo>
                    <a:pt x="2261" y="17068"/>
                  </a:lnTo>
                  <a:lnTo>
                    <a:pt x="2539" y="16155"/>
                  </a:lnTo>
                  <a:lnTo>
                    <a:pt x="2817" y="15254"/>
                  </a:lnTo>
                  <a:lnTo>
                    <a:pt x="2817" y="15254"/>
                  </a:lnTo>
                  <a:lnTo>
                    <a:pt x="3040" y="14619"/>
                  </a:lnTo>
                  <a:lnTo>
                    <a:pt x="3040" y="14619"/>
                  </a:lnTo>
                  <a:lnTo>
                    <a:pt x="3107" y="14430"/>
                  </a:lnTo>
                  <a:lnTo>
                    <a:pt x="3107" y="14430"/>
                  </a:lnTo>
                  <a:lnTo>
                    <a:pt x="3251" y="13996"/>
                  </a:lnTo>
                  <a:lnTo>
                    <a:pt x="3407" y="13561"/>
                  </a:lnTo>
                  <a:lnTo>
                    <a:pt x="3407" y="13561"/>
                  </a:lnTo>
                  <a:lnTo>
                    <a:pt x="3597" y="13060"/>
                  </a:lnTo>
                  <a:lnTo>
                    <a:pt x="3597" y="13060"/>
                  </a:lnTo>
                  <a:lnTo>
                    <a:pt x="3808" y="12537"/>
                  </a:lnTo>
                  <a:lnTo>
                    <a:pt x="4020" y="12014"/>
                  </a:lnTo>
                  <a:lnTo>
                    <a:pt x="4231" y="11491"/>
                  </a:lnTo>
                  <a:lnTo>
                    <a:pt x="4454" y="10990"/>
                  </a:lnTo>
                  <a:lnTo>
                    <a:pt x="4454" y="10990"/>
                  </a:lnTo>
                  <a:lnTo>
                    <a:pt x="4721" y="10411"/>
                  </a:lnTo>
                  <a:lnTo>
                    <a:pt x="4721" y="10411"/>
                  </a:lnTo>
                  <a:lnTo>
                    <a:pt x="5155" y="9498"/>
                  </a:lnTo>
                  <a:lnTo>
                    <a:pt x="5155" y="9498"/>
                  </a:lnTo>
                  <a:lnTo>
                    <a:pt x="5512" y="8807"/>
                  </a:lnTo>
                  <a:lnTo>
                    <a:pt x="5512" y="8807"/>
                  </a:lnTo>
                  <a:lnTo>
                    <a:pt x="5656" y="8529"/>
                  </a:lnTo>
                  <a:lnTo>
                    <a:pt x="5656" y="8529"/>
                  </a:lnTo>
                  <a:lnTo>
                    <a:pt x="5979" y="7939"/>
                  </a:lnTo>
                  <a:lnTo>
                    <a:pt x="5979" y="7939"/>
                  </a:lnTo>
                  <a:lnTo>
                    <a:pt x="6090" y="7728"/>
                  </a:lnTo>
                  <a:lnTo>
                    <a:pt x="6224" y="7527"/>
                  </a:lnTo>
                  <a:lnTo>
                    <a:pt x="6224" y="7527"/>
                  </a:lnTo>
                  <a:lnTo>
                    <a:pt x="6469" y="7115"/>
                  </a:lnTo>
                  <a:lnTo>
                    <a:pt x="6469" y="7115"/>
                  </a:lnTo>
                  <a:lnTo>
                    <a:pt x="6836" y="6514"/>
                  </a:lnTo>
                  <a:lnTo>
                    <a:pt x="7226" y="5924"/>
                  </a:lnTo>
                  <a:lnTo>
                    <a:pt x="7226" y="5924"/>
                  </a:lnTo>
                  <a:lnTo>
                    <a:pt x="7460" y="5590"/>
                  </a:lnTo>
                  <a:lnTo>
                    <a:pt x="7460" y="5590"/>
                  </a:lnTo>
                  <a:lnTo>
                    <a:pt x="7760" y="5189"/>
                  </a:lnTo>
                  <a:lnTo>
                    <a:pt x="7760" y="5189"/>
                  </a:lnTo>
                  <a:lnTo>
                    <a:pt x="8028" y="4833"/>
                  </a:lnTo>
                  <a:lnTo>
                    <a:pt x="8028" y="4833"/>
                  </a:lnTo>
                  <a:lnTo>
                    <a:pt x="8295" y="4488"/>
                  </a:lnTo>
                  <a:lnTo>
                    <a:pt x="8573" y="4154"/>
                  </a:lnTo>
                  <a:lnTo>
                    <a:pt x="8573" y="4154"/>
                  </a:lnTo>
                  <a:lnTo>
                    <a:pt x="8852" y="3831"/>
                  </a:lnTo>
                  <a:lnTo>
                    <a:pt x="8852" y="3831"/>
                  </a:lnTo>
                  <a:lnTo>
                    <a:pt x="9141" y="3519"/>
                  </a:lnTo>
                  <a:lnTo>
                    <a:pt x="9141" y="3519"/>
                  </a:lnTo>
                  <a:lnTo>
                    <a:pt x="9497" y="3152"/>
                  </a:lnTo>
                  <a:lnTo>
                    <a:pt x="9865" y="2795"/>
                  </a:lnTo>
                  <a:lnTo>
                    <a:pt x="10243" y="2461"/>
                  </a:lnTo>
                  <a:lnTo>
                    <a:pt x="10622" y="2139"/>
                  </a:lnTo>
                  <a:lnTo>
                    <a:pt x="10622" y="2139"/>
                  </a:lnTo>
                  <a:lnTo>
                    <a:pt x="10889" y="1927"/>
                  </a:lnTo>
                  <a:lnTo>
                    <a:pt x="11156" y="1727"/>
                  </a:lnTo>
                  <a:lnTo>
                    <a:pt x="11434" y="1537"/>
                  </a:lnTo>
                  <a:lnTo>
                    <a:pt x="11713" y="1359"/>
                  </a:lnTo>
                  <a:lnTo>
                    <a:pt x="11991" y="1181"/>
                  </a:lnTo>
                  <a:lnTo>
                    <a:pt x="12269" y="1025"/>
                  </a:lnTo>
                  <a:lnTo>
                    <a:pt x="12559" y="880"/>
                  </a:lnTo>
                  <a:lnTo>
                    <a:pt x="12837" y="736"/>
                  </a:lnTo>
                  <a:lnTo>
                    <a:pt x="13127" y="613"/>
                  </a:lnTo>
                  <a:lnTo>
                    <a:pt x="13427" y="502"/>
                  </a:lnTo>
                  <a:lnTo>
                    <a:pt x="13717" y="391"/>
                  </a:lnTo>
                  <a:lnTo>
                    <a:pt x="14017" y="302"/>
                  </a:lnTo>
                  <a:lnTo>
                    <a:pt x="14307" y="224"/>
                  </a:lnTo>
                  <a:lnTo>
                    <a:pt x="14608" y="157"/>
                  </a:lnTo>
                  <a:lnTo>
                    <a:pt x="14919" y="101"/>
                  </a:lnTo>
                  <a:lnTo>
                    <a:pt x="15220" y="57"/>
                  </a:lnTo>
                  <a:lnTo>
                    <a:pt x="15220" y="57"/>
                  </a:lnTo>
                  <a:lnTo>
                    <a:pt x="15543" y="23"/>
                  </a:lnTo>
                  <a:lnTo>
                    <a:pt x="15854" y="12"/>
                  </a:lnTo>
                  <a:lnTo>
                    <a:pt x="16177" y="1"/>
                  </a:lnTo>
                  <a:lnTo>
                    <a:pt x="16511" y="12"/>
                  </a:lnTo>
                  <a:lnTo>
                    <a:pt x="16834" y="34"/>
                  </a:lnTo>
                  <a:lnTo>
                    <a:pt x="17168" y="79"/>
                  </a:lnTo>
                  <a:lnTo>
                    <a:pt x="17491" y="135"/>
                  </a:lnTo>
                  <a:lnTo>
                    <a:pt x="17825" y="201"/>
                  </a:lnTo>
                  <a:lnTo>
                    <a:pt x="18170" y="279"/>
                  </a:lnTo>
                  <a:lnTo>
                    <a:pt x="18504" y="379"/>
                  </a:lnTo>
                  <a:lnTo>
                    <a:pt x="18849" y="491"/>
                  </a:lnTo>
                  <a:lnTo>
                    <a:pt x="19183" y="624"/>
                  </a:lnTo>
                  <a:lnTo>
                    <a:pt x="19528" y="769"/>
                  </a:lnTo>
                  <a:lnTo>
                    <a:pt x="19874" y="925"/>
                  </a:lnTo>
                  <a:lnTo>
                    <a:pt x="20230" y="1103"/>
                  </a:lnTo>
                  <a:lnTo>
                    <a:pt x="20575" y="1304"/>
                  </a:lnTo>
                  <a:lnTo>
                    <a:pt x="20575" y="1304"/>
                  </a:lnTo>
                  <a:lnTo>
                    <a:pt x="20887" y="1482"/>
                  </a:lnTo>
                  <a:lnTo>
                    <a:pt x="21187" y="1660"/>
                  </a:lnTo>
                  <a:lnTo>
                    <a:pt x="21488" y="1860"/>
                  </a:lnTo>
                  <a:lnTo>
                    <a:pt x="21777" y="2049"/>
                  </a:lnTo>
                  <a:lnTo>
                    <a:pt x="22067" y="2261"/>
                  </a:lnTo>
                  <a:lnTo>
                    <a:pt x="22356" y="2461"/>
                  </a:lnTo>
                  <a:lnTo>
                    <a:pt x="22924" y="2896"/>
                  </a:lnTo>
                  <a:lnTo>
                    <a:pt x="23470" y="3352"/>
                  </a:lnTo>
                  <a:lnTo>
                    <a:pt x="24015" y="3831"/>
                  </a:lnTo>
                  <a:lnTo>
                    <a:pt x="24527" y="4321"/>
                  </a:lnTo>
                  <a:lnTo>
                    <a:pt x="25040" y="4833"/>
                  </a:lnTo>
                  <a:lnTo>
                    <a:pt x="25541" y="5367"/>
                  </a:lnTo>
                  <a:lnTo>
                    <a:pt x="26019" y="5913"/>
                  </a:lnTo>
                  <a:lnTo>
                    <a:pt x="26487" y="6469"/>
                  </a:lnTo>
                  <a:lnTo>
                    <a:pt x="26943" y="7048"/>
                  </a:lnTo>
                  <a:lnTo>
                    <a:pt x="27378" y="7638"/>
                  </a:lnTo>
                  <a:lnTo>
                    <a:pt x="27812" y="8240"/>
                  </a:lnTo>
                  <a:lnTo>
                    <a:pt x="28224" y="8852"/>
                  </a:lnTo>
                  <a:lnTo>
                    <a:pt x="28636" y="9487"/>
                  </a:lnTo>
                  <a:lnTo>
                    <a:pt x="29025" y="10121"/>
                  </a:lnTo>
                  <a:lnTo>
                    <a:pt x="29404" y="10767"/>
                  </a:lnTo>
                  <a:lnTo>
                    <a:pt x="29771" y="11424"/>
                  </a:lnTo>
                  <a:lnTo>
                    <a:pt x="30139" y="12092"/>
                  </a:lnTo>
                  <a:lnTo>
                    <a:pt x="30484" y="12760"/>
                  </a:lnTo>
                  <a:lnTo>
                    <a:pt x="30818" y="13439"/>
                  </a:lnTo>
                  <a:lnTo>
                    <a:pt x="31141" y="14118"/>
                  </a:lnTo>
                  <a:lnTo>
                    <a:pt x="31463" y="14808"/>
                  </a:lnTo>
                  <a:lnTo>
                    <a:pt x="31764" y="15499"/>
                  </a:lnTo>
                  <a:lnTo>
                    <a:pt x="32065" y="16200"/>
                  </a:lnTo>
                  <a:lnTo>
                    <a:pt x="32343" y="16890"/>
                  </a:lnTo>
                  <a:lnTo>
                    <a:pt x="32621" y="17592"/>
                  </a:lnTo>
                  <a:lnTo>
                    <a:pt x="32889" y="18282"/>
                  </a:lnTo>
                  <a:lnTo>
                    <a:pt x="33156" y="18983"/>
                  </a:lnTo>
                  <a:lnTo>
                    <a:pt x="33401" y="19685"/>
                  </a:lnTo>
                  <a:lnTo>
                    <a:pt x="33646" y="20375"/>
                  </a:lnTo>
                  <a:lnTo>
                    <a:pt x="34102" y="21756"/>
                  </a:lnTo>
                  <a:lnTo>
                    <a:pt x="34525" y="23114"/>
                  </a:lnTo>
                  <a:lnTo>
                    <a:pt x="34915" y="24439"/>
                  </a:lnTo>
                  <a:lnTo>
                    <a:pt x="35282" y="25741"/>
                  </a:lnTo>
                  <a:lnTo>
                    <a:pt x="35627" y="26999"/>
                  </a:lnTo>
                  <a:lnTo>
                    <a:pt x="35939" y="28213"/>
                  </a:lnTo>
                  <a:lnTo>
                    <a:pt x="36240" y="29382"/>
                  </a:lnTo>
                  <a:lnTo>
                    <a:pt x="36507" y="30473"/>
                  </a:lnTo>
                  <a:lnTo>
                    <a:pt x="36997" y="32466"/>
                  </a:lnTo>
                  <a:lnTo>
                    <a:pt x="37208" y="33345"/>
                  </a:lnTo>
                  <a:lnTo>
                    <a:pt x="37420" y="34136"/>
                  </a:lnTo>
                  <a:lnTo>
                    <a:pt x="37609" y="34837"/>
                  </a:lnTo>
                  <a:lnTo>
                    <a:pt x="37787" y="35427"/>
                  </a:lnTo>
                  <a:lnTo>
                    <a:pt x="37876" y="35683"/>
                  </a:lnTo>
                  <a:lnTo>
                    <a:pt x="37965" y="35917"/>
                  </a:lnTo>
                  <a:lnTo>
                    <a:pt x="38043" y="36118"/>
                  </a:lnTo>
                  <a:lnTo>
                    <a:pt x="38132" y="36296"/>
                  </a:lnTo>
                  <a:lnTo>
                    <a:pt x="38132" y="36296"/>
                  </a:lnTo>
                  <a:lnTo>
                    <a:pt x="38221" y="36452"/>
                  </a:lnTo>
                  <a:lnTo>
                    <a:pt x="38355" y="36607"/>
                  </a:lnTo>
                  <a:lnTo>
                    <a:pt x="38511" y="36763"/>
                  </a:lnTo>
                  <a:lnTo>
                    <a:pt x="38689" y="36919"/>
                  </a:lnTo>
                  <a:lnTo>
                    <a:pt x="38901" y="37086"/>
                  </a:lnTo>
                  <a:lnTo>
                    <a:pt x="39123" y="37253"/>
                  </a:lnTo>
                  <a:lnTo>
                    <a:pt x="39379" y="37409"/>
                  </a:lnTo>
                  <a:lnTo>
                    <a:pt x="39658" y="37576"/>
                  </a:lnTo>
                  <a:lnTo>
                    <a:pt x="39958" y="37743"/>
                  </a:lnTo>
                  <a:lnTo>
                    <a:pt x="40281" y="37921"/>
                  </a:lnTo>
                  <a:lnTo>
                    <a:pt x="40971" y="38255"/>
                  </a:lnTo>
                  <a:lnTo>
                    <a:pt x="41728" y="38611"/>
                  </a:lnTo>
                  <a:lnTo>
                    <a:pt x="42552" y="38968"/>
                  </a:lnTo>
                  <a:lnTo>
                    <a:pt x="43410" y="39324"/>
                  </a:lnTo>
                  <a:lnTo>
                    <a:pt x="44311" y="39691"/>
                  </a:lnTo>
                  <a:lnTo>
                    <a:pt x="46193" y="40460"/>
                  </a:lnTo>
                  <a:lnTo>
                    <a:pt x="47150" y="40849"/>
                  </a:lnTo>
                  <a:lnTo>
                    <a:pt x="48097" y="41239"/>
                  </a:lnTo>
                  <a:lnTo>
                    <a:pt x="49054" y="41640"/>
                  </a:lnTo>
                  <a:lnTo>
                    <a:pt x="49978" y="42052"/>
                  </a:lnTo>
                  <a:lnTo>
                    <a:pt x="49978" y="42052"/>
                  </a:lnTo>
                  <a:lnTo>
                    <a:pt x="50045" y="42508"/>
                  </a:lnTo>
                  <a:lnTo>
                    <a:pt x="50101" y="42987"/>
                  </a:lnTo>
                  <a:lnTo>
                    <a:pt x="50134" y="43499"/>
                  </a:lnTo>
                  <a:lnTo>
                    <a:pt x="50156" y="44022"/>
                  </a:lnTo>
                  <a:lnTo>
                    <a:pt x="50156" y="44568"/>
                  </a:lnTo>
                  <a:lnTo>
                    <a:pt x="50145" y="45147"/>
                  </a:lnTo>
                  <a:lnTo>
                    <a:pt x="50112" y="45737"/>
                  </a:lnTo>
                  <a:lnTo>
                    <a:pt x="50067" y="463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394;p21">
              <a:extLst>
                <a:ext uri="{FF2B5EF4-FFF2-40B4-BE49-F238E27FC236}">
                  <a16:creationId xmlns:a16="http://schemas.microsoft.com/office/drawing/2014/main" id="{7477D375-6532-F69B-79BE-6973D3058A23}"/>
                </a:ext>
              </a:extLst>
            </p:cNvPr>
            <p:cNvSpPr/>
            <p:nvPr/>
          </p:nvSpPr>
          <p:spPr>
            <a:xfrm>
              <a:off x="759751" y="2710735"/>
              <a:ext cx="12297" cy="173519"/>
            </a:xfrm>
            <a:custGeom>
              <a:avLst/>
              <a:gdLst/>
              <a:ahLst/>
              <a:cxnLst/>
              <a:rect l="l" t="t" r="r" b="b"/>
              <a:pathLst>
                <a:path w="524" h="7394" extrusionOk="0">
                  <a:moveTo>
                    <a:pt x="524" y="1"/>
                  </a:moveTo>
                  <a:lnTo>
                    <a:pt x="524" y="1"/>
                  </a:lnTo>
                  <a:lnTo>
                    <a:pt x="524" y="23"/>
                  </a:lnTo>
                  <a:lnTo>
                    <a:pt x="524" y="23"/>
                  </a:lnTo>
                  <a:lnTo>
                    <a:pt x="435" y="702"/>
                  </a:lnTo>
                  <a:lnTo>
                    <a:pt x="357" y="1381"/>
                  </a:lnTo>
                  <a:lnTo>
                    <a:pt x="279" y="2071"/>
                  </a:lnTo>
                  <a:lnTo>
                    <a:pt x="212" y="2750"/>
                  </a:lnTo>
                  <a:lnTo>
                    <a:pt x="212" y="2750"/>
                  </a:lnTo>
                  <a:lnTo>
                    <a:pt x="156" y="3418"/>
                  </a:lnTo>
                  <a:lnTo>
                    <a:pt x="156" y="3418"/>
                  </a:lnTo>
                  <a:lnTo>
                    <a:pt x="145" y="3597"/>
                  </a:lnTo>
                  <a:lnTo>
                    <a:pt x="145" y="3597"/>
                  </a:lnTo>
                  <a:lnTo>
                    <a:pt x="101" y="4153"/>
                  </a:lnTo>
                  <a:lnTo>
                    <a:pt x="67" y="4699"/>
                  </a:lnTo>
                  <a:lnTo>
                    <a:pt x="67" y="4699"/>
                  </a:lnTo>
                  <a:lnTo>
                    <a:pt x="45" y="5244"/>
                  </a:lnTo>
                  <a:lnTo>
                    <a:pt x="45" y="5244"/>
                  </a:lnTo>
                  <a:lnTo>
                    <a:pt x="23" y="5790"/>
                  </a:lnTo>
                  <a:lnTo>
                    <a:pt x="23" y="5790"/>
                  </a:lnTo>
                  <a:lnTo>
                    <a:pt x="0" y="6592"/>
                  </a:lnTo>
                  <a:lnTo>
                    <a:pt x="0" y="7393"/>
                  </a:lnTo>
                  <a:lnTo>
                    <a:pt x="0" y="7393"/>
                  </a:lnTo>
                  <a:lnTo>
                    <a:pt x="0" y="6592"/>
                  </a:lnTo>
                  <a:lnTo>
                    <a:pt x="23" y="5790"/>
                  </a:lnTo>
                  <a:lnTo>
                    <a:pt x="23" y="5790"/>
                  </a:lnTo>
                  <a:lnTo>
                    <a:pt x="45" y="5244"/>
                  </a:lnTo>
                  <a:lnTo>
                    <a:pt x="45" y="5244"/>
                  </a:lnTo>
                  <a:lnTo>
                    <a:pt x="67" y="4699"/>
                  </a:lnTo>
                  <a:lnTo>
                    <a:pt x="67" y="4699"/>
                  </a:lnTo>
                  <a:lnTo>
                    <a:pt x="101" y="4153"/>
                  </a:lnTo>
                  <a:lnTo>
                    <a:pt x="145" y="3597"/>
                  </a:lnTo>
                  <a:lnTo>
                    <a:pt x="145" y="3597"/>
                  </a:lnTo>
                  <a:lnTo>
                    <a:pt x="156" y="3418"/>
                  </a:lnTo>
                  <a:lnTo>
                    <a:pt x="156" y="3418"/>
                  </a:lnTo>
                  <a:lnTo>
                    <a:pt x="212" y="2750"/>
                  </a:lnTo>
                  <a:lnTo>
                    <a:pt x="212" y="2750"/>
                  </a:lnTo>
                  <a:lnTo>
                    <a:pt x="279" y="2071"/>
                  </a:lnTo>
                  <a:lnTo>
                    <a:pt x="357" y="1381"/>
                  </a:lnTo>
                  <a:lnTo>
                    <a:pt x="435" y="702"/>
                  </a:lnTo>
                  <a:lnTo>
                    <a:pt x="524" y="23"/>
                  </a:lnTo>
                  <a:lnTo>
                    <a:pt x="524" y="23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E4C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395;p21">
              <a:extLst>
                <a:ext uri="{FF2B5EF4-FFF2-40B4-BE49-F238E27FC236}">
                  <a16:creationId xmlns:a16="http://schemas.microsoft.com/office/drawing/2014/main" id="{6ED60483-61FB-FF23-24C2-C43D62522922}"/>
                </a:ext>
              </a:extLst>
            </p:cNvPr>
            <p:cNvSpPr/>
            <p:nvPr/>
          </p:nvSpPr>
          <p:spPr>
            <a:xfrm>
              <a:off x="759751" y="2710735"/>
              <a:ext cx="12297" cy="173519"/>
            </a:xfrm>
            <a:custGeom>
              <a:avLst/>
              <a:gdLst/>
              <a:ahLst/>
              <a:cxnLst/>
              <a:rect l="l" t="t" r="r" b="b"/>
              <a:pathLst>
                <a:path w="524" h="7394" fill="none" extrusionOk="0">
                  <a:moveTo>
                    <a:pt x="524" y="1"/>
                  </a:moveTo>
                  <a:lnTo>
                    <a:pt x="524" y="1"/>
                  </a:lnTo>
                  <a:lnTo>
                    <a:pt x="524" y="23"/>
                  </a:lnTo>
                  <a:lnTo>
                    <a:pt x="524" y="23"/>
                  </a:lnTo>
                  <a:lnTo>
                    <a:pt x="435" y="702"/>
                  </a:lnTo>
                  <a:lnTo>
                    <a:pt x="357" y="1381"/>
                  </a:lnTo>
                  <a:lnTo>
                    <a:pt x="279" y="2071"/>
                  </a:lnTo>
                  <a:lnTo>
                    <a:pt x="212" y="2750"/>
                  </a:lnTo>
                  <a:lnTo>
                    <a:pt x="212" y="2750"/>
                  </a:lnTo>
                  <a:lnTo>
                    <a:pt x="156" y="3418"/>
                  </a:lnTo>
                  <a:lnTo>
                    <a:pt x="156" y="3418"/>
                  </a:lnTo>
                  <a:lnTo>
                    <a:pt x="145" y="3597"/>
                  </a:lnTo>
                  <a:lnTo>
                    <a:pt x="145" y="3597"/>
                  </a:lnTo>
                  <a:lnTo>
                    <a:pt x="101" y="4153"/>
                  </a:lnTo>
                  <a:lnTo>
                    <a:pt x="67" y="4699"/>
                  </a:lnTo>
                  <a:lnTo>
                    <a:pt x="67" y="4699"/>
                  </a:lnTo>
                  <a:lnTo>
                    <a:pt x="45" y="5244"/>
                  </a:lnTo>
                  <a:lnTo>
                    <a:pt x="45" y="5244"/>
                  </a:lnTo>
                  <a:lnTo>
                    <a:pt x="23" y="5790"/>
                  </a:lnTo>
                  <a:lnTo>
                    <a:pt x="23" y="5790"/>
                  </a:lnTo>
                  <a:lnTo>
                    <a:pt x="0" y="6592"/>
                  </a:lnTo>
                  <a:lnTo>
                    <a:pt x="0" y="7393"/>
                  </a:lnTo>
                  <a:lnTo>
                    <a:pt x="0" y="7393"/>
                  </a:lnTo>
                  <a:lnTo>
                    <a:pt x="0" y="6592"/>
                  </a:lnTo>
                  <a:lnTo>
                    <a:pt x="23" y="5790"/>
                  </a:lnTo>
                  <a:lnTo>
                    <a:pt x="23" y="5790"/>
                  </a:lnTo>
                  <a:lnTo>
                    <a:pt x="45" y="5244"/>
                  </a:lnTo>
                  <a:lnTo>
                    <a:pt x="45" y="5244"/>
                  </a:lnTo>
                  <a:lnTo>
                    <a:pt x="67" y="4699"/>
                  </a:lnTo>
                  <a:lnTo>
                    <a:pt x="67" y="4699"/>
                  </a:lnTo>
                  <a:lnTo>
                    <a:pt x="101" y="4153"/>
                  </a:lnTo>
                  <a:lnTo>
                    <a:pt x="145" y="3597"/>
                  </a:lnTo>
                  <a:lnTo>
                    <a:pt x="145" y="3597"/>
                  </a:lnTo>
                  <a:lnTo>
                    <a:pt x="156" y="3418"/>
                  </a:lnTo>
                  <a:lnTo>
                    <a:pt x="156" y="3418"/>
                  </a:lnTo>
                  <a:lnTo>
                    <a:pt x="212" y="2750"/>
                  </a:lnTo>
                  <a:lnTo>
                    <a:pt x="212" y="2750"/>
                  </a:lnTo>
                  <a:lnTo>
                    <a:pt x="279" y="2071"/>
                  </a:lnTo>
                  <a:lnTo>
                    <a:pt x="357" y="1381"/>
                  </a:lnTo>
                  <a:lnTo>
                    <a:pt x="435" y="702"/>
                  </a:lnTo>
                  <a:lnTo>
                    <a:pt x="524" y="23"/>
                  </a:lnTo>
                  <a:lnTo>
                    <a:pt x="524" y="23"/>
                  </a:lnTo>
                  <a:lnTo>
                    <a:pt x="5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396;p21">
              <a:extLst>
                <a:ext uri="{FF2B5EF4-FFF2-40B4-BE49-F238E27FC236}">
                  <a16:creationId xmlns:a16="http://schemas.microsoft.com/office/drawing/2014/main" id="{E56D988E-B7B3-EFE1-698D-96B3FE1EEAB2}"/>
                </a:ext>
              </a:extLst>
            </p:cNvPr>
            <p:cNvSpPr/>
            <p:nvPr/>
          </p:nvSpPr>
          <p:spPr>
            <a:xfrm>
              <a:off x="759751" y="2152138"/>
              <a:ext cx="667064" cy="1247603"/>
            </a:xfrm>
            <a:custGeom>
              <a:avLst/>
              <a:gdLst/>
              <a:ahLst/>
              <a:cxnLst/>
              <a:rect l="l" t="t" r="r" b="b"/>
              <a:pathLst>
                <a:path w="28425" h="53163" extrusionOk="0">
                  <a:moveTo>
                    <a:pt x="17046" y="0"/>
                  </a:moveTo>
                  <a:lnTo>
                    <a:pt x="17146" y="1370"/>
                  </a:lnTo>
                  <a:lnTo>
                    <a:pt x="17190" y="2283"/>
                  </a:lnTo>
                  <a:lnTo>
                    <a:pt x="17224" y="3173"/>
                  </a:lnTo>
                  <a:lnTo>
                    <a:pt x="17235" y="4053"/>
                  </a:lnTo>
                  <a:lnTo>
                    <a:pt x="17235" y="4910"/>
                  </a:lnTo>
                  <a:lnTo>
                    <a:pt x="17213" y="5768"/>
                  </a:lnTo>
                  <a:lnTo>
                    <a:pt x="17168" y="6614"/>
                  </a:lnTo>
                  <a:lnTo>
                    <a:pt x="17101" y="7449"/>
                  </a:lnTo>
                  <a:lnTo>
                    <a:pt x="17023" y="8273"/>
                  </a:lnTo>
                  <a:lnTo>
                    <a:pt x="16923" y="9085"/>
                  </a:lnTo>
                  <a:lnTo>
                    <a:pt x="16801" y="9898"/>
                  </a:lnTo>
                  <a:lnTo>
                    <a:pt x="16656" y="10711"/>
                  </a:lnTo>
                  <a:lnTo>
                    <a:pt x="16489" y="11512"/>
                  </a:lnTo>
                  <a:lnTo>
                    <a:pt x="16300" y="12314"/>
                  </a:lnTo>
                  <a:lnTo>
                    <a:pt x="16088" y="13116"/>
                  </a:lnTo>
                  <a:lnTo>
                    <a:pt x="15854" y="13906"/>
                  </a:lnTo>
                  <a:lnTo>
                    <a:pt x="15587" y="14708"/>
                  </a:lnTo>
                  <a:lnTo>
                    <a:pt x="15799" y="14585"/>
                  </a:lnTo>
                  <a:lnTo>
                    <a:pt x="15643" y="14953"/>
                  </a:lnTo>
                  <a:lnTo>
                    <a:pt x="15476" y="15309"/>
                  </a:lnTo>
                  <a:lnTo>
                    <a:pt x="15298" y="15665"/>
                  </a:lnTo>
                  <a:lnTo>
                    <a:pt x="15109" y="16021"/>
                  </a:lnTo>
                  <a:lnTo>
                    <a:pt x="14808" y="16767"/>
                  </a:lnTo>
                  <a:lnTo>
                    <a:pt x="14485" y="17513"/>
                  </a:lnTo>
                  <a:lnTo>
                    <a:pt x="14129" y="18259"/>
                  </a:lnTo>
                  <a:lnTo>
                    <a:pt x="13761" y="19016"/>
                  </a:lnTo>
                  <a:lnTo>
                    <a:pt x="13361" y="19773"/>
                  </a:lnTo>
                  <a:lnTo>
                    <a:pt x="13160" y="20152"/>
                  </a:lnTo>
                  <a:lnTo>
                    <a:pt x="12938" y="20530"/>
                  </a:lnTo>
                  <a:lnTo>
                    <a:pt x="12715" y="20898"/>
                  </a:lnTo>
                  <a:lnTo>
                    <a:pt x="12492" y="21254"/>
                  </a:lnTo>
                  <a:lnTo>
                    <a:pt x="12247" y="21610"/>
                  </a:lnTo>
                  <a:lnTo>
                    <a:pt x="11991" y="21955"/>
                  </a:lnTo>
                  <a:lnTo>
                    <a:pt x="11724" y="22289"/>
                  </a:lnTo>
                  <a:lnTo>
                    <a:pt x="11446" y="22601"/>
                  </a:lnTo>
                  <a:lnTo>
                    <a:pt x="11156" y="22902"/>
                  </a:lnTo>
                  <a:lnTo>
                    <a:pt x="10844" y="23191"/>
                  </a:lnTo>
                  <a:lnTo>
                    <a:pt x="10533" y="23447"/>
                  </a:lnTo>
                  <a:lnTo>
                    <a:pt x="10366" y="23581"/>
                  </a:lnTo>
                  <a:lnTo>
                    <a:pt x="10188" y="23692"/>
                  </a:lnTo>
                  <a:lnTo>
                    <a:pt x="10009" y="23815"/>
                  </a:lnTo>
                  <a:lnTo>
                    <a:pt x="9831" y="23915"/>
                  </a:lnTo>
                  <a:lnTo>
                    <a:pt x="9653" y="24015"/>
                  </a:lnTo>
                  <a:lnTo>
                    <a:pt x="9464" y="24115"/>
                  </a:lnTo>
                  <a:lnTo>
                    <a:pt x="9230" y="24215"/>
                  </a:lnTo>
                  <a:lnTo>
                    <a:pt x="8996" y="24316"/>
                  </a:lnTo>
                  <a:lnTo>
                    <a:pt x="8751" y="24394"/>
                  </a:lnTo>
                  <a:lnTo>
                    <a:pt x="8518" y="24472"/>
                  </a:lnTo>
                  <a:lnTo>
                    <a:pt x="8273" y="24538"/>
                  </a:lnTo>
                  <a:lnTo>
                    <a:pt x="8028" y="24594"/>
                  </a:lnTo>
                  <a:lnTo>
                    <a:pt x="7772" y="24650"/>
                  </a:lnTo>
                  <a:lnTo>
                    <a:pt x="7527" y="24694"/>
                  </a:lnTo>
                  <a:lnTo>
                    <a:pt x="7271" y="24728"/>
                  </a:lnTo>
                  <a:lnTo>
                    <a:pt x="7015" y="24761"/>
                  </a:lnTo>
                  <a:lnTo>
                    <a:pt x="6514" y="24794"/>
                  </a:lnTo>
                  <a:lnTo>
                    <a:pt x="5990" y="24817"/>
                  </a:lnTo>
                  <a:lnTo>
                    <a:pt x="5478" y="24828"/>
                  </a:lnTo>
                  <a:lnTo>
                    <a:pt x="4654" y="24817"/>
                  </a:lnTo>
                  <a:lnTo>
                    <a:pt x="4109" y="24794"/>
                  </a:lnTo>
                  <a:lnTo>
                    <a:pt x="3552" y="24761"/>
                  </a:lnTo>
                  <a:lnTo>
                    <a:pt x="3285" y="24728"/>
                  </a:lnTo>
                  <a:lnTo>
                    <a:pt x="3007" y="24694"/>
                  </a:lnTo>
                  <a:lnTo>
                    <a:pt x="2739" y="24650"/>
                  </a:lnTo>
                  <a:lnTo>
                    <a:pt x="2472" y="24605"/>
                  </a:lnTo>
                  <a:lnTo>
                    <a:pt x="2205" y="24549"/>
                  </a:lnTo>
                  <a:lnTo>
                    <a:pt x="1938" y="24483"/>
                  </a:lnTo>
                  <a:lnTo>
                    <a:pt x="1693" y="24394"/>
                  </a:lnTo>
                  <a:lnTo>
                    <a:pt x="1437" y="24305"/>
                  </a:lnTo>
                  <a:lnTo>
                    <a:pt x="1203" y="24204"/>
                  </a:lnTo>
                  <a:lnTo>
                    <a:pt x="969" y="24082"/>
                  </a:lnTo>
                  <a:lnTo>
                    <a:pt x="746" y="23948"/>
                  </a:lnTo>
                  <a:lnTo>
                    <a:pt x="535" y="23804"/>
                  </a:lnTo>
                  <a:lnTo>
                    <a:pt x="524" y="23804"/>
                  </a:lnTo>
                  <a:lnTo>
                    <a:pt x="524" y="23826"/>
                  </a:lnTo>
                  <a:lnTo>
                    <a:pt x="435" y="24505"/>
                  </a:lnTo>
                  <a:lnTo>
                    <a:pt x="357" y="25184"/>
                  </a:lnTo>
                  <a:lnTo>
                    <a:pt x="279" y="25874"/>
                  </a:lnTo>
                  <a:lnTo>
                    <a:pt x="212" y="26553"/>
                  </a:lnTo>
                  <a:lnTo>
                    <a:pt x="156" y="27221"/>
                  </a:lnTo>
                  <a:lnTo>
                    <a:pt x="145" y="27400"/>
                  </a:lnTo>
                  <a:lnTo>
                    <a:pt x="101" y="27956"/>
                  </a:lnTo>
                  <a:lnTo>
                    <a:pt x="67" y="28502"/>
                  </a:lnTo>
                  <a:lnTo>
                    <a:pt x="45" y="29047"/>
                  </a:lnTo>
                  <a:lnTo>
                    <a:pt x="23" y="29593"/>
                  </a:lnTo>
                  <a:lnTo>
                    <a:pt x="0" y="30395"/>
                  </a:lnTo>
                  <a:lnTo>
                    <a:pt x="0" y="31196"/>
                  </a:lnTo>
                  <a:lnTo>
                    <a:pt x="12" y="32176"/>
                  </a:lnTo>
                  <a:lnTo>
                    <a:pt x="34" y="33133"/>
                  </a:lnTo>
                  <a:lnTo>
                    <a:pt x="90" y="34091"/>
                  </a:lnTo>
                  <a:lnTo>
                    <a:pt x="167" y="35015"/>
                  </a:lnTo>
                  <a:lnTo>
                    <a:pt x="257" y="35928"/>
                  </a:lnTo>
                  <a:lnTo>
                    <a:pt x="379" y="36818"/>
                  </a:lnTo>
                  <a:lnTo>
                    <a:pt x="513" y="37687"/>
                  </a:lnTo>
                  <a:lnTo>
                    <a:pt x="591" y="38110"/>
                  </a:lnTo>
                  <a:lnTo>
                    <a:pt x="680" y="38522"/>
                  </a:lnTo>
                  <a:lnTo>
                    <a:pt x="769" y="38934"/>
                  </a:lnTo>
                  <a:lnTo>
                    <a:pt x="858" y="39346"/>
                  </a:lnTo>
                  <a:lnTo>
                    <a:pt x="958" y="39735"/>
                  </a:lnTo>
                  <a:lnTo>
                    <a:pt x="1069" y="40136"/>
                  </a:lnTo>
                  <a:lnTo>
                    <a:pt x="1181" y="40515"/>
                  </a:lnTo>
                  <a:lnTo>
                    <a:pt x="1303" y="40893"/>
                  </a:lnTo>
                  <a:lnTo>
                    <a:pt x="1426" y="41261"/>
                  </a:lnTo>
                  <a:lnTo>
                    <a:pt x="1559" y="41628"/>
                  </a:lnTo>
                  <a:lnTo>
                    <a:pt x="1693" y="41973"/>
                  </a:lnTo>
                  <a:lnTo>
                    <a:pt x="1826" y="42318"/>
                  </a:lnTo>
                  <a:lnTo>
                    <a:pt x="1982" y="42652"/>
                  </a:lnTo>
                  <a:lnTo>
                    <a:pt x="2127" y="42986"/>
                  </a:lnTo>
                  <a:lnTo>
                    <a:pt x="2294" y="43309"/>
                  </a:lnTo>
                  <a:lnTo>
                    <a:pt x="2461" y="43610"/>
                  </a:lnTo>
                  <a:lnTo>
                    <a:pt x="2628" y="43910"/>
                  </a:lnTo>
                  <a:lnTo>
                    <a:pt x="2806" y="44211"/>
                  </a:lnTo>
                  <a:lnTo>
                    <a:pt x="2984" y="44489"/>
                  </a:lnTo>
                  <a:lnTo>
                    <a:pt x="3174" y="44768"/>
                  </a:lnTo>
                  <a:lnTo>
                    <a:pt x="3363" y="45035"/>
                  </a:lnTo>
                  <a:lnTo>
                    <a:pt x="3563" y="45302"/>
                  </a:lnTo>
                  <a:lnTo>
                    <a:pt x="3741" y="45536"/>
                  </a:lnTo>
                  <a:lnTo>
                    <a:pt x="3919" y="45770"/>
                  </a:lnTo>
                  <a:lnTo>
                    <a:pt x="3986" y="45848"/>
                  </a:lnTo>
                  <a:lnTo>
                    <a:pt x="4376" y="46304"/>
                  </a:lnTo>
                  <a:lnTo>
                    <a:pt x="4387" y="46326"/>
                  </a:lnTo>
                  <a:lnTo>
                    <a:pt x="4398" y="46337"/>
                  </a:lnTo>
                  <a:lnTo>
                    <a:pt x="4788" y="46761"/>
                  </a:lnTo>
                  <a:lnTo>
                    <a:pt x="4899" y="46883"/>
                  </a:lnTo>
                  <a:lnTo>
                    <a:pt x="5255" y="47228"/>
                  </a:lnTo>
                  <a:lnTo>
                    <a:pt x="5467" y="47440"/>
                  </a:lnTo>
                  <a:lnTo>
                    <a:pt x="5701" y="47651"/>
                  </a:lnTo>
                  <a:lnTo>
                    <a:pt x="5723" y="47662"/>
                  </a:lnTo>
                  <a:lnTo>
                    <a:pt x="5957" y="47874"/>
                  </a:lnTo>
                  <a:lnTo>
                    <a:pt x="6202" y="48074"/>
                  </a:lnTo>
                  <a:lnTo>
                    <a:pt x="6257" y="48119"/>
                  </a:lnTo>
                  <a:lnTo>
                    <a:pt x="6480" y="48297"/>
                  </a:lnTo>
                  <a:lnTo>
                    <a:pt x="6703" y="48464"/>
                  </a:lnTo>
                  <a:lnTo>
                    <a:pt x="6959" y="48653"/>
                  </a:lnTo>
                  <a:lnTo>
                    <a:pt x="7226" y="48842"/>
                  </a:lnTo>
                  <a:lnTo>
                    <a:pt x="7649" y="49121"/>
                  </a:lnTo>
                  <a:lnTo>
                    <a:pt x="8206" y="49466"/>
                  </a:lnTo>
                  <a:lnTo>
                    <a:pt x="8484" y="49633"/>
                  </a:lnTo>
                  <a:lnTo>
                    <a:pt x="8774" y="49789"/>
                  </a:lnTo>
                  <a:lnTo>
                    <a:pt x="9108" y="49967"/>
                  </a:lnTo>
                  <a:lnTo>
                    <a:pt x="9553" y="50178"/>
                  </a:lnTo>
                  <a:lnTo>
                    <a:pt x="10065" y="50412"/>
                  </a:lnTo>
                  <a:lnTo>
                    <a:pt x="10577" y="50635"/>
                  </a:lnTo>
                  <a:lnTo>
                    <a:pt x="10922" y="50780"/>
                  </a:lnTo>
                  <a:lnTo>
                    <a:pt x="11423" y="50969"/>
                  </a:lnTo>
                  <a:lnTo>
                    <a:pt x="11757" y="51080"/>
                  </a:lnTo>
                  <a:lnTo>
                    <a:pt x="12091" y="51192"/>
                  </a:lnTo>
                  <a:lnTo>
                    <a:pt x="12503" y="51325"/>
                  </a:lnTo>
                  <a:lnTo>
                    <a:pt x="12938" y="51459"/>
                  </a:lnTo>
                  <a:lnTo>
                    <a:pt x="13372" y="51581"/>
                  </a:lnTo>
                  <a:lnTo>
                    <a:pt x="13773" y="51681"/>
                  </a:lnTo>
                  <a:lnTo>
                    <a:pt x="13817" y="51693"/>
                  </a:lnTo>
                  <a:lnTo>
                    <a:pt x="14274" y="51815"/>
                  </a:lnTo>
                  <a:lnTo>
                    <a:pt x="14841" y="51949"/>
                  </a:lnTo>
                  <a:lnTo>
                    <a:pt x="15109" y="52004"/>
                  </a:lnTo>
                  <a:lnTo>
                    <a:pt x="15843" y="52149"/>
                  </a:lnTo>
                  <a:lnTo>
                    <a:pt x="16511" y="52283"/>
                  </a:lnTo>
                  <a:lnTo>
                    <a:pt x="16990" y="52361"/>
                  </a:lnTo>
                  <a:lnTo>
                    <a:pt x="17680" y="52461"/>
                  </a:lnTo>
                  <a:lnTo>
                    <a:pt x="18371" y="52561"/>
                  </a:lnTo>
                  <a:lnTo>
                    <a:pt x="18916" y="52628"/>
                  </a:lnTo>
                  <a:lnTo>
                    <a:pt x="19016" y="52639"/>
                  </a:lnTo>
                  <a:lnTo>
                    <a:pt x="19540" y="52706"/>
                  </a:lnTo>
                  <a:lnTo>
                    <a:pt x="20074" y="52761"/>
                  </a:lnTo>
                  <a:lnTo>
                    <a:pt x="20620" y="52806"/>
                  </a:lnTo>
                  <a:lnTo>
                    <a:pt x="21121" y="52862"/>
                  </a:lnTo>
                  <a:lnTo>
                    <a:pt x="21644" y="52895"/>
                  </a:lnTo>
                  <a:lnTo>
                    <a:pt x="22022" y="52928"/>
                  </a:lnTo>
                  <a:lnTo>
                    <a:pt x="22401" y="52951"/>
                  </a:lnTo>
                  <a:lnTo>
                    <a:pt x="23470" y="53017"/>
                  </a:lnTo>
                  <a:lnTo>
                    <a:pt x="24672" y="53073"/>
                  </a:lnTo>
                  <a:lnTo>
                    <a:pt x="25908" y="53118"/>
                  </a:lnTo>
                  <a:lnTo>
                    <a:pt x="26888" y="53140"/>
                  </a:lnTo>
                  <a:lnTo>
                    <a:pt x="27188" y="53151"/>
                  </a:lnTo>
                  <a:lnTo>
                    <a:pt x="28346" y="53162"/>
                  </a:lnTo>
                  <a:lnTo>
                    <a:pt x="28424" y="53162"/>
                  </a:lnTo>
                  <a:lnTo>
                    <a:pt x="28324" y="52873"/>
                  </a:lnTo>
                  <a:lnTo>
                    <a:pt x="28213" y="52594"/>
                  </a:lnTo>
                  <a:lnTo>
                    <a:pt x="28090" y="52327"/>
                  </a:lnTo>
                  <a:lnTo>
                    <a:pt x="27956" y="52082"/>
                  </a:lnTo>
                  <a:lnTo>
                    <a:pt x="27823" y="51837"/>
                  </a:lnTo>
                  <a:lnTo>
                    <a:pt x="27678" y="51604"/>
                  </a:lnTo>
                  <a:lnTo>
                    <a:pt x="27522" y="51392"/>
                  </a:lnTo>
                  <a:lnTo>
                    <a:pt x="27366" y="51180"/>
                  </a:lnTo>
                  <a:lnTo>
                    <a:pt x="27211" y="50980"/>
                  </a:lnTo>
                  <a:lnTo>
                    <a:pt x="27044" y="50791"/>
                  </a:lnTo>
                  <a:lnTo>
                    <a:pt x="26865" y="50602"/>
                  </a:lnTo>
                  <a:lnTo>
                    <a:pt x="26687" y="50435"/>
                  </a:lnTo>
                  <a:lnTo>
                    <a:pt x="26509" y="50268"/>
                  </a:lnTo>
                  <a:lnTo>
                    <a:pt x="26331" y="50101"/>
                  </a:lnTo>
                  <a:lnTo>
                    <a:pt x="25952" y="49811"/>
                  </a:lnTo>
                  <a:lnTo>
                    <a:pt x="25574" y="49533"/>
                  </a:lnTo>
                  <a:lnTo>
                    <a:pt x="25195" y="49288"/>
                  </a:lnTo>
                  <a:lnTo>
                    <a:pt x="24817" y="49054"/>
                  </a:lnTo>
                  <a:lnTo>
                    <a:pt x="24438" y="48831"/>
                  </a:lnTo>
                  <a:lnTo>
                    <a:pt x="23737" y="48408"/>
                  </a:lnTo>
                  <a:lnTo>
                    <a:pt x="23414" y="48197"/>
                  </a:lnTo>
                  <a:lnTo>
                    <a:pt x="23113" y="47996"/>
                  </a:lnTo>
                  <a:lnTo>
                    <a:pt x="22891" y="47829"/>
                  </a:lnTo>
                  <a:lnTo>
                    <a:pt x="22657" y="47673"/>
                  </a:lnTo>
                  <a:lnTo>
                    <a:pt x="22134" y="47351"/>
                  </a:lnTo>
                  <a:lnTo>
                    <a:pt x="21577" y="47028"/>
                  </a:lnTo>
                  <a:lnTo>
                    <a:pt x="20987" y="46683"/>
                  </a:lnTo>
                  <a:lnTo>
                    <a:pt x="20363" y="46326"/>
                  </a:lnTo>
                  <a:lnTo>
                    <a:pt x="19740" y="45937"/>
                  </a:lnTo>
                  <a:lnTo>
                    <a:pt x="19417" y="45736"/>
                  </a:lnTo>
                  <a:lnTo>
                    <a:pt x="19105" y="45525"/>
                  </a:lnTo>
                  <a:lnTo>
                    <a:pt x="18794" y="45313"/>
                  </a:lnTo>
                  <a:lnTo>
                    <a:pt x="18482" y="45079"/>
                  </a:lnTo>
                  <a:lnTo>
                    <a:pt x="18181" y="44846"/>
                  </a:lnTo>
                  <a:lnTo>
                    <a:pt x="17881" y="44601"/>
                  </a:lnTo>
                  <a:lnTo>
                    <a:pt x="17591" y="44345"/>
                  </a:lnTo>
                  <a:lnTo>
                    <a:pt x="17313" y="44077"/>
                  </a:lnTo>
                  <a:lnTo>
                    <a:pt x="17046" y="43799"/>
                  </a:lnTo>
                  <a:lnTo>
                    <a:pt x="16790" y="43498"/>
                  </a:lnTo>
                  <a:lnTo>
                    <a:pt x="16545" y="43198"/>
                  </a:lnTo>
                  <a:lnTo>
                    <a:pt x="16311" y="42875"/>
                  </a:lnTo>
                  <a:lnTo>
                    <a:pt x="16099" y="42541"/>
                  </a:lnTo>
                  <a:lnTo>
                    <a:pt x="15899" y="42196"/>
                  </a:lnTo>
                  <a:lnTo>
                    <a:pt x="15710" y="41828"/>
                  </a:lnTo>
                  <a:lnTo>
                    <a:pt x="15554" y="41450"/>
                  </a:lnTo>
                  <a:lnTo>
                    <a:pt x="15409" y="41049"/>
                  </a:lnTo>
                  <a:lnTo>
                    <a:pt x="15353" y="40849"/>
                  </a:lnTo>
                  <a:lnTo>
                    <a:pt x="15298" y="40637"/>
                  </a:lnTo>
                  <a:lnTo>
                    <a:pt x="15242" y="40426"/>
                  </a:lnTo>
                  <a:lnTo>
                    <a:pt x="15198" y="40203"/>
                  </a:lnTo>
                  <a:lnTo>
                    <a:pt x="15164" y="39980"/>
                  </a:lnTo>
                  <a:lnTo>
                    <a:pt x="15131" y="39758"/>
                  </a:lnTo>
                  <a:lnTo>
                    <a:pt x="15086" y="39301"/>
                  </a:lnTo>
                  <a:lnTo>
                    <a:pt x="15053" y="38845"/>
                  </a:lnTo>
                  <a:lnTo>
                    <a:pt x="15031" y="38388"/>
                  </a:lnTo>
                  <a:lnTo>
                    <a:pt x="15031" y="37932"/>
                  </a:lnTo>
                  <a:lnTo>
                    <a:pt x="15031" y="37475"/>
                  </a:lnTo>
                  <a:lnTo>
                    <a:pt x="15053" y="37030"/>
                  </a:lnTo>
                  <a:lnTo>
                    <a:pt x="15075" y="36574"/>
                  </a:lnTo>
                  <a:lnTo>
                    <a:pt x="15120" y="36139"/>
                  </a:lnTo>
                  <a:lnTo>
                    <a:pt x="15164" y="35694"/>
                  </a:lnTo>
                  <a:lnTo>
                    <a:pt x="15220" y="35271"/>
                  </a:lnTo>
                  <a:lnTo>
                    <a:pt x="15287" y="34848"/>
                  </a:lnTo>
                  <a:lnTo>
                    <a:pt x="15353" y="34425"/>
                  </a:lnTo>
                  <a:lnTo>
                    <a:pt x="15431" y="34024"/>
                  </a:lnTo>
                  <a:lnTo>
                    <a:pt x="15509" y="33634"/>
                  </a:lnTo>
                  <a:lnTo>
                    <a:pt x="15676" y="32877"/>
                  </a:lnTo>
                  <a:lnTo>
                    <a:pt x="15854" y="32176"/>
                  </a:lnTo>
                  <a:lnTo>
                    <a:pt x="16033" y="31530"/>
                  </a:lnTo>
                  <a:lnTo>
                    <a:pt x="16211" y="30951"/>
                  </a:lnTo>
                  <a:lnTo>
                    <a:pt x="16378" y="30461"/>
                  </a:lnTo>
                  <a:lnTo>
                    <a:pt x="16522" y="30049"/>
                  </a:lnTo>
                  <a:lnTo>
                    <a:pt x="16645" y="29715"/>
                  </a:lnTo>
                  <a:lnTo>
                    <a:pt x="16790" y="29381"/>
                  </a:lnTo>
                  <a:lnTo>
                    <a:pt x="16979" y="28836"/>
                  </a:lnTo>
                  <a:lnTo>
                    <a:pt x="17157" y="28290"/>
                  </a:lnTo>
                  <a:lnTo>
                    <a:pt x="17246" y="27956"/>
                  </a:lnTo>
                  <a:lnTo>
                    <a:pt x="17335" y="27622"/>
                  </a:lnTo>
                  <a:lnTo>
                    <a:pt x="17502" y="26910"/>
                  </a:lnTo>
                  <a:lnTo>
                    <a:pt x="17647" y="26164"/>
                  </a:lnTo>
                  <a:lnTo>
                    <a:pt x="17781" y="25429"/>
                  </a:lnTo>
                  <a:lnTo>
                    <a:pt x="17903" y="24716"/>
                  </a:lnTo>
                  <a:lnTo>
                    <a:pt x="18003" y="24060"/>
                  </a:lnTo>
                  <a:lnTo>
                    <a:pt x="18159" y="22980"/>
                  </a:lnTo>
                  <a:lnTo>
                    <a:pt x="17836" y="22891"/>
                  </a:lnTo>
                  <a:lnTo>
                    <a:pt x="17781" y="22868"/>
                  </a:lnTo>
                  <a:lnTo>
                    <a:pt x="17736" y="22846"/>
                  </a:lnTo>
                  <a:lnTo>
                    <a:pt x="17691" y="22813"/>
                  </a:lnTo>
                  <a:lnTo>
                    <a:pt x="17658" y="22768"/>
                  </a:lnTo>
                  <a:lnTo>
                    <a:pt x="17636" y="22724"/>
                  </a:lnTo>
                  <a:lnTo>
                    <a:pt x="17614" y="22679"/>
                  </a:lnTo>
                  <a:lnTo>
                    <a:pt x="17602" y="22623"/>
                  </a:lnTo>
                  <a:lnTo>
                    <a:pt x="17602" y="22568"/>
                  </a:lnTo>
                  <a:lnTo>
                    <a:pt x="17602" y="22445"/>
                  </a:lnTo>
                  <a:lnTo>
                    <a:pt x="17636" y="22301"/>
                  </a:lnTo>
                  <a:lnTo>
                    <a:pt x="17669" y="22156"/>
                  </a:lnTo>
                  <a:lnTo>
                    <a:pt x="17725" y="22000"/>
                  </a:lnTo>
                  <a:lnTo>
                    <a:pt x="17858" y="21655"/>
                  </a:lnTo>
                  <a:lnTo>
                    <a:pt x="17992" y="21310"/>
                  </a:lnTo>
                  <a:lnTo>
                    <a:pt x="18059" y="21143"/>
                  </a:lnTo>
                  <a:lnTo>
                    <a:pt x="18103" y="20976"/>
                  </a:lnTo>
                  <a:lnTo>
                    <a:pt x="18148" y="20820"/>
                  </a:lnTo>
                  <a:lnTo>
                    <a:pt x="18170" y="20664"/>
                  </a:lnTo>
                  <a:lnTo>
                    <a:pt x="18248" y="19996"/>
                  </a:lnTo>
                  <a:lnTo>
                    <a:pt x="18315" y="19306"/>
                  </a:lnTo>
                  <a:lnTo>
                    <a:pt x="18371" y="18593"/>
                  </a:lnTo>
                  <a:lnTo>
                    <a:pt x="18415" y="17847"/>
                  </a:lnTo>
                  <a:lnTo>
                    <a:pt x="18449" y="17079"/>
                  </a:lnTo>
                  <a:lnTo>
                    <a:pt x="18482" y="16277"/>
                  </a:lnTo>
                  <a:lnTo>
                    <a:pt x="18493" y="15442"/>
                  </a:lnTo>
                  <a:lnTo>
                    <a:pt x="18504" y="14585"/>
                  </a:lnTo>
                  <a:lnTo>
                    <a:pt x="18504" y="13683"/>
                  </a:lnTo>
                  <a:lnTo>
                    <a:pt x="18493" y="12759"/>
                  </a:lnTo>
                  <a:lnTo>
                    <a:pt x="18482" y="11791"/>
                  </a:lnTo>
                  <a:lnTo>
                    <a:pt x="18449" y="10800"/>
                  </a:lnTo>
                  <a:lnTo>
                    <a:pt x="18404" y="9764"/>
                  </a:lnTo>
                  <a:lnTo>
                    <a:pt x="18359" y="8684"/>
                  </a:lnTo>
                  <a:lnTo>
                    <a:pt x="18304" y="7571"/>
                  </a:lnTo>
                  <a:lnTo>
                    <a:pt x="18237" y="6424"/>
                  </a:lnTo>
                  <a:lnTo>
                    <a:pt x="18192" y="5756"/>
                  </a:lnTo>
                  <a:lnTo>
                    <a:pt x="17736" y="3530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397;p21">
              <a:extLst>
                <a:ext uri="{FF2B5EF4-FFF2-40B4-BE49-F238E27FC236}">
                  <a16:creationId xmlns:a16="http://schemas.microsoft.com/office/drawing/2014/main" id="{70B355C4-6664-5471-2BBF-66665B5A3741}"/>
                </a:ext>
              </a:extLst>
            </p:cNvPr>
            <p:cNvSpPr/>
            <p:nvPr/>
          </p:nvSpPr>
          <p:spPr>
            <a:xfrm>
              <a:off x="759751" y="2152138"/>
              <a:ext cx="667064" cy="1247603"/>
            </a:xfrm>
            <a:custGeom>
              <a:avLst/>
              <a:gdLst/>
              <a:ahLst/>
              <a:cxnLst/>
              <a:rect l="l" t="t" r="r" b="b"/>
              <a:pathLst>
                <a:path w="28425" h="53163" fill="none" extrusionOk="0">
                  <a:moveTo>
                    <a:pt x="17046" y="0"/>
                  </a:moveTo>
                  <a:lnTo>
                    <a:pt x="17046" y="0"/>
                  </a:lnTo>
                  <a:lnTo>
                    <a:pt x="17146" y="1370"/>
                  </a:lnTo>
                  <a:lnTo>
                    <a:pt x="17146" y="1370"/>
                  </a:lnTo>
                  <a:lnTo>
                    <a:pt x="17190" y="2283"/>
                  </a:lnTo>
                  <a:lnTo>
                    <a:pt x="17224" y="3173"/>
                  </a:lnTo>
                  <a:lnTo>
                    <a:pt x="17235" y="4053"/>
                  </a:lnTo>
                  <a:lnTo>
                    <a:pt x="17235" y="4910"/>
                  </a:lnTo>
                  <a:lnTo>
                    <a:pt x="17213" y="5768"/>
                  </a:lnTo>
                  <a:lnTo>
                    <a:pt x="17168" y="6614"/>
                  </a:lnTo>
                  <a:lnTo>
                    <a:pt x="17101" y="7449"/>
                  </a:lnTo>
                  <a:lnTo>
                    <a:pt x="17023" y="8273"/>
                  </a:lnTo>
                  <a:lnTo>
                    <a:pt x="16923" y="9085"/>
                  </a:lnTo>
                  <a:lnTo>
                    <a:pt x="16801" y="9898"/>
                  </a:lnTo>
                  <a:lnTo>
                    <a:pt x="16656" y="10711"/>
                  </a:lnTo>
                  <a:lnTo>
                    <a:pt x="16489" y="11512"/>
                  </a:lnTo>
                  <a:lnTo>
                    <a:pt x="16300" y="12314"/>
                  </a:lnTo>
                  <a:lnTo>
                    <a:pt x="16088" y="13116"/>
                  </a:lnTo>
                  <a:lnTo>
                    <a:pt x="15854" y="13906"/>
                  </a:lnTo>
                  <a:lnTo>
                    <a:pt x="15587" y="14708"/>
                  </a:lnTo>
                  <a:lnTo>
                    <a:pt x="15799" y="14585"/>
                  </a:lnTo>
                  <a:lnTo>
                    <a:pt x="15799" y="14585"/>
                  </a:lnTo>
                  <a:lnTo>
                    <a:pt x="15643" y="14953"/>
                  </a:lnTo>
                  <a:lnTo>
                    <a:pt x="15476" y="15309"/>
                  </a:lnTo>
                  <a:lnTo>
                    <a:pt x="15298" y="15665"/>
                  </a:lnTo>
                  <a:lnTo>
                    <a:pt x="15109" y="16021"/>
                  </a:lnTo>
                  <a:lnTo>
                    <a:pt x="15109" y="16021"/>
                  </a:lnTo>
                  <a:lnTo>
                    <a:pt x="14808" y="16767"/>
                  </a:lnTo>
                  <a:lnTo>
                    <a:pt x="14485" y="17513"/>
                  </a:lnTo>
                  <a:lnTo>
                    <a:pt x="14129" y="18259"/>
                  </a:lnTo>
                  <a:lnTo>
                    <a:pt x="13761" y="19016"/>
                  </a:lnTo>
                  <a:lnTo>
                    <a:pt x="13761" y="19016"/>
                  </a:lnTo>
                  <a:lnTo>
                    <a:pt x="13361" y="19773"/>
                  </a:lnTo>
                  <a:lnTo>
                    <a:pt x="13160" y="20152"/>
                  </a:lnTo>
                  <a:lnTo>
                    <a:pt x="12938" y="20530"/>
                  </a:lnTo>
                  <a:lnTo>
                    <a:pt x="12715" y="20898"/>
                  </a:lnTo>
                  <a:lnTo>
                    <a:pt x="12492" y="21254"/>
                  </a:lnTo>
                  <a:lnTo>
                    <a:pt x="12247" y="21610"/>
                  </a:lnTo>
                  <a:lnTo>
                    <a:pt x="11991" y="21955"/>
                  </a:lnTo>
                  <a:lnTo>
                    <a:pt x="11724" y="22289"/>
                  </a:lnTo>
                  <a:lnTo>
                    <a:pt x="11446" y="22601"/>
                  </a:lnTo>
                  <a:lnTo>
                    <a:pt x="11156" y="22902"/>
                  </a:lnTo>
                  <a:lnTo>
                    <a:pt x="10844" y="23191"/>
                  </a:lnTo>
                  <a:lnTo>
                    <a:pt x="10533" y="23447"/>
                  </a:lnTo>
                  <a:lnTo>
                    <a:pt x="10366" y="23581"/>
                  </a:lnTo>
                  <a:lnTo>
                    <a:pt x="10188" y="23692"/>
                  </a:lnTo>
                  <a:lnTo>
                    <a:pt x="10009" y="23815"/>
                  </a:lnTo>
                  <a:lnTo>
                    <a:pt x="9831" y="23915"/>
                  </a:lnTo>
                  <a:lnTo>
                    <a:pt x="9653" y="24015"/>
                  </a:lnTo>
                  <a:lnTo>
                    <a:pt x="9464" y="24115"/>
                  </a:lnTo>
                  <a:lnTo>
                    <a:pt x="9464" y="24115"/>
                  </a:lnTo>
                  <a:lnTo>
                    <a:pt x="9230" y="24215"/>
                  </a:lnTo>
                  <a:lnTo>
                    <a:pt x="8996" y="24316"/>
                  </a:lnTo>
                  <a:lnTo>
                    <a:pt x="8751" y="24394"/>
                  </a:lnTo>
                  <a:lnTo>
                    <a:pt x="8518" y="24472"/>
                  </a:lnTo>
                  <a:lnTo>
                    <a:pt x="8273" y="24538"/>
                  </a:lnTo>
                  <a:lnTo>
                    <a:pt x="8028" y="24594"/>
                  </a:lnTo>
                  <a:lnTo>
                    <a:pt x="7772" y="24650"/>
                  </a:lnTo>
                  <a:lnTo>
                    <a:pt x="7527" y="24694"/>
                  </a:lnTo>
                  <a:lnTo>
                    <a:pt x="7271" y="24728"/>
                  </a:lnTo>
                  <a:lnTo>
                    <a:pt x="7015" y="24761"/>
                  </a:lnTo>
                  <a:lnTo>
                    <a:pt x="6514" y="24794"/>
                  </a:lnTo>
                  <a:lnTo>
                    <a:pt x="5990" y="24817"/>
                  </a:lnTo>
                  <a:lnTo>
                    <a:pt x="5478" y="24828"/>
                  </a:lnTo>
                  <a:lnTo>
                    <a:pt x="5478" y="24828"/>
                  </a:lnTo>
                  <a:lnTo>
                    <a:pt x="4654" y="24817"/>
                  </a:lnTo>
                  <a:lnTo>
                    <a:pt x="4654" y="24817"/>
                  </a:lnTo>
                  <a:lnTo>
                    <a:pt x="4109" y="24794"/>
                  </a:lnTo>
                  <a:lnTo>
                    <a:pt x="3552" y="24761"/>
                  </a:lnTo>
                  <a:lnTo>
                    <a:pt x="3285" y="24728"/>
                  </a:lnTo>
                  <a:lnTo>
                    <a:pt x="3007" y="24694"/>
                  </a:lnTo>
                  <a:lnTo>
                    <a:pt x="2739" y="24650"/>
                  </a:lnTo>
                  <a:lnTo>
                    <a:pt x="2472" y="24605"/>
                  </a:lnTo>
                  <a:lnTo>
                    <a:pt x="2205" y="24549"/>
                  </a:lnTo>
                  <a:lnTo>
                    <a:pt x="1938" y="24483"/>
                  </a:lnTo>
                  <a:lnTo>
                    <a:pt x="1693" y="24394"/>
                  </a:lnTo>
                  <a:lnTo>
                    <a:pt x="1437" y="24305"/>
                  </a:lnTo>
                  <a:lnTo>
                    <a:pt x="1203" y="24204"/>
                  </a:lnTo>
                  <a:lnTo>
                    <a:pt x="969" y="24082"/>
                  </a:lnTo>
                  <a:lnTo>
                    <a:pt x="746" y="23948"/>
                  </a:lnTo>
                  <a:lnTo>
                    <a:pt x="535" y="23804"/>
                  </a:lnTo>
                  <a:lnTo>
                    <a:pt x="535" y="23804"/>
                  </a:lnTo>
                  <a:lnTo>
                    <a:pt x="524" y="23804"/>
                  </a:lnTo>
                  <a:lnTo>
                    <a:pt x="524" y="23804"/>
                  </a:lnTo>
                  <a:lnTo>
                    <a:pt x="524" y="23826"/>
                  </a:lnTo>
                  <a:lnTo>
                    <a:pt x="524" y="23826"/>
                  </a:lnTo>
                  <a:lnTo>
                    <a:pt x="435" y="24505"/>
                  </a:lnTo>
                  <a:lnTo>
                    <a:pt x="357" y="25184"/>
                  </a:lnTo>
                  <a:lnTo>
                    <a:pt x="279" y="25874"/>
                  </a:lnTo>
                  <a:lnTo>
                    <a:pt x="212" y="26553"/>
                  </a:lnTo>
                  <a:lnTo>
                    <a:pt x="212" y="26553"/>
                  </a:lnTo>
                  <a:lnTo>
                    <a:pt x="156" y="27221"/>
                  </a:lnTo>
                  <a:lnTo>
                    <a:pt x="156" y="27221"/>
                  </a:lnTo>
                  <a:lnTo>
                    <a:pt x="145" y="27400"/>
                  </a:lnTo>
                  <a:lnTo>
                    <a:pt x="145" y="27400"/>
                  </a:lnTo>
                  <a:lnTo>
                    <a:pt x="101" y="27956"/>
                  </a:lnTo>
                  <a:lnTo>
                    <a:pt x="67" y="28502"/>
                  </a:lnTo>
                  <a:lnTo>
                    <a:pt x="67" y="28502"/>
                  </a:lnTo>
                  <a:lnTo>
                    <a:pt x="45" y="29047"/>
                  </a:lnTo>
                  <a:lnTo>
                    <a:pt x="45" y="29047"/>
                  </a:lnTo>
                  <a:lnTo>
                    <a:pt x="23" y="29593"/>
                  </a:lnTo>
                  <a:lnTo>
                    <a:pt x="23" y="29593"/>
                  </a:lnTo>
                  <a:lnTo>
                    <a:pt x="0" y="30395"/>
                  </a:lnTo>
                  <a:lnTo>
                    <a:pt x="0" y="31196"/>
                  </a:lnTo>
                  <a:lnTo>
                    <a:pt x="0" y="31196"/>
                  </a:lnTo>
                  <a:lnTo>
                    <a:pt x="12" y="32176"/>
                  </a:lnTo>
                  <a:lnTo>
                    <a:pt x="34" y="33133"/>
                  </a:lnTo>
                  <a:lnTo>
                    <a:pt x="90" y="34091"/>
                  </a:lnTo>
                  <a:lnTo>
                    <a:pt x="167" y="35015"/>
                  </a:lnTo>
                  <a:lnTo>
                    <a:pt x="257" y="35928"/>
                  </a:lnTo>
                  <a:lnTo>
                    <a:pt x="379" y="36818"/>
                  </a:lnTo>
                  <a:lnTo>
                    <a:pt x="513" y="37687"/>
                  </a:lnTo>
                  <a:lnTo>
                    <a:pt x="591" y="38110"/>
                  </a:lnTo>
                  <a:lnTo>
                    <a:pt x="680" y="38522"/>
                  </a:lnTo>
                  <a:lnTo>
                    <a:pt x="769" y="38934"/>
                  </a:lnTo>
                  <a:lnTo>
                    <a:pt x="858" y="39346"/>
                  </a:lnTo>
                  <a:lnTo>
                    <a:pt x="958" y="39735"/>
                  </a:lnTo>
                  <a:lnTo>
                    <a:pt x="1069" y="40136"/>
                  </a:lnTo>
                  <a:lnTo>
                    <a:pt x="1181" y="40515"/>
                  </a:lnTo>
                  <a:lnTo>
                    <a:pt x="1303" y="40893"/>
                  </a:lnTo>
                  <a:lnTo>
                    <a:pt x="1426" y="41261"/>
                  </a:lnTo>
                  <a:lnTo>
                    <a:pt x="1559" y="41628"/>
                  </a:lnTo>
                  <a:lnTo>
                    <a:pt x="1693" y="41973"/>
                  </a:lnTo>
                  <a:lnTo>
                    <a:pt x="1826" y="42318"/>
                  </a:lnTo>
                  <a:lnTo>
                    <a:pt x="1982" y="42652"/>
                  </a:lnTo>
                  <a:lnTo>
                    <a:pt x="2127" y="42986"/>
                  </a:lnTo>
                  <a:lnTo>
                    <a:pt x="2294" y="43309"/>
                  </a:lnTo>
                  <a:lnTo>
                    <a:pt x="2461" y="43610"/>
                  </a:lnTo>
                  <a:lnTo>
                    <a:pt x="2628" y="43910"/>
                  </a:lnTo>
                  <a:lnTo>
                    <a:pt x="2806" y="44211"/>
                  </a:lnTo>
                  <a:lnTo>
                    <a:pt x="2806" y="44211"/>
                  </a:lnTo>
                  <a:lnTo>
                    <a:pt x="2984" y="44489"/>
                  </a:lnTo>
                  <a:lnTo>
                    <a:pt x="3174" y="44768"/>
                  </a:lnTo>
                  <a:lnTo>
                    <a:pt x="3174" y="44768"/>
                  </a:lnTo>
                  <a:lnTo>
                    <a:pt x="3363" y="45035"/>
                  </a:lnTo>
                  <a:lnTo>
                    <a:pt x="3563" y="45302"/>
                  </a:lnTo>
                  <a:lnTo>
                    <a:pt x="3563" y="45302"/>
                  </a:lnTo>
                  <a:lnTo>
                    <a:pt x="3741" y="45536"/>
                  </a:lnTo>
                  <a:lnTo>
                    <a:pt x="3919" y="45770"/>
                  </a:lnTo>
                  <a:lnTo>
                    <a:pt x="3919" y="45770"/>
                  </a:lnTo>
                  <a:lnTo>
                    <a:pt x="3986" y="45848"/>
                  </a:lnTo>
                  <a:lnTo>
                    <a:pt x="3986" y="45848"/>
                  </a:lnTo>
                  <a:lnTo>
                    <a:pt x="4376" y="46304"/>
                  </a:lnTo>
                  <a:lnTo>
                    <a:pt x="4376" y="46304"/>
                  </a:lnTo>
                  <a:lnTo>
                    <a:pt x="4387" y="46326"/>
                  </a:lnTo>
                  <a:lnTo>
                    <a:pt x="4398" y="46337"/>
                  </a:lnTo>
                  <a:lnTo>
                    <a:pt x="4398" y="46337"/>
                  </a:lnTo>
                  <a:lnTo>
                    <a:pt x="4788" y="46761"/>
                  </a:lnTo>
                  <a:lnTo>
                    <a:pt x="4788" y="46761"/>
                  </a:lnTo>
                  <a:lnTo>
                    <a:pt x="4899" y="46883"/>
                  </a:lnTo>
                  <a:lnTo>
                    <a:pt x="4899" y="46883"/>
                  </a:lnTo>
                  <a:lnTo>
                    <a:pt x="5255" y="47228"/>
                  </a:lnTo>
                  <a:lnTo>
                    <a:pt x="5255" y="47228"/>
                  </a:lnTo>
                  <a:lnTo>
                    <a:pt x="5467" y="47440"/>
                  </a:lnTo>
                  <a:lnTo>
                    <a:pt x="5701" y="47651"/>
                  </a:lnTo>
                  <a:lnTo>
                    <a:pt x="5701" y="47651"/>
                  </a:lnTo>
                  <a:lnTo>
                    <a:pt x="5723" y="47662"/>
                  </a:lnTo>
                  <a:lnTo>
                    <a:pt x="5723" y="47662"/>
                  </a:lnTo>
                  <a:lnTo>
                    <a:pt x="5957" y="47874"/>
                  </a:lnTo>
                  <a:lnTo>
                    <a:pt x="6202" y="48074"/>
                  </a:lnTo>
                  <a:lnTo>
                    <a:pt x="6202" y="48074"/>
                  </a:lnTo>
                  <a:lnTo>
                    <a:pt x="6257" y="48119"/>
                  </a:lnTo>
                  <a:lnTo>
                    <a:pt x="6257" y="48119"/>
                  </a:lnTo>
                  <a:lnTo>
                    <a:pt x="6480" y="48297"/>
                  </a:lnTo>
                  <a:lnTo>
                    <a:pt x="6703" y="48464"/>
                  </a:lnTo>
                  <a:lnTo>
                    <a:pt x="6703" y="48464"/>
                  </a:lnTo>
                  <a:lnTo>
                    <a:pt x="6959" y="48653"/>
                  </a:lnTo>
                  <a:lnTo>
                    <a:pt x="7226" y="48842"/>
                  </a:lnTo>
                  <a:lnTo>
                    <a:pt x="7226" y="48842"/>
                  </a:lnTo>
                  <a:lnTo>
                    <a:pt x="7649" y="49121"/>
                  </a:lnTo>
                  <a:lnTo>
                    <a:pt x="7649" y="49121"/>
                  </a:lnTo>
                  <a:lnTo>
                    <a:pt x="8206" y="49466"/>
                  </a:lnTo>
                  <a:lnTo>
                    <a:pt x="8484" y="49633"/>
                  </a:lnTo>
                  <a:lnTo>
                    <a:pt x="8774" y="49789"/>
                  </a:lnTo>
                  <a:lnTo>
                    <a:pt x="8774" y="49789"/>
                  </a:lnTo>
                  <a:lnTo>
                    <a:pt x="9108" y="49967"/>
                  </a:lnTo>
                  <a:lnTo>
                    <a:pt x="9108" y="49967"/>
                  </a:lnTo>
                  <a:lnTo>
                    <a:pt x="9553" y="50178"/>
                  </a:lnTo>
                  <a:lnTo>
                    <a:pt x="9553" y="50178"/>
                  </a:lnTo>
                  <a:lnTo>
                    <a:pt x="10065" y="50412"/>
                  </a:lnTo>
                  <a:lnTo>
                    <a:pt x="10065" y="50412"/>
                  </a:lnTo>
                  <a:lnTo>
                    <a:pt x="10577" y="50635"/>
                  </a:lnTo>
                  <a:lnTo>
                    <a:pt x="10577" y="50635"/>
                  </a:lnTo>
                  <a:lnTo>
                    <a:pt x="10922" y="50780"/>
                  </a:lnTo>
                  <a:lnTo>
                    <a:pt x="10922" y="50780"/>
                  </a:lnTo>
                  <a:lnTo>
                    <a:pt x="11423" y="50969"/>
                  </a:lnTo>
                  <a:lnTo>
                    <a:pt x="11423" y="50969"/>
                  </a:lnTo>
                  <a:lnTo>
                    <a:pt x="11757" y="51080"/>
                  </a:lnTo>
                  <a:lnTo>
                    <a:pt x="12091" y="51192"/>
                  </a:lnTo>
                  <a:lnTo>
                    <a:pt x="12091" y="51192"/>
                  </a:lnTo>
                  <a:lnTo>
                    <a:pt x="12503" y="51325"/>
                  </a:lnTo>
                  <a:lnTo>
                    <a:pt x="12503" y="51325"/>
                  </a:lnTo>
                  <a:lnTo>
                    <a:pt x="12938" y="51459"/>
                  </a:lnTo>
                  <a:lnTo>
                    <a:pt x="13372" y="51581"/>
                  </a:lnTo>
                  <a:lnTo>
                    <a:pt x="13372" y="51581"/>
                  </a:lnTo>
                  <a:lnTo>
                    <a:pt x="13773" y="51681"/>
                  </a:lnTo>
                  <a:lnTo>
                    <a:pt x="13773" y="51681"/>
                  </a:lnTo>
                  <a:lnTo>
                    <a:pt x="13817" y="51693"/>
                  </a:lnTo>
                  <a:lnTo>
                    <a:pt x="13817" y="51693"/>
                  </a:lnTo>
                  <a:lnTo>
                    <a:pt x="14274" y="51815"/>
                  </a:lnTo>
                  <a:lnTo>
                    <a:pt x="14274" y="51815"/>
                  </a:lnTo>
                  <a:lnTo>
                    <a:pt x="14841" y="51949"/>
                  </a:lnTo>
                  <a:lnTo>
                    <a:pt x="14841" y="51949"/>
                  </a:lnTo>
                  <a:lnTo>
                    <a:pt x="15109" y="52004"/>
                  </a:lnTo>
                  <a:lnTo>
                    <a:pt x="15109" y="52004"/>
                  </a:lnTo>
                  <a:lnTo>
                    <a:pt x="15843" y="52149"/>
                  </a:lnTo>
                  <a:lnTo>
                    <a:pt x="15843" y="52149"/>
                  </a:lnTo>
                  <a:lnTo>
                    <a:pt x="16511" y="52283"/>
                  </a:lnTo>
                  <a:lnTo>
                    <a:pt x="16511" y="52283"/>
                  </a:lnTo>
                  <a:lnTo>
                    <a:pt x="16990" y="52361"/>
                  </a:lnTo>
                  <a:lnTo>
                    <a:pt x="16990" y="52361"/>
                  </a:lnTo>
                  <a:lnTo>
                    <a:pt x="17680" y="52461"/>
                  </a:lnTo>
                  <a:lnTo>
                    <a:pt x="18371" y="52561"/>
                  </a:lnTo>
                  <a:lnTo>
                    <a:pt x="18371" y="52561"/>
                  </a:lnTo>
                  <a:lnTo>
                    <a:pt x="18916" y="52628"/>
                  </a:lnTo>
                  <a:lnTo>
                    <a:pt x="18916" y="52628"/>
                  </a:lnTo>
                  <a:lnTo>
                    <a:pt x="19016" y="52639"/>
                  </a:lnTo>
                  <a:lnTo>
                    <a:pt x="19016" y="52639"/>
                  </a:lnTo>
                  <a:lnTo>
                    <a:pt x="19540" y="52706"/>
                  </a:lnTo>
                  <a:lnTo>
                    <a:pt x="19540" y="52706"/>
                  </a:lnTo>
                  <a:lnTo>
                    <a:pt x="20074" y="52761"/>
                  </a:lnTo>
                  <a:lnTo>
                    <a:pt x="20074" y="52761"/>
                  </a:lnTo>
                  <a:lnTo>
                    <a:pt x="20620" y="52806"/>
                  </a:lnTo>
                  <a:lnTo>
                    <a:pt x="20620" y="52806"/>
                  </a:lnTo>
                  <a:lnTo>
                    <a:pt x="21121" y="52862"/>
                  </a:lnTo>
                  <a:lnTo>
                    <a:pt x="21644" y="52895"/>
                  </a:lnTo>
                  <a:lnTo>
                    <a:pt x="21644" y="52895"/>
                  </a:lnTo>
                  <a:lnTo>
                    <a:pt x="22022" y="52928"/>
                  </a:lnTo>
                  <a:lnTo>
                    <a:pt x="22401" y="52951"/>
                  </a:lnTo>
                  <a:lnTo>
                    <a:pt x="22401" y="52951"/>
                  </a:lnTo>
                  <a:lnTo>
                    <a:pt x="23470" y="53017"/>
                  </a:lnTo>
                  <a:lnTo>
                    <a:pt x="23470" y="53017"/>
                  </a:lnTo>
                  <a:lnTo>
                    <a:pt x="24672" y="53073"/>
                  </a:lnTo>
                  <a:lnTo>
                    <a:pt x="25908" y="53118"/>
                  </a:lnTo>
                  <a:lnTo>
                    <a:pt x="25908" y="53118"/>
                  </a:lnTo>
                  <a:lnTo>
                    <a:pt x="26888" y="53140"/>
                  </a:lnTo>
                  <a:lnTo>
                    <a:pt x="26888" y="53140"/>
                  </a:lnTo>
                  <a:lnTo>
                    <a:pt x="27188" y="53151"/>
                  </a:lnTo>
                  <a:lnTo>
                    <a:pt x="27188" y="53151"/>
                  </a:lnTo>
                  <a:lnTo>
                    <a:pt x="28346" y="53162"/>
                  </a:lnTo>
                  <a:lnTo>
                    <a:pt x="28346" y="53162"/>
                  </a:lnTo>
                  <a:lnTo>
                    <a:pt x="28424" y="53162"/>
                  </a:lnTo>
                  <a:lnTo>
                    <a:pt x="28424" y="53162"/>
                  </a:lnTo>
                  <a:lnTo>
                    <a:pt x="28324" y="52873"/>
                  </a:lnTo>
                  <a:lnTo>
                    <a:pt x="28213" y="52594"/>
                  </a:lnTo>
                  <a:lnTo>
                    <a:pt x="28090" y="52327"/>
                  </a:lnTo>
                  <a:lnTo>
                    <a:pt x="27956" y="52082"/>
                  </a:lnTo>
                  <a:lnTo>
                    <a:pt x="27823" y="51837"/>
                  </a:lnTo>
                  <a:lnTo>
                    <a:pt x="27678" y="51604"/>
                  </a:lnTo>
                  <a:lnTo>
                    <a:pt x="27522" y="51392"/>
                  </a:lnTo>
                  <a:lnTo>
                    <a:pt x="27366" y="51180"/>
                  </a:lnTo>
                  <a:lnTo>
                    <a:pt x="27211" y="50980"/>
                  </a:lnTo>
                  <a:lnTo>
                    <a:pt x="27044" y="50791"/>
                  </a:lnTo>
                  <a:lnTo>
                    <a:pt x="26865" y="50602"/>
                  </a:lnTo>
                  <a:lnTo>
                    <a:pt x="26687" y="50435"/>
                  </a:lnTo>
                  <a:lnTo>
                    <a:pt x="26509" y="50268"/>
                  </a:lnTo>
                  <a:lnTo>
                    <a:pt x="26331" y="50101"/>
                  </a:lnTo>
                  <a:lnTo>
                    <a:pt x="25952" y="49811"/>
                  </a:lnTo>
                  <a:lnTo>
                    <a:pt x="25574" y="49533"/>
                  </a:lnTo>
                  <a:lnTo>
                    <a:pt x="25195" y="49288"/>
                  </a:lnTo>
                  <a:lnTo>
                    <a:pt x="24817" y="49054"/>
                  </a:lnTo>
                  <a:lnTo>
                    <a:pt x="24438" y="48831"/>
                  </a:lnTo>
                  <a:lnTo>
                    <a:pt x="23737" y="48408"/>
                  </a:lnTo>
                  <a:lnTo>
                    <a:pt x="23414" y="48197"/>
                  </a:lnTo>
                  <a:lnTo>
                    <a:pt x="23113" y="47996"/>
                  </a:lnTo>
                  <a:lnTo>
                    <a:pt x="23113" y="47996"/>
                  </a:lnTo>
                  <a:lnTo>
                    <a:pt x="22891" y="47829"/>
                  </a:lnTo>
                  <a:lnTo>
                    <a:pt x="22657" y="47673"/>
                  </a:lnTo>
                  <a:lnTo>
                    <a:pt x="22134" y="47351"/>
                  </a:lnTo>
                  <a:lnTo>
                    <a:pt x="21577" y="47028"/>
                  </a:lnTo>
                  <a:lnTo>
                    <a:pt x="20987" y="46683"/>
                  </a:lnTo>
                  <a:lnTo>
                    <a:pt x="20363" y="46326"/>
                  </a:lnTo>
                  <a:lnTo>
                    <a:pt x="19740" y="45937"/>
                  </a:lnTo>
                  <a:lnTo>
                    <a:pt x="19417" y="45736"/>
                  </a:lnTo>
                  <a:lnTo>
                    <a:pt x="19105" y="45525"/>
                  </a:lnTo>
                  <a:lnTo>
                    <a:pt x="18794" y="45313"/>
                  </a:lnTo>
                  <a:lnTo>
                    <a:pt x="18482" y="45079"/>
                  </a:lnTo>
                  <a:lnTo>
                    <a:pt x="18181" y="44846"/>
                  </a:lnTo>
                  <a:lnTo>
                    <a:pt x="17881" y="44601"/>
                  </a:lnTo>
                  <a:lnTo>
                    <a:pt x="17591" y="44345"/>
                  </a:lnTo>
                  <a:lnTo>
                    <a:pt x="17313" y="44077"/>
                  </a:lnTo>
                  <a:lnTo>
                    <a:pt x="17046" y="43799"/>
                  </a:lnTo>
                  <a:lnTo>
                    <a:pt x="16790" y="43498"/>
                  </a:lnTo>
                  <a:lnTo>
                    <a:pt x="16545" y="43198"/>
                  </a:lnTo>
                  <a:lnTo>
                    <a:pt x="16311" y="42875"/>
                  </a:lnTo>
                  <a:lnTo>
                    <a:pt x="16099" y="42541"/>
                  </a:lnTo>
                  <a:lnTo>
                    <a:pt x="15899" y="42196"/>
                  </a:lnTo>
                  <a:lnTo>
                    <a:pt x="15710" y="41828"/>
                  </a:lnTo>
                  <a:lnTo>
                    <a:pt x="15554" y="41450"/>
                  </a:lnTo>
                  <a:lnTo>
                    <a:pt x="15409" y="41049"/>
                  </a:lnTo>
                  <a:lnTo>
                    <a:pt x="15353" y="40849"/>
                  </a:lnTo>
                  <a:lnTo>
                    <a:pt x="15298" y="40637"/>
                  </a:lnTo>
                  <a:lnTo>
                    <a:pt x="15242" y="40426"/>
                  </a:lnTo>
                  <a:lnTo>
                    <a:pt x="15198" y="40203"/>
                  </a:lnTo>
                  <a:lnTo>
                    <a:pt x="15164" y="39980"/>
                  </a:lnTo>
                  <a:lnTo>
                    <a:pt x="15131" y="39758"/>
                  </a:lnTo>
                  <a:lnTo>
                    <a:pt x="15131" y="39758"/>
                  </a:lnTo>
                  <a:lnTo>
                    <a:pt x="15086" y="39301"/>
                  </a:lnTo>
                  <a:lnTo>
                    <a:pt x="15053" y="38845"/>
                  </a:lnTo>
                  <a:lnTo>
                    <a:pt x="15031" y="38388"/>
                  </a:lnTo>
                  <a:lnTo>
                    <a:pt x="15031" y="37932"/>
                  </a:lnTo>
                  <a:lnTo>
                    <a:pt x="15031" y="37475"/>
                  </a:lnTo>
                  <a:lnTo>
                    <a:pt x="15053" y="37030"/>
                  </a:lnTo>
                  <a:lnTo>
                    <a:pt x="15075" y="36574"/>
                  </a:lnTo>
                  <a:lnTo>
                    <a:pt x="15120" y="36139"/>
                  </a:lnTo>
                  <a:lnTo>
                    <a:pt x="15164" y="35694"/>
                  </a:lnTo>
                  <a:lnTo>
                    <a:pt x="15220" y="35271"/>
                  </a:lnTo>
                  <a:lnTo>
                    <a:pt x="15287" y="34848"/>
                  </a:lnTo>
                  <a:lnTo>
                    <a:pt x="15353" y="34425"/>
                  </a:lnTo>
                  <a:lnTo>
                    <a:pt x="15431" y="34024"/>
                  </a:lnTo>
                  <a:lnTo>
                    <a:pt x="15509" y="33634"/>
                  </a:lnTo>
                  <a:lnTo>
                    <a:pt x="15676" y="32877"/>
                  </a:lnTo>
                  <a:lnTo>
                    <a:pt x="15854" y="32176"/>
                  </a:lnTo>
                  <a:lnTo>
                    <a:pt x="16033" y="31530"/>
                  </a:lnTo>
                  <a:lnTo>
                    <a:pt x="16211" y="30951"/>
                  </a:lnTo>
                  <a:lnTo>
                    <a:pt x="16378" y="30461"/>
                  </a:lnTo>
                  <a:lnTo>
                    <a:pt x="16522" y="30049"/>
                  </a:lnTo>
                  <a:lnTo>
                    <a:pt x="16645" y="29715"/>
                  </a:lnTo>
                  <a:lnTo>
                    <a:pt x="16790" y="29381"/>
                  </a:lnTo>
                  <a:lnTo>
                    <a:pt x="16790" y="29381"/>
                  </a:lnTo>
                  <a:lnTo>
                    <a:pt x="16979" y="28836"/>
                  </a:lnTo>
                  <a:lnTo>
                    <a:pt x="17157" y="28290"/>
                  </a:lnTo>
                  <a:lnTo>
                    <a:pt x="17157" y="28290"/>
                  </a:lnTo>
                  <a:lnTo>
                    <a:pt x="17246" y="27956"/>
                  </a:lnTo>
                  <a:lnTo>
                    <a:pt x="17335" y="27622"/>
                  </a:lnTo>
                  <a:lnTo>
                    <a:pt x="17502" y="26910"/>
                  </a:lnTo>
                  <a:lnTo>
                    <a:pt x="17647" y="26164"/>
                  </a:lnTo>
                  <a:lnTo>
                    <a:pt x="17781" y="25429"/>
                  </a:lnTo>
                  <a:lnTo>
                    <a:pt x="17903" y="24716"/>
                  </a:lnTo>
                  <a:lnTo>
                    <a:pt x="18003" y="24060"/>
                  </a:lnTo>
                  <a:lnTo>
                    <a:pt x="18159" y="22980"/>
                  </a:lnTo>
                  <a:lnTo>
                    <a:pt x="18159" y="22980"/>
                  </a:lnTo>
                  <a:lnTo>
                    <a:pt x="17836" y="22891"/>
                  </a:lnTo>
                  <a:lnTo>
                    <a:pt x="17836" y="22891"/>
                  </a:lnTo>
                  <a:lnTo>
                    <a:pt x="17781" y="22868"/>
                  </a:lnTo>
                  <a:lnTo>
                    <a:pt x="17736" y="22846"/>
                  </a:lnTo>
                  <a:lnTo>
                    <a:pt x="17691" y="22813"/>
                  </a:lnTo>
                  <a:lnTo>
                    <a:pt x="17658" y="22768"/>
                  </a:lnTo>
                  <a:lnTo>
                    <a:pt x="17636" y="22724"/>
                  </a:lnTo>
                  <a:lnTo>
                    <a:pt x="17614" y="22679"/>
                  </a:lnTo>
                  <a:lnTo>
                    <a:pt x="17602" y="22623"/>
                  </a:lnTo>
                  <a:lnTo>
                    <a:pt x="17602" y="22568"/>
                  </a:lnTo>
                  <a:lnTo>
                    <a:pt x="17602" y="22445"/>
                  </a:lnTo>
                  <a:lnTo>
                    <a:pt x="17636" y="22301"/>
                  </a:lnTo>
                  <a:lnTo>
                    <a:pt x="17669" y="22156"/>
                  </a:lnTo>
                  <a:lnTo>
                    <a:pt x="17725" y="22000"/>
                  </a:lnTo>
                  <a:lnTo>
                    <a:pt x="17858" y="21655"/>
                  </a:lnTo>
                  <a:lnTo>
                    <a:pt x="17992" y="21310"/>
                  </a:lnTo>
                  <a:lnTo>
                    <a:pt x="18059" y="21143"/>
                  </a:lnTo>
                  <a:lnTo>
                    <a:pt x="18103" y="20976"/>
                  </a:lnTo>
                  <a:lnTo>
                    <a:pt x="18148" y="20820"/>
                  </a:lnTo>
                  <a:lnTo>
                    <a:pt x="18170" y="20664"/>
                  </a:lnTo>
                  <a:lnTo>
                    <a:pt x="18170" y="20664"/>
                  </a:lnTo>
                  <a:lnTo>
                    <a:pt x="18248" y="19996"/>
                  </a:lnTo>
                  <a:lnTo>
                    <a:pt x="18315" y="19306"/>
                  </a:lnTo>
                  <a:lnTo>
                    <a:pt x="18371" y="18593"/>
                  </a:lnTo>
                  <a:lnTo>
                    <a:pt x="18415" y="17847"/>
                  </a:lnTo>
                  <a:lnTo>
                    <a:pt x="18449" y="17079"/>
                  </a:lnTo>
                  <a:lnTo>
                    <a:pt x="18482" y="16277"/>
                  </a:lnTo>
                  <a:lnTo>
                    <a:pt x="18493" y="15442"/>
                  </a:lnTo>
                  <a:lnTo>
                    <a:pt x="18504" y="14585"/>
                  </a:lnTo>
                  <a:lnTo>
                    <a:pt x="18504" y="13683"/>
                  </a:lnTo>
                  <a:lnTo>
                    <a:pt x="18493" y="12759"/>
                  </a:lnTo>
                  <a:lnTo>
                    <a:pt x="18482" y="11791"/>
                  </a:lnTo>
                  <a:lnTo>
                    <a:pt x="18449" y="10800"/>
                  </a:lnTo>
                  <a:lnTo>
                    <a:pt x="18404" y="9764"/>
                  </a:lnTo>
                  <a:lnTo>
                    <a:pt x="18359" y="8684"/>
                  </a:lnTo>
                  <a:lnTo>
                    <a:pt x="18304" y="7571"/>
                  </a:lnTo>
                  <a:lnTo>
                    <a:pt x="18237" y="6424"/>
                  </a:lnTo>
                  <a:lnTo>
                    <a:pt x="18237" y="6424"/>
                  </a:lnTo>
                  <a:lnTo>
                    <a:pt x="18237" y="6424"/>
                  </a:lnTo>
                  <a:lnTo>
                    <a:pt x="18237" y="6424"/>
                  </a:lnTo>
                  <a:lnTo>
                    <a:pt x="18237" y="6424"/>
                  </a:lnTo>
                  <a:lnTo>
                    <a:pt x="18192" y="5756"/>
                  </a:lnTo>
                  <a:lnTo>
                    <a:pt x="18192" y="5756"/>
                  </a:lnTo>
                  <a:lnTo>
                    <a:pt x="17736" y="3530"/>
                  </a:lnTo>
                  <a:lnTo>
                    <a:pt x="170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398;p21">
              <a:extLst>
                <a:ext uri="{FF2B5EF4-FFF2-40B4-BE49-F238E27FC236}">
                  <a16:creationId xmlns:a16="http://schemas.microsoft.com/office/drawing/2014/main" id="{F4A739A2-D03F-1E71-0F90-85BE4BC6D077}"/>
                </a:ext>
              </a:extLst>
            </p:cNvPr>
            <p:cNvSpPr/>
            <p:nvPr/>
          </p:nvSpPr>
          <p:spPr>
            <a:xfrm>
              <a:off x="2038166" y="1823710"/>
              <a:ext cx="43391" cy="38956"/>
            </a:xfrm>
            <a:custGeom>
              <a:avLst/>
              <a:gdLst/>
              <a:ahLst/>
              <a:cxnLst/>
              <a:rect l="l" t="t" r="r" b="b"/>
              <a:pathLst>
                <a:path w="1849" h="1660" extrusionOk="0">
                  <a:moveTo>
                    <a:pt x="279" y="1"/>
                  </a:moveTo>
                  <a:lnTo>
                    <a:pt x="223" y="23"/>
                  </a:lnTo>
                  <a:lnTo>
                    <a:pt x="156" y="68"/>
                  </a:lnTo>
                  <a:lnTo>
                    <a:pt x="100" y="134"/>
                  </a:lnTo>
                  <a:lnTo>
                    <a:pt x="45" y="223"/>
                  </a:lnTo>
                  <a:lnTo>
                    <a:pt x="11" y="324"/>
                  </a:lnTo>
                  <a:lnTo>
                    <a:pt x="0" y="446"/>
                  </a:lnTo>
                  <a:lnTo>
                    <a:pt x="11" y="591"/>
                  </a:lnTo>
                  <a:lnTo>
                    <a:pt x="23" y="669"/>
                  </a:lnTo>
                  <a:lnTo>
                    <a:pt x="45" y="747"/>
                  </a:lnTo>
                  <a:lnTo>
                    <a:pt x="112" y="891"/>
                  </a:lnTo>
                  <a:lnTo>
                    <a:pt x="190" y="1036"/>
                  </a:lnTo>
                  <a:lnTo>
                    <a:pt x="279" y="1170"/>
                  </a:lnTo>
                  <a:lnTo>
                    <a:pt x="357" y="1292"/>
                  </a:lnTo>
                  <a:lnTo>
                    <a:pt x="434" y="1381"/>
                  </a:lnTo>
                  <a:lnTo>
                    <a:pt x="501" y="1459"/>
                  </a:lnTo>
                  <a:lnTo>
                    <a:pt x="1848" y="1660"/>
                  </a:lnTo>
                  <a:lnTo>
                    <a:pt x="1626" y="1381"/>
                  </a:lnTo>
                  <a:lnTo>
                    <a:pt x="1425" y="1125"/>
                  </a:lnTo>
                  <a:lnTo>
                    <a:pt x="1214" y="891"/>
                  </a:lnTo>
                  <a:lnTo>
                    <a:pt x="1002" y="647"/>
                  </a:lnTo>
                  <a:lnTo>
                    <a:pt x="746" y="357"/>
                  </a:lnTo>
                  <a:lnTo>
                    <a:pt x="624" y="223"/>
                  </a:lnTo>
                  <a:lnTo>
                    <a:pt x="512" y="112"/>
                  </a:lnTo>
                  <a:lnTo>
                    <a:pt x="423" y="34"/>
                  </a:lnTo>
                  <a:lnTo>
                    <a:pt x="379" y="1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399;p21">
              <a:extLst>
                <a:ext uri="{FF2B5EF4-FFF2-40B4-BE49-F238E27FC236}">
                  <a16:creationId xmlns:a16="http://schemas.microsoft.com/office/drawing/2014/main" id="{632CF799-151B-8428-CAFD-6856DE7316E3}"/>
                </a:ext>
              </a:extLst>
            </p:cNvPr>
            <p:cNvSpPr/>
            <p:nvPr/>
          </p:nvSpPr>
          <p:spPr>
            <a:xfrm>
              <a:off x="2038166" y="1823710"/>
              <a:ext cx="43391" cy="38956"/>
            </a:xfrm>
            <a:custGeom>
              <a:avLst/>
              <a:gdLst/>
              <a:ahLst/>
              <a:cxnLst/>
              <a:rect l="l" t="t" r="r" b="b"/>
              <a:pathLst>
                <a:path w="1849" h="1660" fill="none" extrusionOk="0">
                  <a:moveTo>
                    <a:pt x="501" y="1459"/>
                  </a:moveTo>
                  <a:lnTo>
                    <a:pt x="501" y="1459"/>
                  </a:lnTo>
                  <a:lnTo>
                    <a:pt x="434" y="1381"/>
                  </a:lnTo>
                  <a:lnTo>
                    <a:pt x="357" y="1292"/>
                  </a:lnTo>
                  <a:lnTo>
                    <a:pt x="279" y="1170"/>
                  </a:lnTo>
                  <a:lnTo>
                    <a:pt x="190" y="1036"/>
                  </a:lnTo>
                  <a:lnTo>
                    <a:pt x="112" y="891"/>
                  </a:lnTo>
                  <a:lnTo>
                    <a:pt x="45" y="747"/>
                  </a:lnTo>
                  <a:lnTo>
                    <a:pt x="23" y="669"/>
                  </a:lnTo>
                  <a:lnTo>
                    <a:pt x="11" y="591"/>
                  </a:lnTo>
                  <a:lnTo>
                    <a:pt x="11" y="591"/>
                  </a:lnTo>
                  <a:lnTo>
                    <a:pt x="0" y="446"/>
                  </a:lnTo>
                  <a:lnTo>
                    <a:pt x="11" y="324"/>
                  </a:lnTo>
                  <a:lnTo>
                    <a:pt x="45" y="223"/>
                  </a:lnTo>
                  <a:lnTo>
                    <a:pt x="100" y="134"/>
                  </a:lnTo>
                  <a:lnTo>
                    <a:pt x="156" y="68"/>
                  </a:lnTo>
                  <a:lnTo>
                    <a:pt x="223" y="23"/>
                  </a:lnTo>
                  <a:lnTo>
                    <a:pt x="279" y="1"/>
                  </a:lnTo>
                  <a:lnTo>
                    <a:pt x="345" y="1"/>
                  </a:lnTo>
                  <a:lnTo>
                    <a:pt x="345" y="1"/>
                  </a:lnTo>
                  <a:lnTo>
                    <a:pt x="379" y="12"/>
                  </a:lnTo>
                  <a:lnTo>
                    <a:pt x="423" y="34"/>
                  </a:lnTo>
                  <a:lnTo>
                    <a:pt x="512" y="112"/>
                  </a:lnTo>
                  <a:lnTo>
                    <a:pt x="624" y="223"/>
                  </a:lnTo>
                  <a:lnTo>
                    <a:pt x="746" y="357"/>
                  </a:lnTo>
                  <a:lnTo>
                    <a:pt x="1002" y="647"/>
                  </a:lnTo>
                  <a:lnTo>
                    <a:pt x="1214" y="891"/>
                  </a:lnTo>
                  <a:lnTo>
                    <a:pt x="1214" y="891"/>
                  </a:lnTo>
                  <a:lnTo>
                    <a:pt x="1425" y="1125"/>
                  </a:lnTo>
                  <a:lnTo>
                    <a:pt x="1626" y="1381"/>
                  </a:lnTo>
                  <a:lnTo>
                    <a:pt x="184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400;p21">
              <a:extLst>
                <a:ext uri="{FF2B5EF4-FFF2-40B4-BE49-F238E27FC236}">
                  <a16:creationId xmlns:a16="http://schemas.microsoft.com/office/drawing/2014/main" id="{4CDD4ED5-D952-C732-C580-8A2D0EA68C41}"/>
                </a:ext>
              </a:extLst>
            </p:cNvPr>
            <p:cNvSpPr/>
            <p:nvPr/>
          </p:nvSpPr>
          <p:spPr>
            <a:xfrm>
              <a:off x="2013854" y="1849595"/>
              <a:ext cx="99573" cy="155988"/>
            </a:xfrm>
            <a:custGeom>
              <a:avLst/>
              <a:gdLst/>
              <a:ahLst/>
              <a:cxnLst/>
              <a:rect l="l" t="t" r="r" b="b"/>
              <a:pathLst>
                <a:path w="4243" h="6647" extrusionOk="0">
                  <a:moveTo>
                    <a:pt x="2061" y="0"/>
                  </a:moveTo>
                  <a:lnTo>
                    <a:pt x="1860" y="11"/>
                  </a:lnTo>
                  <a:lnTo>
                    <a:pt x="1660" y="33"/>
                  </a:lnTo>
                  <a:lnTo>
                    <a:pt x="1470" y="67"/>
                  </a:lnTo>
                  <a:lnTo>
                    <a:pt x="1270" y="122"/>
                  </a:lnTo>
                  <a:lnTo>
                    <a:pt x="1092" y="178"/>
                  </a:lnTo>
                  <a:lnTo>
                    <a:pt x="914" y="256"/>
                  </a:lnTo>
                  <a:lnTo>
                    <a:pt x="758" y="334"/>
                  </a:lnTo>
                  <a:lnTo>
                    <a:pt x="624" y="434"/>
                  </a:lnTo>
                  <a:lnTo>
                    <a:pt x="502" y="546"/>
                  </a:lnTo>
                  <a:lnTo>
                    <a:pt x="457" y="601"/>
                  </a:lnTo>
                  <a:lnTo>
                    <a:pt x="413" y="679"/>
                  </a:lnTo>
                  <a:lnTo>
                    <a:pt x="368" y="757"/>
                  </a:lnTo>
                  <a:lnTo>
                    <a:pt x="335" y="846"/>
                  </a:lnTo>
                  <a:lnTo>
                    <a:pt x="290" y="1058"/>
                  </a:lnTo>
                  <a:lnTo>
                    <a:pt x="257" y="1291"/>
                  </a:lnTo>
                  <a:lnTo>
                    <a:pt x="246" y="1536"/>
                  </a:lnTo>
                  <a:lnTo>
                    <a:pt x="246" y="1804"/>
                  </a:lnTo>
                  <a:lnTo>
                    <a:pt x="257" y="2071"/>
                  </a:lnTo>
                  <a:lnTo>
                    <a:pt x="268" y="2338"/>
                  </a:lnTo>
                  <a:lnTo>
                    <a:pt x="324" y="2850"/>
                  </a:lnTo>
                  <a:lnTo>
                    <a:pt x="391" y="3284"/>
                  </a:lnTo>
                  <a:lnTo>
                    <a:pt x="457" y="3696"/>
                  </a:lnTo>
                  <a:lnTo>
                    <a:pt x="435" y="3819"/>
                  </a:lnTo>
                  <a:lnTo>
                    <a:pt x="424" y="3919"/>
                  </a:lnTo>
                  <a:lnTo>
                    <a:pt x="424" y="4097"/>
                  </a:lnTo>
                  <a:lnTo>
                    <a:pt x="435" y="4231"/>
                  </a:lnTo>
                  <a:lnTo>
                    <a:pt x="468" y="4342"/>
                  </a:lnTo>
                  <a:lnTo>
                    <a:pt x="524" y="4487"/>
                  </a:lnTo>
                  <a:lnTo>
                    <a:pt x="535" y="4554"/>
                  </a:lnTo>
                  <a:lnTo>
                    <a:pt x="535" y="4587"/>
                  </a:lnTo>
                  <a:lnTo>
                    <a:pt x="535" y="4631"/>
                  </a:lnTo>
                  <a:lnTo>
                    <a:pt x="491" y="4743"/>
                  </a:lnTo>
                  <a:lnTo>
                    <a:pt x="424" y="4888"/>
                  </a:lnTo>
                  <a:lnTo>
                    <a:pt x="246" y="5255"/>
                  </a:lnTo>
                  <a:lnTo>
                    <a:pt x="1" y="5711"/>
                  </a:lnTo>
                  <a:lnTo>
                    <a:pt x="2751" y="6647"/>
                  </a:lnTo>
                  <a:lnTo>
                    <a:pt x="2996" y="6079"/>
                  </a:lnTo>
                  <a:lnTo>
                    <a:pt x="3207" y="5600"/>
                  </a:lnTo>
                  <a:lnTo>
                    <a:pt x="3385" y="5222"/>
                  </a:lnTo>
                  <a:lnTo>
                    <a:pt x="3486" y="5043"/>
                  </a:lnTo>
                  <a:lnTo>
                    <a:pt x="3619" y="4798"/>
                  </a:lnTo>
                  <a:lnTo>
                    <a:pt x="3775" y="4498"/>
                  </a:lnTo>
                  <a:lnTo>
                    <a:pt x="3942" y="4164"/>
                  </a:lnTo>
                  <a:lnTo>
                    <a:pt x="4020" y="3986"/>
                  </a:lnTo>
                  <a:lnTo>
                    <a:pt x="4087" y="3796"/>
                  </a:lnTo>
                  <a:lnTo>
                    <a:pt x="4142" y="3607"/>
                  </a:lnTo>
                  <a:lnTo>
                    <a:pt x="4187" y="3418"/>
                  </a:lnTo>
                  <a:lnTo>
                    <a:pt x="4220" y="3229"/>
                  </a:lnTo>
                  <a:lnTo>
                    <a:pt x="4243" y="3039"/>
                  </a:lnTo>
                  <a:lnTo>
                    <a:pt x="4232" y="2861"/>
                  </a:lnTo>
                  <a:lnTo>
                    <a:pt x="4209" y="2672"/>
                  </a:lnTo>
                  <a:lnTo>
                    <a:pt x="4131" y="2305"/>
                  </a:lnTo>
                  <a:lnTo>
                    <a:pt x="4031" y="1926"/>
                  </a:lnTo>
                  <a:lnTo>
                    <a:pt x="3920" y="1559"/>
                  </a:lnTo>
                  <a:lnTo>
                    <a:pt x="3797" y="1214"/>
                  </a:lnTo>
                  <a:lnTo>
                    <a:pt x="3719" y="1047"/>
                  </a:lnTo>
                  <a:lnTo>
                    <a:pt x="3653" y="902"/>
                  </a:lnTo>
                  <a:lnTo>
                    <a:pt x="3575" y="768"/>
                  </a:lnTo>
                  <a:lnTo>
                    <a:pt x="3497" y="646"/>
                  </a:lnTo>
                  <a:lnTo>
                    <a:pt x="3408" y="546"/>
                  </a:lnTo>
                  <a:lnTo>
                    <a:pt x="3330" y="456"/>
                  </a:lnTo>
                  <a:lnTo>
                    <a:pt x="3241" y="401"/>
                  </a:lnTo>
                  <a:lnTo>
                    <a:pt x="3152" y="356"/>
                  </a:lnTo>
                  <a:lnTo>
                    <a:pt x="3107" y="312"/>
                  </a:lnTo>
                  <a:lnTo>
                    <a:pt x="3051" y="256"/>
                  </a:lnTo>
                  <a:lnTo>
                    <a:pt x="2929" y="178"/>
                  </a:lnTo>
                  <a:lnTo>
                    <a:pt x="2784" y="111"/>
                  </a:lnTo>
                  <a:lnTo>
                    <a:pt x="2617" y="67"/>
                  </a:lnTo>
                  <a:lnTo>
                    <a:pt x="2450" y="33"/>
                  </a:lnTo>
                  <a:lnTo>
                    <a:pt x="2261" y="11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401;p21">
              <a:extLst>
                <a:ext uri="{FF2B5EF4-FFF2-40B4-BE49-F238E27FC236}">
                  <a16:creationId xmlns:a16="http://schemas.microsoft.com/office/drawing/2014/main" id="{FFD7B421-189F-1D7E-219A-5AD3F680DE4D}"/>
                </a:ext>
              </a:extLst>
            </p:cNvPr>
            <p:cNvSpPr/>
            <p:nvPr/>
          </p:nvSpPr>
          <p:spPr>
            <a:xfrm>
              <a:off x="2013854" y="1849595"/>
              <a:ext cx="99573" cy="155988"/>
            </a:xfrm>
            <a:custGeom>
              <a:avLst/>
              <a:gdLst/>
              <a:ahLst/>
              <a:cxnLst/>
              <a:rect l="l" t="t" r="r" b="b"/>
              <a:pathLst>
                <a:path w="4243" h="6647" fill="none" extrusionOk="0">
                  <a:moveTo>
                    <a:pt x="1" y="5711"/>
                  </a:moveTo>
                  <a:lnTo>
                    <a:pt x="1" y="5711"/>
                  </a:lnTo>
                  <a:lnTo>
                    <a:pt x="246" y="5255"/>
                  </a:lnTo>
                  <a:lnTo>
                    <a:pt x="424" y="4888"/>
                  </a:lnTo>
                  <a:lnTo>
                    <a:pt x="491" y="4743"/>
                  </a:lnTo>
                  <a:lnTo>
                    <a:pt x="535" y="4631"/>
                  </a:lnTo>
                  <a:lnTo>
                    <a:pt x="535" y="4631"/>
                  </a:lnTo>
                  <a:lnTo>
                    <a:pt x="535" y="4587"/>
                  </a:lnTo>
                  <a:lnTo>
                    <a:pt x="535" y="4554"/>
                  </a:lnTo>
                  <a:lnTo>
                    <a:pt x="524" y="4487"/>
                  </a:lnTo>
                  <a:lnTo>
                    <a:pt x="468" y="4342"/>
                  </a:lnTo>
                  <a:lnTo>
                    <a:pt x="435" y="4231"/>
                  </a:lnTo>
                  <a:lnTo>
                    <a:pt x="424" y="4097"/>
                  </a:lnTo>
                  <a:lnTo>
                    <a:pt x="424" y="3919"/>
                  </a:lnTo>
                  <a:lnTo>
                    <a:pt x="435" y="3819"/>
                  </a:lnTo>
                  <a:lnTo>
                    <a:pt x="457" y="3696"/>
                  </a:lnTo>
                  <a:lnTo>
                    <a:pt x="457" y="3696"/>
                  </a:lnTo>
                  <a:lnTo>
                    <a:pt x="391" y="3284"/>
                  </a:lnTo>
                  <a:lnTo>
                    <a:pt x="324" y="2850"/>
                  </a:lnTo>
                  <a:lnTo>
                    <a:pt x="268" y="2338"/>
                  </a:lnTo>
                  <a:lnTo>
                    <a:pt x="257" y="2071"/>
                  </a:lnTo>
                  <a:lnTo>
                    <a:pt x="246" y="1804"/>
                  </a:lnTo>
                  <a:lnTo>
                    <a:pt x="246" y="1536"/>
                  </a:lnTo>
                  <a:lnTo>
                    <a:pt x="257" y="1291"/>
                  </a:lnTo>
                  <a:lnTo>
                    <a:pt x="290" y="1058"/>
                  </a:lnTo>
                  <a:lnTo>
                    <a:pt x="335" y="846"/>
                  </a:lnTo>
                  <a:lnTo>
                    <a:pt x="368" y="757"/>
                  </a:lnTo>
                  <a:lnTo>
                    <a:pt x="413" y="679"/>
                  </a:lnTo>
                  <a:lnTo>
                    <a:pt x="457" y="601"/>
                  </a:lnTo>
                  <a:lnTo>
                    <a:pt x="502" y="546"/>
                  </a:lnTo>
                  <a:lnTo>
                    <a:pt x="502" y="546"/>
                  </a:lnTo>
                  <a:lnTo>
                    <a:pt x="624" y="434"/>
                  </a:lnTo>
                  <a:lnTo>
                    <a:pt x="758" y="334"/>
                  </a:lnTo>
                  <a:lnTo>
                    <a:pt x="914" y="256"/>
                  </a:lnTo>
                  <a:lnTo>
                    <a:pt x="1092" y="178"/>
                  </a:lnTo>
                  <a:lnTo>
                    <a:pt x="1270" y="122"/>
                  </a:lnTo>
                  <a:lnTo>
                    <a:pt x="1470" y="67"/>
                  </a:lnTo>
                  <a:lnTo>
                    <a:pt x="1660" y="33"/>
                  </a:lnTo>
                  <a:lnTo>
                    <a:pt x="1860" y="11"/>
                  </a:lnTo>
                  <a:lnTo>
                    <a:pt x="2061" y="0"/>
                  </a:lnTo>
                  <a:lnTo>
                    <a:pt x="2261" y="11"/>
                  </a:lnTo>
                  <a:lnTo>
                    <a:pt x="2450" y="33"/>
                  </a:lnTo>
                  <a:lnTo>
                    <a:pt x="2617" y="67"/>
                  </a:lnTo>
                  <a:lnTo>
                    <a:pt x="2784" y="111"/>
                  </a:lnTo>
                  <a:lnTo>
                    <a:pt x="2929" y="178"/>
                  </a:lnTo>
                  <a:lnTo>
                    <a:pt x="3051" y="256"/>
                  </a:lnTo>
                  <a:lnTo>
                    <a:pt x="3107" y="312"/>
                  </a:lnTo>
                  <a:lnTo>
                    <a:pt x="3152" y="356"/>
                  </a:lnTo>
                  <a:lnTo>
                    <a:pt x="3152" y="356"/>
                  </a:lnTo>
                  <a:lnTo>
                    <a:pt x="3241" y="401"/>
                  </a:lnTo>
                  <a:lnTo>
                    <a:pt x="3330" y="456"/>
                  </a:lnTo>
                  <a:lnTo>
                    <a:pt x="3408" y="546"/>
                  </a:lnTo>
                  <a:lnTo>
                    <a:pt x="3497" y="646"/>
                  </a:lnTo>
                  <a:lnTo>
                    <a:pt x="3575" y="768"/>
                  </a:lnTo>
                  <a:lnTo>
                    <a:pt x="3653" y="902"/>
                  </a:lnTo>
                  <a:lnTo>
                    <a:pt x="3719" y="1047"/>
                  </a:lnTo>
                  <a:lnTo>
                    <a:pt x="3797" y="1214"/>
                  </a:lnTo>
                  <a:lnTo>
                    <a:pt x="3920" y="1559"/>
                  </a:lnTo>
                  <a:lnTo>
                    <a:pt x="4031" y="1926"/>
                  </a:lnTo>
                  <a:lnTo>
                    <a:pt x="4131" y="2305"/>
                  </a:lnTo>
                  <a:lnTo>
                    <a:pt x="4209" y="2672"/>
                  </a:lnTo>
                  <a:lnTo>
                    <a:pt x="4209" y="2672"/>
                  </a:lnTo>
                  <a:lnTo>
                    <a:pt x="4232" y="2861"/>
                  </a:lnTo>
                  <a:lnTo>
                    <a:pt x="4243" y="3039"/>
                  </a:lnTo>
                  <a:lnTo>
                    <a:pt x="4220" y="3229"/>
                  </a:lnTo>
                  <a:lnTo>
                    <a:pt x="4187" y="3418"/>
                  </a:lnTo>
                  <a:lnTo>
                    <a:pt x="4142" y="3607"/>
                  </a:lnTo>
                  <a:lnTo>
                    <a:pt x="4087" y="3796"/>
                  </a:lnTo>
                  <a:lnTo>
                    <a:pt x="4020" y="3986"/>
                  </a:lnTo>
                  <a:lnTo>
                    <a:pt x="3942" y="4164"/>
                  </a:lnTo>
                  <a:lnTo>
                    <a:pt x="3775" y="4498"/>
                  </a:lnTo>
                  <a:lnTo>
                    <a:pt x="3619" y="4798"/>
                  </a:lnTo>
                  <a:lnTo>
                    <a:pt x="3486" y="5043"/>
                  </a:lnTo>
                  <a:lnTo>
                    <a:pt x="3385" y="5222"/>
                  </a:lnTo>
                  <a:lnTo>
                    <a:pt x="3385" y="5222"/>
                  </a:lnTo>
                  <a:lnTo>
                    <a:pt x="3207" y="5600"/>
                  </a:lnTo>
                  <a:lnTo>
                    <a:pt x="2996" y="6079"/>
                  </a:lnTo>
                  <a:lnTo>
                    <a:pt x="2751" y="66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402;p21">
              <a:extLst>
                <a:ext uri="{FF2B5EF4-FFF2-40B4-BE49-F238E27FC236}">
                  <a16:creationId xmlns:a16="http://schemas.microsoft.com/office/drawing/2014/main" id="{EC1ED750-686F-483E-2723-FDEA81BFC32B}"/>
                </a:ext>
              </a:extLst>
            </p:cNvPr>
            <p:cNvSpPr/>
            <p:nvPr/>
          </p:nvSpPr>
          <p:spPr>
            <a:xfrm>
              <a:off x="1642856" y="1885641"/>
              <a:ext cx="348821" cy="571152"/>
            </a:xfrm>
            <a:custGeom>
              <a:avLst/>
              <a:gdLst/>
              <a:ahLst/>
              <a:cxnLst/>
              <a:rect l="l" t="t" r="r" b="b"/>
              <a:pathLst>
                <a:path w="14864" h="24338" extrusionOk="0">
                  <a:moveTo>
                    <a:pt x="2316" y="0"/>
                  </a:moveTo>
                  <a:lnTo>
                    <a:pt x="2093" y="134"/>
                  </a:lnTo>
                  <a:lnTo>
                    <a:pt x="1882" y="268"/>
                  </a:lnTo>
                  <a:lnTo>
                    <a:pt x="1693" y="412"/>
                  </a:lnTo>
                  <a:lnTo>
                    <a:pt x="1515" y="568"/>
                  </a:lnTo>
                  <a:lnTo>
                    <a:pt x="1336" y="735"/>
                  </a:lnTo>
                  <a:lnTo>
                    <a:pt x="1181" y="902"/>
                  </a:lnTo>
                  <a:lnTo>
                    <a:pt x="1025" y="1080"/>
                  </a:lnTo>
                  <a:lnTo>
                    <a:pt x="891" y="1270"/>
                  </a:lnTo>
                  <a:lnTo>
                    <a:pt x="769" y="1459"/>
                  </a:lnTo>
                  <a:lnTo>
                    <a:pt x="646" y="1659"/>
                  </a:lnTo>
                  <a:lnTo>
                    <a:pt x="546" y="1860"/>
                  </a:lnTo>
                  <a:lnTo>
                    <a:pt x="446" y="2071"/>
                  </a:lnTo>
                  <a:lnTo>
                    <a:pt x="357" y="2294"/>
                  </a:lnTo>
                  <a:lnTo>
                    <a:pt x="290" y="2517"/>
                  </a:lnTo>
                  <a:lnTo>
                    <a:pt x="223" y="2739"/>
                  </a:lnTo>
                  <a:lnTo>
                    <a:pt x="167" y="2962"/>
                  </a:lnTo>
                  <a:lnTo>
                    <a:pt x="112" y="3196"/>
                  </a:lnTo>
                  <a:lnTo>
                    <a:pt x="78" y="3441"/>
                  </a:lnTo>
                  <a:lnTo>
                    <a:pt x="45" y="3674"/>
                  </a:lnTo>
                  <a:lnTo>
                    <a:pt x="23" y="3919"/>
                  </a:lnTo>
                  <a:lnTo>
                    <a:pt x="12" y="4164"/>
                  </a:lnTo>
                  <a:lnTo>
                    <a:pt x="0" y="4409"/>
                  </a:lnTo>
                  <a:lnTo>
                    <a:pt x="12" y="4654"/>
                  </a:lnTo>
                  <a:lnTo>
                    <a:pt x="23" y="4910"/>
                  </a:lnTo>
                  <a:lnTo>
                    <a:pt x="34" y="5155"/>
                  </a:lnTo>
                  <a:lnTo>
                    <a:pt x="56" y="5400"/>
                  </a:lnTo>
                  <a:lnTo>
                    <a:pt x="89" y="5656"/>
                  </a:lnTo>
                  <a:lnTo>
                    <a:pt x="134" y="5901"/>
                  </a:lnTo>
                  <a:lnTo>
                    <a:pt x="234" y="6391"/>
                  </a:lnTo>
                  <a:lnTo>
                    <a:pt x="357" y="6881"/>
                  </a:lnTo>
                  <a:lnTo>
                    <a:pt x="479" y="7326"/>
                  </a:lnTo>
                  <a:lnTo>
                    <a:pt x="624" y="7783"/>
                  </a:lnTo>
                  <a:lnTo>
                    <a:pt x="769" y="8228"/>
                  </a:lnTo>
                  <a:lnTo>
                    <a:pt x="913" y="8673"/>
                  </a:lnTo>
                  <a:lnTo>
                    <a:pt x="1069" y="9119"/>
                  </a:lnTo>
                  <a:lnTo>
                    <a:pt x="1236" y="9553"/>
                  </a:lnTo>
                  <a:lnTo>
                    <a:pt x="1581" y="10421"/>
                  </a:lnTo>
                  <a:lnTo>
                    <a:pt x="1949" y="11278"/>
                  </a:lnTo>
                  <a:lnTo>
                    <a:pt x="2338" y="12113"/>
                  </a:lnTo>
                  <a:lnTo>
                    <a:pt x="2739" y="12949"/>
                  </a:lnTo>
                  <a:lnTo>
                    <a:pt x="3162" y="13750"/>
                  </a:lnTo>
                  <a:lnTo>
                    <a:pt x="3596" y="14541"/>
                  </a:lnTo>
                  <a:lnTo>
                    <a:pt x="4042" y="15320"/>
                  </a:lnTo>
                  <a:lnTo>
                    <a:pt x="4509" y="16077"/>
                  </a:lnTo>
                  <a:lnTo>
                    <a:pt x="4977" y="16812"/>
                  </a:lnTo>
                  <a:lnTo>
                    <a:pt x="5445" y="17524"/>
                  </a:lnTo>
                  <a:lnTo>
                    <a:pt x="5935" y="18226"/>
                  </a:lnTo>
                  <a:lnTo>
                    <a:pt x="6413" y="18894"/>
                  </a:lnTo>
                  <a:lnTo>
                    <a:pt x="6903" y="19539"/>
                  </a:lnTo>
                  <a:lnTo>
                    <a:pt x="7070" y="19784"/>
                  </a:lnTo>
                  <a:lnTo>
                    <a:pt x="7493" y="20319"/>
                  </a:lnTo>
                  <a:lnTo>
                    <a:pt x="7905" y="20820"/>
                  </a:lnTo>
                  <a:lnTo>
                    <a:pt x="8317" y="21321"/>
                  </a:lnTo>
                  <a:lnTo>
                    <a:pt x="8718" y="21788"/>
                  </a:lnTo>
                  <a:lnTo>
                    <a:pt x="9119" y="22245"/>
                  </a:lnTo>
                  <a:lnTo>
                    <a:pt x="9508" y="22679"/>
                  </a:lnTo>
                  <a:lnTo>
                    <a:pt x="9898" y="23080"/>
                  </a:lnTo>
                  <a:lnTo>
                    <a:pt x="10265" y="23470"/>
                  </a:lnTo>
                  <a:lnTo>
                    <a:pt x="10521" y="23692"/>
                  </a:lnTo>
                  <a:lnTo>
                    <a:pt x="10778" y="23881"/>
                  </a:lnTo>
                  <a:lnTo>
                    <a:pt x="11022" y="24048"/>
                  </a:lnTo>
                  <a:lnTo>
                    <a:pt x="11256" y="24193"/>
                  </a:lnTo>
                  <a:lnTo>
                    <a:pt x="11368" y="24249"/>
                  </a:lnTo>
                  <a:lnTo>
                    <a:pt x="11490" y="24293"/>
                  </a:lnTo>
                  <a:lnTo>
                    <a:pt x="11613" y="24327"/>
                  </a:lnTo>
                  <a:lnTo>
                    <a:pt x="11746" y="24338"/>
                  </a:lnTo>
                  <a:lnTo>
                    <a:pt x="12002" y="24338"/>
                  </a:lnTo>
                  <a:lnTo>
                    <a:pt x="12136" y="24316"/>
                  </a:lnTo>
                  <a:lnTo>
                    <a:pt x="12269" y="24293"/>
                  </a:lnTo>
                  <a:lnTo>
                    <a:pt x="12392" y="24249"/>
                  </a:lnTo>
                  <a:lnTo>
                    <a:pt x="12525" y="24204"/>
                  </a:lnTo>
                  <a:lnTo>
                    <a:pt x="12659" y="24149"/>
                  </a:lnTo>
                  <a:lnTo>
                    <a:pt x="12793" y="24082"/>
                  </a:lnTo>
                  <a:lnTo>
                    <a:pt x="12915" y="24015"/>
                  </a:lnTo>
                  <a:lnTo>
                    <a:pt x="13038" y="23937"/>
                  </a:lnTo>
                  <a:lnTo>
                    <a:pt x="13283" y="23759"/>
                  </a:lnTo>
                  <a:lnTo>
                    <a:pt x="13283" y="23525"/>
                  </a:lnTo>
                  <a:lnTo>
                    <a:pt x="13294" y="23303"/>
                  </a:lnTo>
                  <a:lnTo>
                    <a:pt x="13316" y="23080"/>
                  </a:lnTo>
                  <a:lnTo>
                    <a:pt x="13349" y="22868"/>
                  </a:lnTo>
                  <a:lnTo>
                    <a:pt x="13383" y="22657"/>
                  </a:lnTo>
                  <a:lnTo>
                    <a:pt x="13427" y="22445"/>
                  </a:lnTo>
                  <a:lnTo>
                    <a:pt x="13472" y="22245"/>
                  </a:lnTo>
                  <a:lnTo>
                    <a:pt x="13527" y="22056"/>
                  </a:lnTo>
                  <a:lnTo>
                    <a:pt x="13639" y="21688"/>
                  </a:lnTo>
                  <a:lnTo>
                    <a:pt x="13772" y="21343"/>
                  </a:lnTo>
                  <a:lnTo>
                    <a:pt x="13917" y="21020"/>
                  </a:lnTo>
                  <a:lnTo>
                    <a:pt x="14062" y="20731"/>
                  </a:lnTo>
                  <a:lnTo>
                    <a:pt x="14218" y="20475"/>
                  </a:lnTo>
                  <a:lnTo>
                    <a:pt x="14362" y="20241"/>
                  </a:lnTo>
                  <a:lnTo>
                    <a:pt x="14496" y="20040"/>
                  </a:lnTo>
                  <a:lnTo>
                    <a:pt x="14607" y="19873"/>
                  </a:lnTo>
                  <a:lnTo>
                    <a:pt x="14797" y="19651"/>
                  </a:lnTo>
                  <a:lnTo>
                    <a:pt x="14863" y="19573"/>
                  </a:lnTo>
                  <a:lnTo>
                    <a:pt x="14797" y="19539"/>
                  </a:lnTo>
                  <a:lnTo>
                    <a:pt x="14730" y="19495"/>
                  </a:lnTo>
                  <a:lnTo>
                    <a:pt x="14652" y="19428"/>
                  </a:lnTo>
                  <a:lnTo>
                    <a:pt x="14563" y="19350"/>
                  </a:lnTo>
                  <a:lnTo>
                    <a:pt x="14385" y="19150"/>
                  </a:lnTo>
                  <a:lnTo>
                    <a:pt x="14184" y="18894"/>
                  </a:lnTo>
                  <a:lnTo>
                    <a:pt x="13962" y="18582"/>
                  </a:lnTo>
                  <a:lnTo>
                    <a:pt x="13717" y="18226"/>
                  </a:lnTo>
                  <a:lnTo>
                    <a:pt x="13450" y="17814"/>
                  </a:lnTo>
                  <a:lnTo>
                    <a:pt x="13182" y="17368"/>
                  </a:lnTo>
                  <a:lnTo>
                    <a:pt x="12893" y="16879"/>
                  </a:lnTo>
                  <a:lnTo>
                    <a:pt x="12581" y="16355"/>
                  </a:lnTo>
                  <a:lnTo>
                    <a:pt x="11947" y="15209"/>
                  </a:lnTo>
                  <a:lnTo>
                    <a:pt x="11267" y="13973"/>
                  </a:lnTo>
                  <a:lnTo>
                    <a:pt x="10577" y="12659"/>
                  </a:lnTo>
                  <a:lnTo>
                    <a:pt x="9853" y="11267"/>
                  </a:lnTo>
                  <a:lnTo>
                    <a:pt x="9130" y="9853"/>
                  </a:lnTo>
                  <a:lnTo>
                    <a:pt x="7749" y="7137"/>
                  </a:lnTo>
                  <a:lnTo>
                    <a:pt x="6547" y="4743"/>
                  </a:lnTo>
                  <a:lnTo>
                    <a:pt x="6035" y="3752"/>
                  </a:lnTo>
                  <a:lnTo>
                    <a:pt x="5612" y="2940"/>
                  </a:lnTo>
                  <a:lnTo>
                    <a:pt x="5489" y="2717"/>
                  </a:lnTo>
                  <a:lnTo>
                    <a:pt x="5356" y="2505"/>
                  </a:lnTo>
                  <a:lnTo>
                    <a:pt x="5222" y="2305"/>
                  </a:lnTo>
                  <a:lnTo>
                    <a:pt x="5099" y="2116"/>
                  </a:lnTo>
                  <a:lnTo>
                    <a:pt x="4955" y="1926"/>
                  </a:lnTo>
                  <a:lnTo>
                    <a:pt x="4821" y="1759"/>
                  </a:lnTo>
                  <a:lnTo>
                    <a:pt x="4688" y="1604"/>
                  </a:lnTo>
                  <a:lnTo>
                    <a:pt x="4543" y="1448"/>
                  </a:lnTo>
                  <a:lnTo>
                    <a:pt x="4264" y="1181"/>
                  </a:lnTo>
                  <a:lnTo>
                    <a:pt x="3997" y="936"/>
                  </a:lnTo>
                  <a:lnTo>
                    <a:pt x="3730" y="735"/>
                  </a:lnTo>
                  <a:lnTo>
                    <a:pt x="3474" y="557"/>
                  </a:lnTo>
                  <a:lnTo>
                    <a:pt x="3229" y="412"/>
                  </a:lnTo>
                  <a:lnTo>
                    <a:pt x="3018" y="290"/>
                  </a:lnTo>
                  <a:lnTo>
                    <a:pt x="2817" y="190"/>
                  </a:lnTo>
                  <a:lnTo>
                    <a:pt x="2650" y="123"/>
                  </a:lnTo>
                  <a:lnTo>
                    <a:pt x="2405" y="34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403;p21">
              <a:extLst>
                <a:ext uri="{FF2B5EF4-FFF2-40B4-BE49-F238E27FC236}">
                  <a16:creationId xmlns:a16="http://schemas.microsoft.com/office/drawing/2014/main" id="{CEC07F5F-97D3-4677-02FA-24F69D8A96D7}"/>
                </a:ext>
              </a:extLst>
            </p:cNvPr>
            <p:cNvSpPr/>
            <p:nvPr/>
          </p:nvSpPr>
          <p:spPr>
            <a:xfrm>
              <a:off x="1642856" y="1885641"/>
              <a:ext cx="348821" cy="571152"/>
            </a:xfrm>
            <a:custGeom>
              <a:avLst/>
              <a:gdLst/>
              <a:ahLst/>
              <a:cxnLst/>
              <a:rect l="l" t="t" r="r" b="b"/>
              <a:pathLst>
                <a:path w="14864" h="24338" fill="none" extrusionOk="0">
                  <a:moveTo>
                    <a:pt x="14863" y="19573"/>
                  </a:moveTo>
                  <a:lnTo>
                    <a:pt x="14863" y="19573"/>
                  </a:lnTo>
                  <a:lnTo>
                    <a:pt x="14797" y="19651"/>
                  </a:lnTo>
                  <a:lnTo>
                    <a:pt x="14607" y="19873"/>
                  </a:lnTo>
                  <a:lnTo>
                    <a:pt x="14496" y="20040"/>
                  </a:lnTo>
                  <a:lnTo>
                    <a:pt x="14362" y="20241"/>
                  </a:lnTo>
                  <a:lnTo>
                    <a:pt x="14218" y="20475"/>
                  </a:lnTo>
                  <a:lnTo>
                    <a:pt x="14062" y="20731"/>
                  </a:lnTo>
                  <a:lnTo>
                    <a:pt x="13917" y="21020"/>
                  </a:lnTo>
                  <a:lnTo>
                    <a:pt x="13772" y="21343"/>
                  </a:lnTo>
                  <a:lnTo>
                    <a:pt x="13639" y="21688"/>
                  </a:lnTo>
                  <a:lnTo>
                    <a:pt x="13527" y="22056"/>
                  </a:lnTo>
                  <a:lnTo>
                    <a:pt x="13472" y="22245"/>
                  </a:lnTo>
                  <a:lnTo>
                    <a:pt x="13427" y="22445"/>
                  </a:lnTo>
                  <a:lnTo>
                    <a:pt x="13383" y="22657"/>
                  </a:lnTo>
                  <a:lnTo>
                    <a:pt x="13349" y="22868"/>
                  </a:lnTo>
                  <a:lnTo>
                    <a:pt x="13316" y="23080"/>
                  </a:lnTo>
                  <a:lnTo>
                    <a:pt x="13294" y="23303"/>
                  </a:lnTo>
                  <a:lnTo>
                    <a:pt x="13283" y="23525"/>
                  </a:lnTo>
                  <a:lnTo>
                    <a:pt x="13283" y="23759"/>
                  </a:lnTo>
                  <a:lnTo>
                    <a:pt x="13283" y="23759"/>
                  </a:lnTo>
                  <a:lnTo>
                    <a:pt x="13038" y="23937"/>
                  </a:lnTo>
                  <a:lnTo>
                    <a:pt x="12915" y="24015"/>
                  </a:lnTo>
                  <a:lnTo>
                    <a:pt x="12793" y="24082"/>
                  </a:lnTo>
                  <a:lnTo>
                    <a:pt x="12659" y="24149"/>
                  </a:lnTo>
                  <a:lnTo>
                    <a:pt x="12525" y="24204"/>
                  </a:lnTo>
                  <a:lnTo>
                    <a:pt x="12392" y="24249"/>
                  </a:lnTo>
                  <a:lnTo>
                    <a:pt x="12269" y="24293"/>
                  </a:lnTo>
                  <a:lnTo>
                    <a:pt x="12136" y="24316"/>
                  </a:lnTo>
                  <a:lnTo>
                    <a:pt x="12002" y="24338"/>
                  </a:lnTo>
                  <a:lnTo>
                    <a:pt x="11869" y="24338"/>
                  </a:lnTo>
                  <a:lnTo>
                    <a:pt x="11746" y="24338"/>
                  </a:lnTo>
                  <a:lnTo>
                    <a:pt x="11613" y="24327"/>
                  </a:lnTo>
                  <a:lnTo>
                    <a:pt x="11490" y="24293"/>
                  </a:lnTo>
                  <a:lnTo>
                    <a:pt x="11368" y="24249"/>
                  </a:lnTo>
                  <a:lnTo>
                    <a:pt x="11256" y="24193"/>
                  </a:lnTo>
                  <a:lnTo>
                    <a:pt x="11256" y="24193"/>
                  </a:lnTo>
                  <a:lnTo>
                    <a:pt x="11022" y="24048"/>
                  </a:lnTo>
                  <a:lnTo>
                    <a:pt x="10778" y="23881"/>
                  </a:lnTo>
                  <a:lnTo>
                    <a:pt x="10521" y="23692"/>
                  </a:lnTo>
                  <a:lnTo>
                    <a:pt x="10265" y="23470"/>
                  </a:lnTo>
                  <a:lnTo>
                    <a:pt x="10265" y="23470"/>
                  </a:lnTo>
                  <a:lnTo>
                    <a:pt x="9898" y="23080"/>
                  </a:lnTo>
                  <a:lnTo>
                    <a:pt x="9508" y="22679"/>
                  </a:lnTo>
                  <a:lnTo>
                    <a:pt x="9119" y="22245"/>
                  </a:lnTo>
                  <a:lnTo>
                    <a:pt x="8718" y="21788"/>
                  </a:lnTo>
                  <a:lnTo>
                    <a:pt x="8317" y="21321"/>
                  </a:lnTo>
                  <a:lnTo>
                    <a:pt x="7905" y="20820"/>
                  </a:lnTo>
                  <a:lnTo>
                    <a:pt x="7493" y="20319"/>
                  </a:lnTo>
                  <a:lnTo>
                    <a:pt x="7070" y="19784"/>
                  </a:lnTo>
                  <a:lnTo>
                    <a:pt x="7070" y="19784"/>
                  </a:lnTo>
                  <a:lnTo>
                    <a:pt x="6903" y="19539"/>
                  </a:lnTo>
                  <a:lnTo>
                    <a:pt x="6903" y="19539"/>
                  </a:lnTo>
                  <a:lnTo>
                    <a:pt x="6413" y="18894"/>
                  </a:lnTo>
                  <a:lnTo>
                    <a:pt x="5935" y="18226"/>
                  </a:lnTo>
                  <a:lnTo>
                    <a:pt x="5445" y="17524"/>
                  </a:lnTo>
                  <a:lnTo>
                    <a:pt x="4977" y="16812"/>
                  </a:lnTo>
                  <a:lnTo>
                    <a:pt x="4509" y="16077"/>
                  </a:lnTo>
                  <a:lnTo>
                    <a:pt x="4042" y="15320"/>
                  </a:lnTo>
                  <a:lnTo>
                    <a:pt x="3596" y="14541"/>
                  </a:lnTo>
                  <a:lnTo>
                    <a:pt x="3162" y="13750"/>
                  </a:lnTo>
                  <a:lnTo>
                    <a:pt x="2739" y="12949"/>
                  </a:lnTo>
                  <a:lnTo>
                    <a:pt x="2338" y="12113"/>
                  </a:lnTo>
                  <a:lnTo>
                    <a:pt x="1949" y="11278"/>
                  </a:lnTo>
                  <a:lnTo>
                    <a:pt x="1581" y="10421"/>
                  </a:lnTo>
                  <a:lnTo>
                    <a:pt x="1236" y="9553"/>
                  </a:lnTo>
                  <a:lnTo>
                    <a:pt x="1069" y="9119"/>
                  </a:lnTo>
                  <a:lnTo>
                    <a:pt x="913" y="8673"/>
                  </a:lnTo>
                  <a:lnTo>
                    <a:pt x="769" y="8228"/>
                  </a:lnTo>
                  <a:lnTo>
                    <a:pt x="624" y="7783"/>
                  </a:lnTo>
                  <a:lnTo>
                    <a:pt x="479" y="7326"/>
                  </a:lnTo>
                  <a:lnTo>
                    <a:pt x="357" y="6881"/>
                  </a:lnTo>
                  <a:lnTo>
                    <a:pt x="357" y="6881"/>
                  </a:lnTo>
                  <a:lnTo>
                    <a:pt x="234" y="6391"/>
                  </a:lnTo>
                  <a:lnTo>
                    <a:pt x="134" y="5901"/>
                  </a:lnTo>
                  <a:lnTo>
                    <a:pt x="89" y="5656"/>
                  </a:lnTo>
                  <a:lnTo>
                    <a:pt x="56" y="5400"/>
                  </a:lnTo>
                  <a:lnTo>
                    <a:pt x="34" y="5155"/>
                  </a:lnTo>
                  <a:lnTo>
                    <a:pt x="23" y="4910"/>
                  </a:lnTo>
                  <a:lnTo>
                    <a:pt x="12" y="4654"/>
                  </a:lnTo>
                  <a:lnTo>
                    <a:pt x="0" y="4409"/>
                  </a:lnTo>
                  <a:lnTo>
                    <a:pt x="12" y="4164"/>
                  </a:lnTo>
                  <a:lnTo>
                    <a:pt x="23" y="3919"/>
                  </a:lnTo>
                  <a:lnTo>
                    <a:pt x="45" y="3674"/>
                  </a:lnTo>
                  <a:lnTo>
                    <a:pt x="78" y="3441"/>
                  </a:lnTo>
                  <a:lnTo>
                    <a:pt x="112" y="3196"/>
                  </a:lnTo>
                  <a:lnTo>
                    <a:pt x="167" y="2962"/>
                  </a:lnTo>
                  <a:lnTo>
                    <a:pt x="223" y="2739"/>
                  </a:lnTo>
                  <a:lnTo>
                    <a:pt x="290" y="2517"/>
                  </a:lnTo>
                  <a:lnTo>
                    <a:pt x="357" y="2294"/>
                  </a:lnTo>
                  <a:lnTo>
                    <a:pt x="446" y="2071"/>
                  </a:lnTo>
                  <a:lnTo>
                    <a:pt x="546" y="1860"/>
                  </a:lnTo>
                  <a:lnTo>
                    <a:pt x="646" y="1659"/>
                  </a:lnTo>
                  <a:lnTo>
                    <a:pt x="769" y="1459"/>
                  </a:lnTo>
                  <a:lnTo>
                    <a:pt x="891" y="1270"/>
                  </a:lnTo>
                  <a:lnTo>
                    <a:pt x="1025" y="1080"/>
                  </a:lnTo>
                  <a:lnTo>
                    <a:pt x="1181" y="902"/>
                  </a:lnTo>
                  <a:lnTo>
                    <a:pt x="1336" y="735"/>
                  </a:lnTo>
                  <a:lnTo>
                    <a:pt x="1515" y="568"/>
                  </a:lnTo>
                  <a:lnTo>
                    <a:pt x="1693" y="412"/>
                  </a:lnTo>
                  <a:lnTo>
                    <a:pt x="1882" y="268"/>
                  </a:lnTo>
                  <a:lnTo>
                    <a:pt x="2093" y="134"/>
                  </a:lnTo>
                  <a:lnTo>
                    <a:pt x="2316" y="0"/>
                  </a:lnTo>
                  <a:lnTo>
                    <a:pt x="2316" y="0"/>
                  </a:lnTo>
                  <a:lnTo>
                    <a:pt x="2405" y="34"/>
                  </a:lnTo>
                  <a:lnTo>
                    <a:pt x="2650" y="123"/>
                  </a:lnTo>
                  <a:lnTo>
                    <a:pt x="2817" y="190"/>
                  </a:lnTo>
                  <a:lnTo>
                    <a:pt x="3018" y="290"/>
                  </a:lnTo>
                  <a:lnTo>
                    <a:pt x="3229" y="412"/>
                  </a:lnTo>
                  <a:lnTo>
                    <a:pt x="3474" y="557"/>
                  </a:lnTo>
                  <a:lnTo>
                    <a:pt x="3730" y="735"/>
                  </a:lnTo>
                  <a:lnTo>
                    <a:pt x="3997" y="936"/>
                  </a:lnTo>
                  <a:lnTo>
                    <a:pt x="4264" y="1181"/>
                  </a:lnTo>
                  <a:lnTo>
                    <a:pt x="4543" y="1448"/>
                  </a:lnTo>
                  <a:lnTo>
                    <a:pt x="4688" y="1604"/>
                  </a:lnTo>
                  <a:lnTo>
                    <a:pt x="4821" y="1759"/>
                  </a:lnTo>
                  <a:lnTo>
                    <a:pt x="4955" y="1926"/>
                  </a:lnTo>
                  <a:lnTo>
                    <a:pt x="5099" y="2116"/>
                  </a:lnTo>
                  <a:lnTo>
                    <a:pt x="5222" y="2305"/>
                  </a:lnTo>
                  <a:lnTo>
                    <a:pt x="5356" y="2505"/>
                  </a:lnTo>
                  <a:lnTo>
                    <a:pt x="5489" y="2717"/>
                  </a:lnTo>
                  <a:lnTo>
                    <a:pt x="5612" y="2940"/>
                  </a:lnTo>
                  <a:lnTo>
                    <a:pt x="5612" y="2940"/>
                  </a:lnTo>
                  <a:lnTo>
                    <a:pt x="6035" y="3752"/>
                  </a:lnTo>
                  <a:lnTo>
                    <a:pt x="6547" y="4743"/>
                  </a:lnTo>
                  <a:lnTo>
                    <a:pt x="7749" y="7137"/>
                  </a:lnTo>
                  <a:lnTo>
                    <a:pt x="9130" y="9853"/>
                  </a:lnTo>
                  <a:lnTo>
                    <a:pt x="9853" y="11267"/>
                  </a:lnTo>
                  <a:lnTo>
                    <a:pt x="10577" y="12659"/>
                  </a:lnTo>
                  <a:lnTo>
                    <a:pt x="10577" y="12659"/>
                  </a:lnTo>
                  <a:lnTo>
                    <a:pt x="11267" y="13973"/>
                  </a:lnTo>
                  <a:lnTo>
                    <a:pt x="11947" y="15209"/>
                  </a:lnTo>
                  <a:lnTo>
                    <a:pt x="12581" y="16355"/>
                  </a:lnTo>
                  <a:lnTo>
                    <a:pt x="12893" y="16879"/>
                  </a:lnTo>
                  <a:lnTo>
                    <a:pt x="13182" y="17368"/>
                  </a:lnTo>
                  <a:lnTo>
                    <a:pt x="13450" y="17814"/>
                  </a:lnTo>
                  <a:lnTo>
                    <a:pt x="13717" y="18226"/>
                  </a:lnTo>
                  <a:lnTo>
                    <a:pt x="13962" y="18582"/>
                  </a:lnTo>
                  <a:lnTo>
                    <a:pt x="14184" y="18894"/>
                  </a:lnTo>
                  <a:lnTo>
                    <a:pt x="14385" y="19150"/>
                  </a:lnTo>
                  <a:lnTo>
                    <a:pt x="14563" y="19350"/>
                  </a:lnTo>
                  <a:lnTo>
                    <a:pt x="14652" y="19428"/>
                  </a:lnTo>
                  <a:lnTo>
                    <a:pt x="14730" y="19495"/>
                  </a:lnTo>
                  <a:lnTo>
                    <a:pt x="14797" y="19539"/>
                  </a:lnTo>
                  <a:lnTo>
                    <a:pt x="14863" y="195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404;p21">
              <a:extLst>
                <a:ext uri="{FF2B5EF4-FFF2-40B4-BE49-F238E27FC236}">
                  <a16:creationId xmlns:a16="http://schemas.microsoft.com/office/drawing/2014/main" id="{C76D5F07-3140-56D5-2495-2DE2D72077A7}"/>
                </a:ext>
              </a:extLst>
            </p:cNvPr>
            <p:cNvSpPr/>
            <p:nvPr/>
          </p:nvSpPr>
          <p:spPr>
            <a:xfrm>
              <a:off x="1616995" y="1843845"/>
              <a:ext cx="259973" cy="353773"/>
            </a:xfrm>
            <a:custGeom>
              <a:avLst/>
              <a:gdLst/>
              <a:ahLst/>
              <a:cxnLst/>
              <a:rect l="l" t="t" r="r" b="b"/>
              <a:pathLst>
                <a:path w="11078" h="15075" extrusionOk="0">
                  <a:moveTo>
                    <a:pt x="2205" y="0"/>
                  </a:moveTo>
                  <a:lnTo>
                    <a:pt x="267" y="9508"/>
                  </a:lnTo>
                  <a:lnTo>
                    <a:pt x="134" y="10031"/>
                  </a:lnTo>
                  <a:lnTo>
                    <a:pt x="78" y="10287"/>
                  </a:lnTo>
                  <a:lnTo>
                    <a:pt x="34" y="10554"/>
                  </a:lnTo>
                  <a:lnTo>
                    <a:pt x="11" y="10811"/>
                  </a:lnTo>
                  <a:lnTo>
                    <a:pt x="0" y="11078"/>
                  </a:lnTo>
                  <a:lnTo>
                    <a:pt x="11" y="11211"/>
                  </a:lnTo>
                  <a:lnTo>
                    <a:pt x="22" y="11334"/>
                  </a:lnTo>
                  <a:lnTo>
                    <a:pt x="45" y="11467"/>
                  </a:lnTo>
                  <a:lnTo>
                    <a:pt x="78" y="11590"/>
                  </a:lnTo>
                  <a:lnTo>
                    <a:pt x="134" y="11779"/>
                  </a:lnTo>
                  <a:lnTo>
                    <a:pt x="212" y="11957"/>
                  </a:lnTo>
                  <a:lnTo>
                    <a:pt x="301" y="12124"/>
                  </a:lnTo>
                  <a:lnTo>
                    <a:pt x="401" y="12302"/>
                  </a:lnTo>
                  <a:lnTo>
                    <a:pt x="501" y="12458"/>
                  </a:lnTo>
                  <a:lnTo>
                    <a:pt x="624" y="12625"/>
                  </a:lnTo>
                  <a:lnTo>
                    <a:pt x="857" y="12926"/>
                  </a:lnTo>
                  <a:lnTo>
                    <a:pt x="1436" y="13638"/>
                  </a:lnTo>
                  <a:lnTo>
                    <a:pt x="2026" y="14329"/>
                  </a:lnTo>
                  <a:lnTo>
                    <a:pt x="2171" y="14496"/>
                  </a:lnTo>
                  <a:lnTo>
                    <a:pt x="2327" y="14652"/>
                  </a:lnTo>
                  <a:lnTo>
                    <a:pt x="2416" y="14730"/>
                  </a:lnTo>
                  <a:lnTo>
                    <a:pt x="2505" y="14796"/>
                  </a:lnTo>
                  <a:lnTo>
                    <a:pt x="2594" y="14852"/>
                  </a:lnTo>
                  <a:lnTo>
                    <a:pt x="2694" y="14908"/>
                  </a:lnTo>
                  <a:lnTo>
                    <a:pt x="2850" y="14963"/>
                  </a:lnTo>
                  <a:lnTo>
                    <a:pt x="3006" y="14997"/>
                  </a:lnTo>
                  <a:lnTo>
                    <a:pt x="3173" y="15030"/>
                  </a:lnTo>
                  <a:lnTo>
                    <a:pt x="3340" y="15041"/>
                  </a:lnTo>
                  <a:lnTo>
                    <a:pt x="3574" y="15064"/>
                  </a:lnTo>
                  <a:lnTo>
                    <a:pt x="3819" y="15075"/>
                  </a:lnTo>
                  <a:lnTo>
                    <a:pt x="4309" y="15075"/>
                  </a:lnTo>
                  <a:lnTo>
                    <a:pt x="4554" y="15064"/>
                  </a:lnTo>
                  <a:lnTo>
                    <a:pt x="4788" y="15052"/>
                  </a:lnTo>
                  <a:lnTo>
                    <a:pt x="5032" y="15030"/>
                  </a:lnTo>
                  <a:lnTo>
                    <a:pt x="5277" y="14997"/>
                  </a:lnTo>
                  <a:lnTo>
                    <a:pt x="5511" y="14963"/>
                  </a:lnTo>
                  <a:lnTo>
                    <a:pt x="5756" y="14919"/>
                  </a:lnTo>
                  <a:lnTo>
                    <a:pt x="5990" y="14874"/>
                  </a:lnTo>
                  <a:lnTo>
                    <a:pt x="6235" y="14819"/>
                  </a:lnTo>
                  <a:lnTo>
                    <a:pt x="6469" y="14752"/>
                  </a:lnTo>
                  <a:lnTo>
                    <a:pt x="6703" y="14685"/>
                  </a:lnTo>
                  <a:lnTo>
                    <a:pt x="6925" y="14607"/>
                  </a:lnTo>
                  <a:lnTo>
                    <a:pt x="7159" y="14529"/>
                  </a:lnTo>
                  <a:lnTo>
                    <a:pt x="7404" y="14451"/>
                  </a:lnTo>
                  <a:lnTo>
                    <a:pt x="7649" y="14384"/>
                  </a:lnTo>
                  <a:lnTo>
                    <a:pt x="7894" y="14329"/>
                  </a:lnTo>
                  <a:lnTo>
                    <a:pt x="8139" y="14273"/>
                  </a:lnTo>
                  <a:lnTo>
                    <a:pt x="8629" y="14195"/>
                  </a:lnTo>
                  <a:lnTo>
                    <a:pt x="9130" y="14117"/>
                  </a:lnTo>
                  <a:lnTo>
                    <a:pt x="9375" y="14062"/>
                  </a:lnTo>
                  <a:lnTo>
                    <a:pt x="9619" y="14006"/>
                  </a:lnTo>
                  <a:lnTo>
                    <a:pt x="9864" y="13928"/>
                  </a:lnTo>
                  <a:lnTo>
                    <a:pt x="10109" y="13850"/>
                  </a:lnTo>
                  <a:lnTo>
                    <a:pt x="10354" y="13739"/>
                  </a:lnTo>
                  <a:lnTo>
                    <a:pt x="10599" y="13616"/>
                  </a:lnTo>
                  <a:lnTo>
                    <a:pt x="10833" y="13460"/>
                  </a:lnTo>
                  <a:lnTo>
                    <a:pt x="11078" y="13282"/>
                  </a:lnTo>
                  <a:lnTo>
                    <a:pt x="10354" y="11434"/>
                  </a:lnTo>
                  <a:lnTo>
                    <a:pt x="9597" y="9486"/>
                  </a:lnTo>
                  <a:lnTo>
                    <a:pt x="8851" y="7526"/>
                  </a:lnTo>
                  <a:lnTo>
                    <a:pt x="8128" y="5678"/>
                  </a:lnTo>
                  <a:lnTo>
                    <a:pt x="7961" y="5266"/>
                  </a:lnTo>
                  <a:lnTo>
                    <a:pt x="7794" y="4854"/>
                  </a:lnTo>
                  <a:lnTo>
                    <a:pt x="7615" y="4442"/>
                  </a:lnTo>
                  <a:lnTo>
                    <a:pt x="7415" y="4041"/>
                  </a:lnTo>
                  <a:lnTo>
                    <a:pt x="7204" y="3663"/>
                  </a:lnTo>
                  <a:lnTo>
                    <a:pt x="6970" y="3307"/>
                  </a:lnTo>
                  <a:lnTo>
                    <a:pt x="6725" y="2950"/>
                  </a:lnTo>
                  <a:lnTo>
                    <a:pt x="6458" y="2616"/>
                  </a:lnTo>
                  <a:lnTo>
                    <a:pt x="6179" y="2305"/>
                  </a:lnTo>
                  <a:lnTo>
                    <a:pt x="5890" y="2004"/>
                  </a:lnTo>
                  <a:lnTo>
                    <a:pt x="5578" y="1715"/>
                  </a:lnTo>
                  <a:lnTo>
                    <a:pt x="5255" y="1447"/>
                  </a:lnTo>
                  <a:lnTo>
                    <a:pt x="4910" y="1202"/>
                  </a:lnTo>
                  <a:lnTo>
                    <a:pt x="4565" y="969"/>
                  </a:lnTo>
                  <a:lnTo>
                    <a:pt x="4197" y="757"/>
                  </a:lnTo>
                  <a:lnTo>
                    <a:pt x="3819" y="568"/>
                  </a:lnTo>
                  <a:lnTo>
                    <a:pt x="3429" y="390"/>
                  </a:lnTo>
                  <a:lnTo>
                    <a:pt x="3028" y="245"/>
                  </a:lnTo>
                  <a:lnTo>
                    <a:pt x="2617" y="111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405;p21">
              <a:extLst>
                <a:ext uri="{FF2B5EF4-FFF2-40B4-BE49-F238E27FC236}">
                  <a16:creationId xmlns:a16="http://schemas.microsoft.com/office/drawing/2014/main" id="{3AF62AE5-CE58-2E52-6DC8-C6EEC0F3B9A8}"/>
                </a:ext>
              </a:extLst>
            </p:cNvPr>
            <p:cNvSpPr/>
            <p:nvPr/>
          </p:nvSpPr>
          <p:spPr>
            <a:xfrm>
              <a:off x="1616995" y="1843845"/>
              <a:ext cx="259973" cy="353773"/>
            </a:xfrm>
            <a:custGeom>
              <a:avLst/>
              <a:gdLst/>
              <a:ahLst/>
              <a:cxnLst/>
              <a:rect l="l" t="t" r="r" b="b"/>
              <a:pathLst>
                <a:path w="11078" h="15075" fill="none" extrusionOk="0">
                  <a:moveTo>
                    <a:pt x="2205" y="0"/>
                  </a:moveTo>
                  <a:lnTo>
                    <a:pt x="2205" y="0"/>
                  </a:lnTo>
                  <a:lnTo>
                    <a:pt x="2617" y="111"/>
                  </a:lnTo>
                  <a:lnTo>
                    <a:pt x="3028" y="245"/>
                  </a:lnTo>
                  <a:lnTo>
                    <a:pt x="3429" y="390"/>
                  </a:lnTo>
                  <a:lnTo>
                    <a:pt x="3819" y="568"/>
                  </a:lnTo>
                  <a:lnTo>
                    <a:pt x="4197" y="757"/>
                  </a:lnTo>
                  <a:lnTo>
                    <a:pt x="4565" y="969"/>
                  </a:lnTo>
                  <a:lnTo>
                    <a:pt x="4910" y="1202"/>
                  </a:lnTo>
                  <a:lnTo>
                    <a:pt x="5255" y="1447"/>
                  </a:lnTo>
                  <a:lnTo>
                    <a:pt x="5578" y="1715"/>
                  </a:lnTo>
                  <a:lnTo>
                    <a:pt x="5890" y="2004"/>
                  </a:lnTo>
                  <a:lnTo>
                    <a:pt x="6179" y="2305"/>
                  </a:lnTo>
                  <a:lnTo>
                    <a:pt x="6458" y="2616"/>
                  </a:lnTo>
                  <a:lnTo>
                    <a:pt x="6725" y="2950"/>
                  </a:lnTo>
                  <a:lnTo>
                    <a:pt x="6970" y="3307"/>
                  </a:lnTo>
                  <a:lnTo>
                    <a:pt x="7204" y="3663"/>
                  </a:lnTo>
                  <a:lnTo>
                    <a:pt x="7415" y="4041"/>
                  </a:lnTo>
                  <a:lnTo>
                    <a:pt x="7415" y="4041"/>
                  </a:lnTo>
                  <a:lnTo>
                    <a:pt x="7615" y="4442"/>
                  </a:lnTo>
                  <a:lnTo>
                    <a:pt x="7794" y="4854"/>
                  </a:lnTo>
                  <a:lnTo>
                    <a:pt x="7961" y="5266"/>
                  </a:lnTo>
                  <a:lnTo>
                    <a:pt x="8128" y="5678"/>
                  </a:lnTo>
                  <a:lnTo>
                    <a:pt x="8128" y="5678"/>
                  </a:lnTo>
                  <a:lnTo>
                    <a:pt x="8851" y="7526"/>
                  </a:lnTo>
                  <a:lnTo>
                    <a:pt x="9597" y="9486"/>
                  </a:lnTo>
                  <a:lnTo>
                    <a:pt x="10354" y="11434"/>
                  </a:lnTo>
                  <a:lnTo>
                    <a:pt x="11078" y="13282"/>
                  </a:lnTo>
                  <a:lnTo>
                    <a:pt x="11078" y="13282"/>
                  </a:lnTo>
                  <a:lnTo>
                    <a:pt x="10833" y="13460"/>
                  </a:lnTo>
                  <a:lnTo>
                    <a:pt x="10599" y="13616"/>
                  </a:lnTo>
                  <a:lnTo>
                    <a:pt x="10354" y="13739"/>
                  </a:lnTo>
                  <a:lnTo>
                    <a:pt x="10109" y="13850"/>
                  </a:lnTo>
                  <a:lnTo>
                    <a:pt x="9864" y="13928"/>
                  </a:lnTo>
                  <a:lnTo>
                    <a:pt x="9619" y="14006"/>
                  </a:lnTo>
                  <a:lnTo>
                    <a:pt x="9375" y="14062"/>
                  </a:lnTo>
                  <a:lnTo>
                    <a:pt x="9130" y="14117"/>
                  </a:lnTo>
                  <a:lnTo>
                    <a:pt x="8629" y="14195"/>
                  </a:lnTo>
                  <a:lnTo>
                    <a:pt x="8139" y="14273"/>
                  </a:lnTo>
                  <a:lnTo>
                    <a:pt x="7894" y="14329"/>
                  </a:lnTo>
                  <a:lnTo>
                    <a:pt x="7649" y="14384"/>
                  </a:lnTo>
                  <a:lnTo>
                    <a:pt x="7404" y="14451"/>
                  </a:lnTo>
                  <a:lnTo>
                    <a:pt x="7159" y="14529"/>
                  </a:lnTo>
                  <a:lnTo>
                    <a:pt x="7159" y="14529"/>
                  </a:lnTo>
                  <a:lnTo>
                    <a:pt x="6925" y="14607"/>
                  </a:lnTo>
                  <a:lnTo>
                    <a:pt x="6703" y="14685"/>
                  </a:lnTo>
                  <a:lnTo>
                    <a:pt x="6469" y="14752"/>
                  </a:lnTo>
                  <a:lnTo>
                    <a:pt x="6235" y="14819"/>
                  </a:lnTo>
                  <a:lnTo>
                    <a:pt x="5990" y="14874"/>
                  </a:lnTo>
                  <a:lnTo>
                    <a:pt x="5756" y="14919"/>
                  </a:lnTo>
                  <a:lnTo>
                    <a:pt x="5511" y="14963"/>
                  </a:lnTo>
                  <a:lnTo>
                    <a:pt x="5277" y="14997"/>
                  </a:lnTo>
                  <a:lnTo>
                    <a:pt x="5032" y="15030"/>
                  </a:lnTo>
                  <a:lnTo>
                    <a:pt x="4788" y="15052"/>
                  </a:lnTo>
                  <a:lnTo>
                    <a:pt x="4554" y="15064"/>
                  </a:lnTo>
                  <a:lnTo>
                    <a:pt x="4309" y="15075"/>
                  </a:lnTo>
                  <a:lnTo>
                    <a:pt x="4064" y="15075"/>
                  </a:lnTo>
                  <a:lnTo>
                    <a:pt x="3819" y="15075"/>
                  </a:lnTo>
                  <a:lnTo>
                    <a:pt x="3574" y="15064"/>
                  </a:lnTo>
                  <a:lnTo>
                    <a:pt x="3340" y="15041"/>
                  </a:lnTo>
                  <a:lnTo>
                    <a:pt x="3340" y="15041"/>
                  </a:lnTo>
                  <a:lnTo>
                    <a:pt x="3173" y="15030"/>
                  </a:lnTo>
                  <a:lnTo>
                    <a:pt x="3006" y="14997"/>
                  </a:lnTo>
                  <a:lnTo>
                    <a:pt x="2850" y="14963"/>
                  </a:lnTo>
                  <a:lnTo>
                    <a:pt x="2694" y="14908"/>
                  </a:lnTo>
                  <a:lnTo>
                    <a:pt x="2694" y="14908"/>
                  </a:lnTo>
                  <a:lnTo>
                    <a:pt x="2594" y="14852"/>
                  </a:lnTo>
                  <a:lnTo>
                    <a:pt x="2505" y="14796"/>
                  </a:lnTo>
                  <a:lnTo>
                    <a:pt x="2416" y="14730"/>
                  </a:lnTo>
                  <a:lnTo>
                    <a:pt x="2327" y="14652"/>
                  </a:lnTo>
                  <a:lnTo>
                    <a:pt x="2171" y="14496"/>
                  </a:lnTo>
                  <a:lnTo>
                    <a:pt x="2026" y="14329"/>
                  </a:lnTo>
                  <a:lnTo>
                    <a:pt x="2026" y="14329"/>
                  </a:lnTo>
                  <a:lnTo>
                    <a:pt x="1436" y="13638"/>
                  </a:lnTo>
                  <a:lnTo>
                    <a:pt x="857" y="12926"/>
                  </a:lnTo>
                  <a:lnTo>
                    <a:pt x="857" y="12926"/>
                  </a:lnTo>
                  <a:lnTo>
                    <a:pt x="624" y="12625"/>
                  </a:lnTo>
                  <a:lnTo>
                    <a:pt x="501" y="12458"/>
                  </a:lnTo>
                  <a:lnTo>
                    <a:pt x="401" y="12302"/>
                  </a:lnTo>
                  <a:lnTo>
                    <a:pt x="301" y="12124"/>
                  </a:lnTo>
                  <a:lnTo>
                    <a:pt x="212" y="11957"/>
                  </a:lnTo>
                  <a:lnTo>
                    <a:pt x="134" y="11779"/>
                  </a:lnTo>
                  <a:lnTo>
                    <a:pt x="78" y="11590"/>
                  </a:lnTo>
                  <a:lnTo>
                    <a:pt x="78" y="11590"/>
                  </a:lnTo>
                  <a:lnTo>
                    <a:pt x="45" y="11467"/>
                  </a:lnTo>
                  <a:lnTo>
                    <a:pt x="22" y="11334"/>
                  </a:lnTo>
                  <a:lnTo>
                    <a:pt x="11" y="11211"/>
                  </a:lnTo>
                  <a:lnTo>
                    <a:pt x="0" y="11078"/>
                  </a:lnTo>
                  <a:lnTo>
                    <a:pt x="11" y="10811"/>
                  </a:lnTo>
                  <a:lnTo>
                    <a:pt x="34" y="10554"/>
                  </a:lnTo>
                  <a:lnTo>
                    <a:pt x="78" y="10287"/>
                  </a:lnTo>
                  <a:lnTo>
                    <a:pt x="134" y="10031"/>
                  </a:lnTo>
                  <a:lnTo>
                    <a:pt x="267" y="9508"/>
                  </a:lnTo>
                  <a:lnTo>
                    <a:pt x="2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406;p21">
              <a:extLst>
                <a:ext uri="{FF2B5EF4-FFF2-40B4-BE49-F238E27FC236}">
                  <a16:creationId xmlns:a16="http://schemas.microsoft.com/office/drawing/2014/main" id="{D5322437-BDC0-EA26-4957-D0AAFF1D7D2A}"/>
                </a:ext>
              </a:extLst>
            </p:cNvPr>
            <p:cNvSpPr/>
            <p:nvPr/>
          </p:nvSpPr>
          <p:spPr>
            <a:xfrm>
              <a:off x="1490013" y="1415610"/>
              <a:ext cx="296043" cy="418590"/>
            </a:xfrm>
            <a:custGeom>
              <a:avLst/>
              <a:gdLst/>
              <a:ahLst/>
              <a:cxnLst/>
              <a:rect l="l" t="t" r="r" b="b"/>
              <a:pathLst>
                <a:path w="12615" h="17837" extrusionOk="0">
                  <a:moveTo>
                    <a:pt x="4253" y="0"/>
                  </a:moveTo>
                  <a:lnTo>
                    <a:pt x="4097" y="56"/>
                  </a:lnTo>
                  <a:lnTo>
                    <a:pt x="3953" y="134"/>
                  </a:lnTo>
                  <a:lnTo>
                    <a:pt x="3808" y="201"/>
                  </a:lnTo>
                  <a:lnTo>
                    <a:pt x="3663" y="290"/>
                  </a:lnTo>
                  <a:lnTo>
                    <a:pt x="3530" y="379"/>
                  </a:lnTo>
                  <a:lnTo>
                    <a:pt x="3396" y="479"/>
                  </a:lnTo>
                  <a:lnTo>
                    <a:pt x="3274" y="579"/>
                  </a:lnTo>
                  <a:lnTo>
                    <a:pt x="3151" y="680"/>
                  </a:lnTo>
                  <a:lnTo>
                    <a:pt x="3040" y="791"/>
                  </a:lnTo>
                  <a:lnTo>
                    <a:pt x="2928" y="913"/>
                  </a:lnTo>
                  <a:lnTo>
                    <a:pt x="2706" y="1158"/>
                  </a:lnTo>
                  <a:lnTo>
                    <a:pt x="2517" y="1426"/>
                  </a:lnTo>
                  <a:lnTo>
                    <a:pt x="2327" y="1715"/>
                  </a:lnTo>
                  <a:lnTo>
                    <a:pt x="2160" y="2004"/>
                  </a:lnTo>
                  <a:lnTo>
                    <a:pt x="2004" y="2316"/>
                  </a:lnTo>
                  <a:lnTo>
                    <a:pt x="1860" y="2628"/>
                  </a:lnTo>
                  <a:lnTo>
                    <a:pt x="1726" y="2951"/>
                  </a:lnTo>
                  <a:lnTo>
                    <a:pt x="1592" y="3274"/>
                  </a:lnTo>
                  <a:lnTo>
                    <a:pt x="1481" y="3597"/>
                  </a:lnTo>
                  <a:lnTo>
                    <a:pt x="1270" y="4242"/>
                  </a:lnTo>
                  <a:lnTo>
                    <a:pt x="1080" y="4899"/>
                  </a:lnTo>
                  <a:lnTo>
                    <a:pt x="891" y="5545"/>
                  </a:lnTo>
                  <a:lnTo>
                    <a:pt x="713" y="6213"/>
                  </a:lnTo>
                  <a:lnTo>
                    <a:pt x="557" y="6870"/>
                  </a:lnTo>
                  <a:lnTo>
                    <a:pt x="412" y="7538"/>
                  </a:lnTo>
                  <a:lnTo>
                    <a:pt x="279" y="8206"/>
                  </a:lnTo>
                  <a:lnTo>
                    <a:pt x="178" y="8885"/>
                  </a:lnTo>
                  <a:lnTo>
                    <a:pt x="89" y="9553"/>
                  </a:lnTo>
                  <a:lnTo>
                    <a:pt x="56" y="9887"/>
                  </a:lnTo>
                  <a:lnTo>
                    <a:pt x="34" y="10221"/>
                  </a:lnTo>
                  <a:lnTo>
                    <a:pt x="11" y="10555"/>
                  </a:lnTo>
                  <a:lnTo>
                    <a:pt x="0" y="10889"/>
                  </a:lnTo>
                  <a:lnTo>
                    <a:pt x="0" y="11223"/>
                  </a:lnTo>
                  <a:lnTo>
                    <a:pt x="0" y="11557"/>
                  </a:lnTo>
                  <a:lnTo>
                    <a:pt x="11" y="11891"/>
                  </a:lnTo>
                  <a:lnTo>
                    <a:pt x="34" y="12225"/>
                  </a:lnTo>
                  <a:lnTo>
                    <a:pt x="67" y="12559"/>
                  </a:lnTo>
                  <a:lnTo>
                    <a:pt x="101" y="12882"/>
                  </a:lnTo>
                  <a:lnTo>
                    <a:pt x="156" y="13216"/>
                  </a:lnTo>
                  <a:lnTo>
                    <a:pt x="212" y="13539"/>
                  </a:lnTo>
                  <a:lnTo>
                    <a:pt x="279" y="13873"/>
                  </a:lnTo>
                  <a:lnTo>
                    <a:pt x="357" y="14196"/>
                  </a:lnTo>
                  <a:lnTo>
                    <a:pt x="446" y="14518"/>
                  </a:lnTo>
                  <a:lnTo>
                    <a:pt x="546" y="14841"/>
                  </a:lnTo>
                  <a:lnTo>
                    <a:pt x="635" y="15064"/>
                  </a:lnTo>
                  <a:lnTo>
                    <a:pt x="724" y="15298"/>
                  </a:lnTo>
                  <a:lnTo>
                    <a:pt x="813" y="15520"/>
                  </a:lnTo>
                  <a:lnTo>
                    <a:pt x="924" y="15743"/>
                  </a:lnTo>
                  <a:lnTo>
                    <a:pt x="1036" y="15955"/>
                  </a:lnTo>
                  <a:lnTo>
                    <a:pt x="1158" y="16166"/>
                  </a:lnTo>
                  <a:lnTo>
                    <a:pt x="1292" y="16378"/>
                  </a:lnTo>
                  <a:lnTo>
                    <a:pt x="1437" y="16567"/>
                  </a:lnTo>
                  <a:lnTo>
                    <a:pt x="1592" y="16756"/>
                  </a:lnTo>
                  <a:lnTo>
                    <a:pt x="1748" y="16934"/>
                  </a:lnTo>
                  <a:lnTo>
                    <a:pt x="1926" y="17101"/>
                  </a:lnTo>
                  <a:lnTo>
                    <a:pt x="2105" y="17246"/>
                  </a:lnTo>
                  <a:lnTo>
                    <a:pt x="2294" y="17380"/>
                  </a:lnTo>
                  <a:lnTo>
                    <a:pt x="2494" y="17502"/>
                  </a:lnTo>
                  <a:lnTo>
                    <a:pt x="2706" y="17613"/>
                  </a:lnTo>
                  <a:lnTo>
                    <a:pt x="2928" y="17691"/>
                  </a:lnTo>
                  <a:lnTo>
                    <a:pt x="3107" y="17747"/>
                  </a:lnTo>
                  <a:lnTo>
                    <a:pt x="3296" y="17792"/>
                  </a:lnTo>
                  <a:lnTo>
                    <a:pt x="3474" y="17814"/>
                  </a:lnTo>
                  <a:lnTo>
                    <a:pt x="3663" y="17825"/>
                  </a:lnTo>
                  <a:lnTo>
                    <a:pt x="3853" y="17836"/>
                  </a:lnTo>
                  <a:lnTo>
                    <a:pt x="4042" y="17825"/>
                  </a:lnTo>
                  <a:lnTo>
                    <a:pt x="4220" y="17803"/>
                  </a:lnTo>
                  <a:lnTo>
                    <a:pt x="4409" y="17769"/>
                  </a:lnTo>
                  <a:lnTo>
                    <a:pt x="4587" y="17736"/>
                  </a:lnTo>
                  <a:lnTo>
                    <a:pt x="4777" y="17680"/>
                  </a:lnTo>
                  <a:lnTo>
                    <a:pt x="4955" y="17625"/>
                  </a:lnTo>
                  <a:lnTo>
                    <a:pt x="5133" y="17547"/>
                  </a:lnTo>
                  <a:lnTo>
                    <a:pt x="5300" y="17469"/>
                  </a:lnTo>
                  <a:lnTo>
                    <a:pt x="5467" y="17391"/>
                  </a:lnTo>
                  <a:lnTo>
                    <a:pt x="5634" y="17291"/>
                  </a:lnTo>
                  <a:lnTo>
                    <a:pt x="5790" y="17190"/>
                  </a:lnTo>
                  <a:lnTo>
                    <a:pt x="6101" y="16990"/>
                  </a:lnTo>
                  <a:lnTo>
                    <a:pt x="6402" y="16812"/>
                  </a:lnTo>
                  <a:lnTo>
                    <a:pt x="6547" y="16734"/>
                  </a:lnTo>
                  <a:lnTo>
                    <a:pt x="6703" y="16656"/>
                  </a:lnTo>
                  <a:lnTo>
                    <a:pt x="6847" y="16600"/>
                  </a:lnTo>
                  <a:lnTo>
                    <a:pt x="7003" y="16545"/>
                  </a:lnTo>
                  <a:lnTo>
                    <a:pt x="7159" y="16500"/>
                  </a:lnTo>
                  <a:lnTo>
                    <a:pt x="7326" y="16467"/>
                  </a:lnTo>
                  <a:lnTo>
                    <a:pt x="7482" y="16444"/>
                  </a:lnTo>
                  <a:lnTo>
                    <a:pt x="7649" y="16433"/>
                  </a:lnTo>
                  <a:lnTo>
                    <a:pt x="7827" y="16444"/>
                  </a:lnTo>
                  <a:lnTo>
                    <a:pt x="8005" y="16456"/>
                  </a:lnTo>
                  <a:lnTo>
                    <a:pt x="8183" y="16489"/>
                  </a:lnTo>
                  <a:lnTo>
                    <a:pt x="8373" y="16534"/>
                  </a:lnTo>
                  <a:lnTo>
                    <a:pt x="8785" y="16645"/>
                  </a:lnTo>
                  <a:lnTo>
                    <a:pt x="9197" y="16734"/>
                  </a:lnTo>
                  <a:lnTo>
                    <a:pt x="9397" y="16767"/>
                  </a:lnTo>
                  <a:lnTo>
                    <a:pt x="9608" y="16801"/>
                  </a:lnTo>
                  <a:lnTo>
                    <a:pt x="9809" y="16812"/>
                  </a:lnTo>
                  <a:lnTo>
                    <a:pt x="10020" y="16823"/>
                  </a:lnTo>
                  <a:lnTo>
                    <a:pt x="10221" y="16812"/>
                  </a:lnTo>
                  <a:lnTo>
                    <a:pt x="10421" y="16790"/>
                  </a:lnTo>
                  <a:lnTo>
                    <a:pt x="10610" y="16756"/>
                  </a:lnTo>
                  <a:lnTo>
                    <a:pt x="10811" y="16701"/>
                  </a:lnTo>
                  <a:lnTo>
                    <a:pt x="11000" y="16623"/>
                  </a:lnTo>
                  <a:lnTo>
                    <a:pt x="11189" y="16534"/>
                  </a:lnTo>
                  <a:lnTo>
                    <a:pt x="11379" y="16433"/>
                  </a:lnTo>
                  <a:lnTo>
                    <a:pt x="11557" y="16300"/>
                  </a:lnTo>
                  <a:lnTo>
                    <a:pt x="11713" y="16166"/>
                  </a:lnTo>
                  <a:lnTo>
                    <a:pt x="11857" y="16033"/>
                  </a:lnTo>
                  <a:lnTo>
                    <a:pt x="11980" y="15877"/>
                  </a:lnTo>
                  <a:lnTo>
                    <a:pt x="12102" y="15721"/>
                  </a:lnTo>
                  <a:lnTo>
                    <a:pt x="12214" y="15554"/>
                  </a:lnTo>
                  <a:lnTo>
                    <a:pt x="12303" y="15387"/>
                  </a:lnTo>
                  <a:lnTo>
                    <a:pt x="12392" y="15209"/>
                  </a:lnTo>
                  <a:lnTo>
                    <a:pt x="12459" y="15019"/>
                  </a:lnTo>
                  <a:lnTo>
                    <a:pt x="12514" y="14830"/>
                  </a:lnTo>
                  <a:lnTo>
                    <a:pt x="12559" y="14641"/>
                  </a:lnTo>
                  <a:lnTo>
                    <a:pt x="12592" y="14440"/>
                  </a:lnTo>
                  <a:lnTo>
                    <a:pt x="12615" y="14240"/>
                  </a:lnTo>
                  <a:lnTo>
                    <a:pt x="12615" y="14051"/>
                  </a:lnTo>
                  <a:lnTo>
                    <a:pt x="12603" y="13850"/>
                  </a:lnTo>
                  <a:lnTo>
                    <a:pt x="12581" y="13650"/>
                  </a:lnTo>
                  <a:lnTo>
                    <a:pt x="12537" y="13461"/>
                  </a:lnTo>
                  <a:lnTo>
                    <a:pt x="12470" y="13238"/>
                  </a:lnTo>
                  <a:lnTo>
                    <a:pt x="12392" y="13015"/>
                  </a:lnTo>
                  <a:lnTo>
                    <a:pt x="12292" y="12815"/>
                  </a:lnTo>
                  <a:lnTo>
                    <a:pt x="12180" y="12603"/>
                  </a:lnTo>
                  <a:lnTo>
                    <a:pt x="12058" y="12403"/>
                  </a:lnTo>
                  <a:lnTo>
                    <a:pt x="11935" y="12214"/>
                  </a:lnTo>
                  <a:lnTo>
                    <a:pt x="11646" y="11835"/>
                  </a:lnTo>
                  <a:lnTo>
                    <a:pt x="11056" y="11078"/>
                  </a:lnTo>
                  <a:lnTo>
                    <a:pt x="10777" y="10700"/>
                  </a:lnTo>
                  <a:lnTo>
                    <a:pt x="10644" y="10499"/>
                  </a:lnTo>
                  <a:lnTo>
                    <a:pt x="10521" y="10299"/>
                  </a:lnTo>
                  <a:lnTo>
                    <a:pt x="10377" y="10043"/>
                  </a:lnTo>
                  <a:lnTo>
                    <a:pt x="10243" y="9776"/>
                  </a:lnTo>
                  <a:lnTo>
                    <a:pt x="10132" y="9508"/>
                  </a:lnTo>
                  <a:lnTo>
                    <a:pt x="10020" y="9230"/>
                  </a:lnTo>
                  <a:lnTo>
                    <a:pt x="9931" y="8941"/>
                  </a:lnTo>
                  <a:lnTo>
                    <a:pt x="9842" y="8651"/>
                  </a:lnTo>
                  <a:lnTo>
                    <a:pt x="9775" y="8351"/>
                  </a:lnTo>
                  <a:lnTo>
                    <a:pt x="9709" y="8050"/>
                  </a:lnTo>
                  <a:lnTo>
                    <a:pt x="9642" y="7738"/>
                  </a:lnTo>
                  <a:lnTo>
                    <a:pt x="9597" y="7426"/>
                  </a:lnTo>
                  <a:lnTo>
                    <a:pt x="9508" y="6792"/>
                  </a:lnTo>
                  <a:lnTo>
                    <a:pt x="9441" y="6146"/>
                  </a:lnTo>
                  <a:lnTo>
                    <a:pt x="9386" y="5489"/>
                  </a:lnTo>
                  <a:lnTo>
                    <a:pt x="9297" y="4164"/>
                  </a:lnTo>
                  <a:lnTo>
                    <a:pt x="9241" y="3507"/>
                  </a:lnTo>
                  <a:lnTo>
                    <a:pt x="9185" y="2851"/>
                  </a:lnTo>
                  <a:lnTo>
                    <a:pt x="9096" y="2205"/>
                  </a:lnTo>
                  <a:lnTo>
                    <a:pt x="9052" y="1893"/>
                  </a:lnTo>
                  <a:lnTo>
                    <a:pt x="8996" y="1581"/>
                  </a:lnTo>
                  <a:lnTo>
                    <a:pt x="8929" y="1270"/>
                  </a:lnTo>
                  <a:lnTo>
                    <a:pt x="8863" y="958"/>
                  </a:lnTo>
                  <a:lnTo>
                    <a:pt x="8773" y="657"/>
                  </a:lnTo>
                  <a:lnTo>
                    <a:pt x="8684" y="368"/>
                  </a:lnTo>
                  <a:lnTo>
                    <a:pt x="4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407;p21">
              <a:extLst>
                <a:ext uri="{FF2B5EF4-FFF2-40B4-BE49-F238E27FC236}">
                  <a16:creationId xmlns:a16="http://schemas.microsoft.com/office/drawing/2014/main" id="{12752646-F430-F887-805D-C7E670FF1B86}"/>
                </a:ext>
              </a:extLst>
            </p:cNvPr>
            <p:cNvSpPr/>
            <p:nvPr/>
          </p:nvSpPr>
          <p:spPr>
            <a:xfrm>
              <a:off x="1490013" y="1415610"/>
              <a:ext cx="296043" cy="418590"/>
            </a:xfrm>
            <a:custGeom>
              <a:avLst/>
              <a:gdLst/>
              <a:ahLst/>
              <a:cxnLst/>
              <a:rect l="l" t="t" r="r" b="b"/>
              <a:pathLst>
                <a:path w="12615" h="17837" fill="none" extrusionOk="0">
                  <a:moveTo>
                    <a:pt x="8684" y="368"/>
                  </a:moveTo>
                  <a:lnTo>
                    <a:pt x="8684" y="368"/>
                  </a:lnTo>
                  <a:lnTo>
                    <a:pt x="8773" y="657"/>
                  </a:lnTo>
                  <a:lnTo>
                    <a:pt x="8863" y="958"/>
                  </a:lnTo>
                  <a:lnTo>
                    <a:pt x="8929" y="1270"/>
                  </a:lnTo>
                  <a:lnTo>
                    <a:pt x="8996" y="1581"/>
                  </a:lnTo>
                  <a:lnTo>
                    <a:pt x="9052" y="1893"/>
                  </a:lnTo>
                  <a:lnTo>
                    <a:pt x="9096" y="2205"/>
                  </a:lnTo>
                  <a:lnTo>
                    <a:pt x="9185" y="2851"/>
                  </a:lnTo>
                  <a:lnTo>
                    <a:pt x="9241" y="3507"/>
                  </a:lnTo>
                  <a:lnTo>
                    <a:pt x="9297" y="4164"/>
                  </a:lnTo>
                  <a:lnTo>
                    <a:pt x="9386" y="5489"/>
                  </a:lnTo>
                  <a:lnTo>
                    <a:pt x="9441" y="6146"/>
                  </a:lnTo>
                  <a:lnTo>
                    <a:pt x="9508" y="6792"/>
                  </a:lnTo>
                  <a:lnTo>
                    <a:pt x="9597" y="7426"/>
                  </a:lnTo>
                  <a:lnTo>
                    <a:pt x="9642" y="7738"/>
                  </a:lnTo>
                  <a:lnTo>
                    <a:pt x="9709" y="8050"/>
                  </a:lnTo>
                  <a:lnTo>
                    <a:pt x="9775" y="8351"/>
                  </a:lnTo>
                  <a:lnTo>
                    <a:pt x="9842" y="8651"/>
                  </a:lnTo>
                  <a:lnTo>
                    <a:pt x="9931" y="8941"/>
                  </a:lnTo>
                  <a:lnTo>
                    <a:pt x="10020" y="9230"/>
                  </a:lnTo>
                  <a:lnTo>
                    <a:pt x="10132" y="9508"/>
                  </a:lnTo>
                  <a:lnTo>
                    <a:pt x="10243" y="9776"/>
                  </a:lnTo>
                  <a:lnTo>
                    <a:pt x="10377" y="10043"/>
                  </a:lnTo>
                  <a:lnTo>
                    <a:pt x="10521" y="10299"/>
                  </a:lnTo>
                  <a:lnTo>
                    <a:pt x="10521" y="10299"/>
                  </a:lnTo>
                  <a:lnTo>
                    <a:pt x="10644" y="10499"/>
                  </a:lnTo>
                  <a:lnTo>
                    <a:pt x="10777" y="10700"/>
                  </a:lnTo>
                  <a:lnTo>
                    <a:pt x="11056" y="11078"/>
                  </a:lnTo>
                  <a:lnTo>
                    <a:pt x="11646" y="11835"/>
                  </a:lnTo>
                  <a:lnTo>
                    <a:pt x="11935" y="12214"/>
                  </a:lnTo>
                  <a:lnTo>
                    <a:pt x="12058" y="12403"/>
                  </a:lnTo>
                  <a:lnTo>
                    <a:pt x="12180" y="12603"/>
                  </a:lnTo>
                  <a:lnTo>
                    <a:pt x="12292" y="12815"/>
                  </a:lnTo>
                  <a:lnTo>
                    <a:pt x="12392" y="13015"/>
                  </a:lnTo>
                  <a:lnTo>
                    <a:pt x="12470" y="13238"/>
                  </a:lnTo>
                  <a:lnTo>
                    <a:pt x="12537" y="13461"/>
                  </a:lnTo>
                  <a:lnTo>
                    <a:pt x="12537" y="13461"/>
                  </a:lnTo>
                  <a:lnTo>
                    <a:pt x="12581" y="13650"/>
                  </a:lnTo>
                  <a:lnTo>
                    <a:pt x="12603" y="13850"/>
                  </a:lnTo>
                  <a:lnTo>
                    <a:pt x="12615" y="14051"/>
                  </a:lnTo>
                  <a:lnTo>
                    <a:pt x="12615" y="14240"/>
                  </a:lnTo>
                  <a:lnTo>
                    <a:pt x="12592" y="14440"/>
                  </a:lnTo>
                  <a:lnTo>
                    <a:pt x="12559" y="14641"/>
                  </a:lnTo>
                  <a:lnTo>
                    <a:pt x="12514" y="14830"/>
                  </a:lnTo>
                  <a:lnTo>
                    <a:pt x="12459" y="15019"/>
                  </a:lnTo>
                  <a:lnTo>
                    <a:pt x="12392" y="15209"/>
                  </a:lnTo>
                  <a:lnTo>
                    <a:pt x="12303" y="15387"/>
                  </a:lnTo>
                  <a:lnTo>
                    <a:pt x="12214" y="15554"/>
                  </a:lnTo>
                  <a:lnTo>
                    <a:pt x="12102" y="15721"/>
                  </a:lnTo>
                  <a:lnTo>
                    <a:pt x="11980" y="15877"/>
                  </a:lnTo>
                  <a:lnTo>
                    <a:pt x="11857" y="16033"/>
                  </a:lnTo>
                  <a:lnTo>
                    <a:pt x="11713" y="16166"/>
                  </a:lnTo>
                  <a:lnTo>
                    <a:pt x="11557" y="16300"/>
                  </a:lnTo>
                  <a:lnTo>
                    <a:pt x="11557" y="16300"/>
                  </a:lnTo>
                  <a:lnTo>
                    <a:pt x="11379" y="16433"/>
                  </a:lnTo>
                  <a:lnTo>
                    <a:pt x="11189" y="16534"/>
                  </a:lnTo>
                  <a:lnTo>
                    <a:pt x="11000" y="16623"/>
                  </a:lnTo>
                  <a:lnTo>
                    <a:pt x="10811" y="16701"/>
                  </a:lnTo>
                  <a:lnTo>
                    <a:pt x="10610" y="16756"/>
                  </a:lnTo>
                  <a:lnTo>
                    <a:pt x="10421" y="16790"/>
                  </a:lnTo>
                  <a:lnTo>
                    <a:pt x="10221" y="16812"/>
                  </a:lnTo>
                  <a:lnTo>
                    <a:pt x="10020" y="16823"/>
                  </a:lnTo>
                  <a:lnTo>
                    <a:pt x="9809" y="16812"/>
                  </a:lnTo>
                  <a:lnTo>
                    <a:pt x="9608" y="16801"/>
                  </a:lnTo>
                  <a:lnTo>
                    <a:pt x="9397" y="16767"/>
                  </a:lnTo>
                  <a:lnTo>
                    <a:pt x="9197" y="16734"/>
                  </a:lnTo>
                  <a:lnTo>
                    <a:pt x="8785" y="16645"/>
                  </a:lnTo>
                  <a:lnTo>
                    <a:pt x="8373" y="16534"/>
                  </a:lnTo>
                  <a:lnTo>
                    <a:pt x="8373" y="16534"/>
                  </a:lnTo>
                  <a:lnTo>
                    <a:pt x="8183" y="16489"/>
                  </a:lnTo>
                  <a:lnTo>
                    <a:pt x="8005" y="16456"/>
                  </a:lnTo>
                  <a:lnTo>
                    <a:pt x="7827" y="16444"/>
                  </a:lnTo>
                  <a:lnTo>
                    <a:pt x="7649" y="16433"/>
                  </a:lnTo>
                  <a:lnTo>
                    <a:pt x="7482" y="16444"/>
                  </a:lnTo>
                  <a:lnTo>
                    <a:pt x="7326" y="16467"/>
                  </a:lnTo>
                  <a:lnTo>
                    <a:pt x="7159" y="16500"/>
                  </a:lnTo>
                  <a:lnTo>
                    <a:pt x="7003" y="16545"/>
                  </a:lnTo>
                  <a:lnTo>
                    <a:pt x="6847" y="16600"/>
                  </a:lnTo>
                  <a:lnTo>
                    <a:pt x="6703" y="16656"/>
                  </a:lnTo>
                  <a:lnTo>
                    <a:pt x="6547" y="16734"/>
                  </a:lnTo>
                  <a:lnTo>
                    <a:pt x="6402" y="16812"/>
                  </a:lnTo>
                  <a:lnTo>
                    <a:pt x="6101" y="16990"/>
                  </a:lnTo>
                  <a:lnTo>
                    <a:pt x="5790" y="17190"/>
                  </a:lnTo>
                  <a:lnTo>
                    <a:pt x="5790" y="17190"/>
                  </a:lnTo>
                  <a:lnTo>
                    <a:pt x="5634" y="17291"/>
                  </a:lnTo>
                  <a:lnTo>
                    <a:pt x="5467" y="17391"/>
                  </a:lnTo>
                  <a:lnTo>
                    <a:pt x="5300" y="17469"/>
                  </a:lnTo>
                  <a:lnTo>
                    <a:pt x="5133" y="17547"/>
                  </a:lnTo>
                  <a:lnTo>
                    <a:pt x="4955" y="17625"/>
                  </a:lnTo>
                  <a:lnTo>
                    <a:pt x="4777" y="17680"/>
                  </a:lnTo>
                  <a:lnTo>
                    <a:pt x="4587" y="17736"/>
                  </a:lnTo>
                  <a:lnTo>
                    <a:pt x="4409" y="17769"/>
                  </a:lnTo>
                  <a:lnTo>
                    <a:pt x="4220" y="17803"/>
                  </a:lnTo>
                  <a:lnTo>
                    <a:pt x="4042" y="17825"/>
                  </a:lnTo>
                  <a:lnTo>
                    <a:pt x="3853" y="17836"/>
                  </a:lnTo>
                  <a:lnTo>
                    <a:pt x="3663" y="17825"/>
                  </a:lnTo>
                  <a:lnTo>
                    <a:pt x="3474" y="17814"/>
                  </a:lnTo>
                  <a:lnTo>
                    <a:pt x="3296" y="17792"/>
                  </a:lnTo>
                  <a:lnTo>
                    <a:pt x="3107" y="17747"/>
                  </a:lnTo>
                  <a:lnTo>
                    <a:pt x="2928" y="17691"/>
                  </a:lnTo>
                  <a:lnTo>
                    <a:pt x="2928" y="17691"/>
                  </a:lnTo>
                  <a:lnTo>
                    <a:pt x="2706" y="17613"/>
                  </a:lnTo>
                  <a:lnTo>
                    <a:pt x="2494" y="17502"/>
                  </a:lnTo>
                  <a:lnTo>
                    <a:pt x="2294" y="17380"/>
                  </a:lnTo>
                  <a:lnTo>
                    <a:pt x="2105" y="17246"/>
                  </a:lnTo>
                  <a:lnTo>
                    <a:pt x="1926" y="17101"/>
                  </a:lnTo>
                  <a:lnTo>
                    <a:pt x="1748" y="16934"/>
                  </a:lnTo>
                  <a:lnTo>
                    <a:pt x="1592" y="16756"/>
                  </a:lnTo>
                  <a:lnTo>
                    <a:pt x="1437" y="16567"/>
                  </a:lnTo>
                  <a:lnTo>
                    <a:pt x="1292" y="16378"/>
                  </a:lnTo>
                  <a:lnTo>
                    <a:pt x="1158" y="16166"/>
                  </a:lnTo>
                  <a:lnTo>
                    <a:pt x="1036" y="15955"/>
                  </a:lnTo>
                  <a:lnTo>
                    <a:pt x="924" y="15743"/>
                  </a:lnTo>
                  <a:lnTo>
                    <a:pt x="813" y="15520"/>
                  </a:lnTo>
                  <a:lnTo>
                    <a:pt x="724" y="15298"/>
                  </a:lnTo>
                  <a:lnTo>
                    <a:pt x="635" y="15064"/>
                  </a:lnTo>
                  <a:lnTo>
                    <a:pt x="546" y="14841"/>
                  </a:lnTo>
                  <a:lnTo>
                    <a:pt x="546" y="14841"/>
                  </a:lnTo>
                  <a:lnTo>
                    <a:pt x="446" y="14518"/>
                  </a:lnTo>
                  <a:lnTo>
                    <a:pt x="357" y="14196"/>
                  </a:lnTo>
                  <a:lnTo>
                    <a:pt x="279" y="13873"/>
                  </a:lnTo>
                  <a:lnTo>
                    <a:pt x="212" y="13539"/>
                  </a:lnTo>
                  <a:lnTo>
                    <a:pt x="156" y="13216"/>
                  </a:lnTo>
                  <a:lnTo>
                    <a:pt x="101" y="12882"/>
                  </a:lnTo>
                  <a:lnTo>
                    <a:pt x="67" y="12559"/>
                  </a:lnTo>
                  <a:lnTo>
                    <a:pt x="34" y="12225"/>
                  </a:lnTo>
                  <a:lnTo>
                    <a:pt x="11" y="11891"/>
                  </a:lnTo>
                  <a:lnTo>
                    <a:pt x="0" y="11557"/>
                  </a:lnTo>
                  <a:lnTo>
                    <a:pt x="0" y="11223"/>
                  </a:lnTo>
                  <a:lnTo>
                    <a:pt x="0" y="10889"/>
                  </a:lnTo>
                  <a:lnTo>
                    <a:pt x="11" y="10555"/>
                  </a:lnTo>
                  <a:lnTo>
                    <a:pt x="34" y="10221"/>
                  </a:lnTo>
                  <a:lnTo>
                    <a:pt x="56" y="9887"/>
                  </a:lnTo>
                  <a:lnTo>
                    <a:pt x="89" y="9553"/>
                  </a:lnTo>
                  <a:lnTo>
                    <a:pt x="178" y="8885"/>
                  </a:lnTo>
                  <a:lnTo>
                    <a:pt x="279" y="8206"/>
                  </a:lnTo>
                  <a:lnTo>
                    <a:pt x="412" y="7538"/>
                  </a:lnTo>
                  <a:lnTo>
                    <a:pt x="557" y="6870"/>
                  </a:lnTo>
                  <a:lnTo>
                    <a:pt x="713" y="6213"/>
                  </a:lnTo>
                  <a:lnTo>
                    <a:pt x="891" y="5545"/>
                  </a:lnTo>
                  <a:lnTo>
                    <a:pt x="1080" y="4899"/>
                  </a:lnTo>
                  <a:lnTo>
                    <a:pt x="1270" y="4242"/>
                  </a:lnTo>
                  <a:lnTo>
                    <a:pt x="1270" y="4242"/>
                  </a:lnTo>
                  <a:lnTo>
                    <a:pt x="1481" y="3597"/>
                  </a:lnTo>
                  <a:lnTo>
                    <a:pt x="1592" y="3274"/>
                  </a:lnTo>
                  <a:lnTo>
                    <a:pt x="1726" y="2951"/>
                  </a:lnTo>
                  <a:lnTo>
                    <a:pt x="1860" y="2628"/>
                  </a:lnTo>
                  <a:lnTo>
                    <a:pt x="2004" y="2316"/>
                  </a:lnTo>
                  <a:lnTo>
                    <a:pt x="2160" y="2004"/>
                  </a:lnTo>
                  <a:lnTo>
                    <a:pt x="2327" y="1715"/>
                  </a:lnTo>
                  <a:lnTo>
                    <a:pt x="2517" y="1426"/>
                  </a:lnTo>
                  <a:lnTo>
                    <a:pt x="2706" y="1158"/>
                  </a:lnTo>
                  <a:lnTo>
                    <a:pt x="2928" y="913"/>
                  </a:lnTo>
                  <a:lnTo>
                    <a:pt x="3040" y="791"/>
                  </a:lnTo>
                  <a:lnTo>
                    <a:pt x="3151" y="680"/>
                  </a:lnTo>
                  <a:lnTo>
                    <a:pt x="3274" y="579"/>
                  </a:lnTo>
                  <a:lnTo>
                    <a:pt x="3396" y="479"/>
                  </a:lnTo>
                  <a:lnTo>
                    <a:pt x="3530" y="379"/>
                  </a:lnTo>
                  <a:lnTo>
                    <a:pt x="3663" y="290"/>
                  </a:lnTo>
                  <a:lnTo>
                    <a:pt x="3808" y="201"/>
                  </a:lnTo>
                  <a:lnTo>
                    <a:pt x="3953" y="134"/>
                  </a:lnTo>
                  <a:lnTo>
                    <a:pt x="4097" y="56"/>
                  </a:lnTo>
                  <a:lnTo>
                    <a:pt x="42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408;p21">
              <a:extLst>
                <a:ext uri="{FF2B5EF4-FFF2-40B4-BE49-F238E27FC236}">
                  <a16:creationId xmlns:a16="http://schemas.microsoft.com/office/drawing/2014/main" id="{5D935165-E6CC-AFE4-A52F-5A3BCEAA67D2}"/>
                </a:ext>
              </a:extLst>
            </p:cNvPr>
            <p:cNvSpPr/>
            <p:nvPr/>
          </p:nvSpPr>
          <p:spPr>
            <a:xfrm>
              <a:off x="1804853" y="1971602"/>
              <a:ext cx="282971" cy="485191"/>
            </a:xfrm>
            <a:custGeom>
              <a:avLst/>
              <a:gdLst/>
              <a:ahLst/>
              <a:cxnLst/>
              <a:rect l="l" t="t" r="r" b="b"/>
              <a:pathLst>
                <a:path w="12058" h="20675" extrusionOk="0">
                  <a:moveTo>
                    <a:pt x="8951" y="0"/>
                  </a:moveTo>
                  <a:lnTo>
                    <a:pt x="8773" y="357"/>
                  </a:lnTo>
                  <a:lnTo>
                    <a:pt x="8562" y="746"/>
                  </a:lnTo>
                  <a:lnTo>
                    <a:pt x="8050" y="1648"/>
                  </a:lnTo>
                  <a:lnTo>
                    <a:pt x="7448" y="2672"/>
                  </a:lnTo>
                  <a:lnTo>
                    <a:pt x="6769" y="3819"/>
                  </a:lnTo>
                  <a:lnTo>
                    <a:pt x="5266" y="6324"/>
                  </a:lnTo>
                  <a:lnTo>
                    <a:pt x="4465" y="7660"/>
                  </a:lnTo>
                  <a:lnTo>
                    <a:pt x="3674" y="8996"/>
                  </a:lnTo>
                  <a:lnTo>
                    <a:pt x="3106" y="9965"/>
                  </a:lnTo>
                  <a:lnTo>
                    <a:pt x="2550" y="10922"/>
                  </a:lnTo>
                  <a:lnTo>
                    <a:pt x="2026" y="11868"/>
                  </a:lnTo>
                  <a:lnTo>
                    <a:pt x="1525" y="12770"/>
                  </a:lnTo>
                  <a:lnTo>
                    <a:pt x="1069" y="13628"/>
                  </a:lnTo>
                  <a:lnTo>
                    <a:pt x="657" y="14440"/>
                  </a:lnTo>
                  <a:lnTo>
                    <a:pt x="290" y="15197"/>
                  </a:lnTo>
                  <a:lnTo>
                    <a:pt x="134" y="15542"/>
                  </a:lnTo>
                  <a:lnTo>
                    <a:pt x="0" y="15876"/>
                  </a:lnTo>
                  <a:lnTo>
                    <a:pt x="167" y="16121"/>
                  </a:lnTo>
                  <a:lnTo>
                    <a:pt x="702" y="16823"/>
                  </a:lnTo>
                  <a:lnTo>
                    <a:pt x="1058" y="17279"/>
                  </a:lnTo>
                  <a:lnTo>
                    <a:pt x="1470" y="17791"/>
                  </a:lnTo>
                  <a:lnTo>
                    <a:pt x="1915" y="18315"/>
                  </a:lnTo>
                  <a:lnTo>
                    <a:pt x="2394" y="18838"/>
                  </a:lnTo>
                  <a:lnTo>
                    <a:pt x="2639" y="19094"/>
                  </a:lnTo>
                  <a:lnTo>
                    <a:pt x="2884" y="19350"/>
                  </a:lnTo>
                  <a:lnTo>
                    <a:pt x="3129" y="19584"/>
                  </a:lnTo>
                  <a:lnTo>
                    <a:pt x="3362" y="19807"/>
                  </a:lnTo>
                  <a:lnTo>
                    <a:pt x="3618" y="20029"/>
                  </a:lnTo>
                  <a:lnTo>
                    <a:pt x="3875" y="20218"/>
                  </a:lnTo>
                  <a:lnTo>
                    <a:pt x="4119" y="20385"/>
                  </a:lnTo>
                  <a:lnTo>
                    <a:pt x="4353" y="20530"/>
                  </a:lnTo>
                  <a:lnTo>
                    <a:pt x="4465" y="20586"/>
                  </a:lnTo>
                  <a:lnTo>
                    <a:pt x="4587" y="20630"/>
                  </a:lnTo>
                  <a:lnTo>
                    <a:pt x="4710" y="20664"/>
                  </a:lnTo>
                  <a:lnTo>
                    <a:pt x="4843" y="20675"/>
                  </a:lnTo>
                  <a:lnTo>
                    <a:pt x="5099" y="20675"/>
                  </a:lnTo>
                  <a:lnTo>
                    <a:pt x="5233" y="20653"/>
                  </a:lnTo>
                  <a:lnTo>
                    <a:pt x="5366" y="20630"/>
                  </a:lnTo>
                  <a:lnTo>
                    <a:pt x="5489" y="20586"/>
                  </a:lnTo>
                  <a:lnTo>
                    <a:pt x="5622" y="20541"/>
                  </a:lnTo>
                  <a:lnTo>
                    <a:pt x="5756" y="20486"/>
                  </a:lnTo>
                  <a:lnTo>
                    <a:pt x="5890" y="20419"/>
                  </a:lnTo>
                  <a:lnTo>
                    <a:pt x="6012" y="20352"/>
                  </a:lnTo>
                  <a:lnTo>
                    <a:pt x="6135" y="20274"/>
                  </a:lnTo>
                  <a:lnTo>
                    <a:pt x="6380" y="20096"/>
                  </a:lnTo>
                  <a:lnTo>
                    <a:pt x="6513" y="19996"/>
                  </a:lnTo>
                  <a:lnTo>
                    <a:pt x="6636" y="19873"/>
                  </a:lnTo>
                  <a:lnTo>
                    <a:pt x="6747" y="19762"/>
                  </a:lnTo>
                  <a:lnTo>
                    <a:pt x="6858" y="19640"/>
                  </a:lnTo>
                  <a:lnTo>
                    <a:pt x="6958" y="19517"/>
                  </a:lnTo>
                  <a:lnTo>
                    <a:pt x="7059" y="19395"/>
                  </a:lnTo>
                  <a:lnTo>
                    <a:pt x="7137" y="19261"/>
                  </a:lnTo>
                  <a:lnTo>
                    <a:pt x="7215" y="19139"/>
                  </a:lnTo>
                  <a:lnTo>
                    <a:pt x="7315" y="18927"/>
                  </a:lnTo>
                  <a:lnTo>
                    <a:pt x="7426" y="18671"/>
                  </a:lnTo>
                  <a:lnTo>
                    <a:pt x="7537" y="18381"/>
                  </a:lnTo>
                  <a:lnTo>
                    <a:pt x="7649" y="18059"/>
                  </a:lnTo>
                  <a:lnTo>
                    <a:pt x="7771" y="17702"/>
                  </a:lnTo>
                  <a:lnTo>
                    <a:pt x="7894" y="17313"/>
                  </a:lnTo>
                  <a:lnTo>
                    <a:pt x="8139" y="16444"/>
                  </a:lnTo>
                  <a:lnTo>
                    <a:pt x="8406" y="15453"/>
                  </a:lnTo>
                  <a:lnTo>
                    <a:pt x="8684" y="14373"/>
                  </a:lnTo>
                  <a:lnTo>
                    <a:pt x="9285" y="11991"/>
                  </a:lnTo>
                  <a:lnTo>
                    <a:pt x="9920" y="9375"/>
                  </a:lnTo>
                  <a:lnTo>
                    <a:pt x="10254" y="8016"/>
                  </a:lnTo>
                  <a:lnTo>
                    <a:pt x="10599" y="6647"/>
                  </a:lnTo>
                  <a:lnTo>
                    <a:pt x="10944" y="5277"/>
                  </a:lnTo>
                  <a:lnTo>
                    <a:pt x="11312" y="3919"/>
                  </a:lnTo>
                  <a:lnTo>
                    <a:pt x="11679" y="2594"/>
                  </a:lnTo>
                  <a:lnTo>
                    <a:pt x="12058" y="1303"/>
                  </a:lnTo>
                  <a:lnTo>
                    <a:pt x="8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409;p21">
              <a:extLst>
                <a:ext uri="{FF2B5EF4-FFF2-40B4-BE49-F238E27FC236}">
                  <a16:creationId xmlns:a16="http://schemas.microsoft.com/office/drawing/2014/main" id="{D25FAF7C-D3C4-1A6A-6C67-C82D0EDD0729}"/>
                </a:ext>
              </a:extLst>
            </p:cNvPr>
            <p:cNvSpPr/>
            <p:nvPr/>
          </p:nvSpPr>
          <p:spPr>
            <a:xfrm>
              <a:off x="1804853" y="1971602"/>
              <a:ext cx="282971" cy="485191"/>
            </a:xfrm>
            <a:custGeom>
              <a:avLst/>
              <a:gdLst/>
              <a:ahLst/>
              <a:cxnLst/>
              <a:rect l="l" t="t" r="r" b="b"/>
              <a:pathLst>
                <a:path w="12058" h="20675" fill="none" extrusionOk="0">
                  <a:moveTo>
                    <a:pt x="12058" y="1303"/>
                  </a:moveTo>
                  <a:lnTo>
                    <a:pt x="12058" y="1303"/>
                  </a:lnTo>
                  <a:lnTo>
                    <a:pt x="11679" y="2594"/>
                  </a:lnTo>
                  <a:lnTo>
                    <a:pt x="11312" y="3919"/>
                  </a:lnTo>
                  <a:lnTo>
                    <a:pt x="10944" y="5277"/>
                  </a:lnTo>
                  <a:lnTo>
                    <a:pt x="10599" y="6647"/>
                  </a:lnTo>
                  <a:lnTo>
                    <a:pt x="10254" y="8016"/>
                  </a:lnTo>
                  <a:lnTo>
                    <a:pt x="9920" y="9375"/>
                  </a:lnTo>
                  <a:lnTo>
                    <a:pt x="9285" y="11991"/>
                  </a:lnTo>
                  <a:lnTo>
                    <a:pt x="8684" y="14373"/>
                  </a:lnTo>
                  <a:lnTo>
                    <a:pt x="8406" y="15453"/>
                  </a:lnTo>
                  <a:lnTo>
                    <a:pt x="8139" y="16444"/>
                  </a:lnTo>
                  <a:lnTo>
                    <a:pt x="7894" y="17313"/>
                  </a:lnTo>
                  <a:lnTo>
                    <a:pt x="7771" y="17702"/>
                  </a:lnTo>
                  <a:lnTo>
                    <a:pt x="7649" y="18059"/>
                  </a:lnTo>
                  <a:lnTo>
                    <a:pt x="7537" y="18381"/>
                  </a:lnTo>
                  <a:lnTo>
                    <a:pt x="7426" y="18671"/>
                  </a:lnTo>
                  <a:lnTo>
                    <a:pt x="7315" y="18927"/>
                  </a:lnTo>
                  <a:lnTo>
                    <a:pt x="7215" y="19139"/>
                  </a:lnTo>
                  <a:lnTo>
                    <a:pt x="7215" y="19139"/>
                  </a:lnTo>
                  <a:lnTo>
                    <a:pt x="7137" y="19261"/>
                  </a:lnTo>
                  <a:lnTo>
                    <a:pt x="7059" y="19395"/>
                  </a:lnTo>
                  <a:lnTo>
                    <a:pt x="6958" y="19517"/>
                  </a:lnTo>
                  <a:lnTo>
                    <a:pt x="6858" y="19640"/>
                  </a:lnTo>
                  <a:lnTo>
                    <a:pt x="6747" y="19762"/>
                  </a:lnTo>
                  <a:lnTo>
                    <a:pt x="6636" y="19873"/>
                  </a:lnTo>
                  <a:lnTo>
                    <a:pt x="6513" y="19996"/>
                  </a:lnTo>
                  <a:lnTo>
                    <a:pt x="6380" y="20096"/>
                  </a:lnTo>
                  <a:lnTo>
                    <a:pt x="6380" y="20096"/>
                  </a:lnTo>
                  <a:lnTo>
                    <a:pt x="6135" y="20274"/>
                  </a:lnTo>
                  <a:lnTo>
                    <a:pt x="6012" y="20352"/>
                  </a:lnTo>
                  <a:lnTo>
                    <a:pt x="5890" y="20419"/>
                  </a:lnTo>
                  <a:lnTo>
                    <a:pt x="5756" y="20486"/>
                  </a:lnTo>
                  <a:lnTo>
                    <a:pt x="5622" y="20541"/>
                  </a:lnTo>
                  <a:lnTo>
                    <a:pt x="5489" y="20586"/>
                  </a:lnTo>
                  <a:lnTo>
                    <a:pt x="5366" y="20630"/>
                  </a:lnTo>
                  <a:lnTo>
                    <a:pt x="5233" y="20653"/>
                  </a:lnTo>
                  <a:lnTo>
                    <a:pt x="5099" y="20675"/>
                  </a:lnTo>
                  <a:lnTo>
                    <a:pt x="4966" y="20675"/>
                  </a:lnTo>
                  <a:lnTo>
                    <a:pt x="4843" y="20675"/>
                  </a:lnTo>
                  <a:lnTo>
                    <a:pt x="4710" y="20664"/>
                  </a:lnTo>
                  <a:lnTo>
                    <a:pt x="4587" y="20630"/>
                  </a:lnTo>
                  <a:lnTo>
                    <a:pt x="4465" y="20586"/>
                  </a:lnTo>
                  <a:lnTo>
                    <a:pt x="4353" y="20530"/>
                  </a:lnTo>
                  <a:lnTo>
                    <a:pt x="4353" y="20530"/>
                  </a:lnTo>
                  <a:lnTo>
                    <a:pt x="4119" y="20385"/>
                  </a:lnTo>
                  <a:lnTo>
                    <a:pt x="3875" y="20218"/>
                  </a:lnTo>
                  <a:lnTo>
                    <a:pt x="3618" y="20029"/>
                  </a:lnTo>
                  <a:lnTo>
                    <a:pt x="3362" y="19807"/>
                  </a:lnTo>
                  <a:lnTo>
                    <a:pt x="3362" y="19807"/>
                  </a:lnTo>
                  <a:lnTo>
                    <a:pt x="3129" y="19584"/>
                  </a:lnTo>
                  <a:lnTo>
                    <a:pt x="2884" y="19350"/>
                  </a:lnTo>
                  <a:lnTo>
                    <a:pt x="2639" y="19094"/>
                  </a:lnTo>
                  <a:lnTo>
                    <a:pt x="2394" y="18838"/>
                  </a:lnTo>
                  <a:lnTo>
                    <a:pt x="1915" y="18315"/>
                  </a:lnTo>
                  <a:lnTo>
                    <a:pt x="1470" y="17791"/>
                  </a:lnTo>
                  <a:lnTo>
                    <a:pt x="1058" y="17279"/>
                  </a:lnTo>
                  <a:lnTo>
                    <a:pt x="702" y="16823"/>
                  </a:lnTo>
                  <a:lnTo>
                    <a:pt x="167" y="16121"/>
                  </a:lnTo>
                  <a:lnTo>
                    <a:pt x="167" y="16121"/>
                  </a:lnTo>
                  <a:lnTo>
                    <a:pt x="0" y="15876"/>
                  </a:lnTo>
                  <a:lnTo>
                    <a:pt x="0" y="15876"/>
                  </a:lnTo>
                  <a:lnTo>
                    <a:pt x="134" y="15542"/>
                  </a:lnTo>
                  <a:lnTo>
                    <a:pt x="290" y="15197"/>
                  </a:lnTo>
                  <a:lnTo>
                    <a:pt x="657" y="14440"/>
                  </a:lnTo>
                  <a:lnTo>
                    <a:pt x="1069" y="13628"/>
                  </a:lnTo>
                  <a:lnTo>
                    <a:pt x="1525" y="12770"/>
                  </a:lnTo>
                  <a:lnTo>
                    <a:pt x="2026" y="11868"/>
                  </a:lnTo>
                  <a:lnTo>
                    <a:pt x="2550" y="10922"/>
                  </a:lnTo>
                  <a:lnTo>
                    <a:pt x="3106" y="9965"/>
                  </a:lnTo>
                  <a:lnTo>
                    <a:pt x="3674" y="8996"/>
                  </a:lnTo>
                  <a:lnTo>
                    <a:pt x="3674" y="8996"/>
                  </a:lnTo>
                  <a:lnTo>
                    <a:pt x="4465" y="7660"/>
                  </a:lnTo>
                  <a:lnTo>
                    <a:pt x="5266" y="6324"/>
                  </a:lnTo>
                  <a:lnTo>
                    <a:pt x="6769" y="3819"/>
                  </a:lnTo>
                  <a:lnTo>
                    <a:pt x="7448" y="2672"/>
                  </a:lnTo>
                  <a:lnTo>
                    <a:pt x="8050" y="1648"/>
                  </a:lnTo>
                  <a:lnTo>
                    <a:pt x="8562" y="746"/>
                  </a:lnTo>
                  <a:lnTo>
                    <a:pt x="8773" y="357"/>
                  </a:lnTo>
                  <a:lnTo>
                    <a:pt x="8951" y="0"/>
                  </a:lnTo>
                  <a:lnTo>
                    <a:pt x="12058" y="13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410;p21">
              <a:extLst>
                <a:ext uri="{FF2B5EF4-FFF2-40B4-BE49-F238E27FC236}">
                  <a16:creationId xmlns:a16="http://schemas.microsoft.com/office/drawing/2014/main" id="{EC3CD688-1713-3FA7-738A-C4125FA0CA45}"/>
                </a:ext>
              </a:extLst>
            </p:cNvPr>
            <p:cNvSpPr/>
            <p:nvPr/>
          </p:nvSpPr>
          <p:spPr>
            <a:xfrm>
              <a:off x="1256957" y="1640828"/>
              <a:ext cx="341499" cy="331314"/>
            </a:xfrm>
            <a:custGeom>
              <a:avLst/>
              <a:gdLst/>
              <a:ahLst/>
              <a:cxnLst/>
              <a:rect l="l" t="t" r="r" b="b"/>
              <a:pathLst>
                <a:path w="14552" h="14118" extrusionOk="0">
                  <a:moveTo>
                    <a:pt x="6001" y="0"/>
                  </a:moveTo>
                  <a:lnTo>
                    <a:pt x="6046" y="980"/>
                  </a:lnTo>
                  <a:lnTo>
                    <a:pt x="6124" y="3196"/>
                  </a:lnTo>
                  <a:lnTo>
                    <a:pt x="6202" y="5523"/>
                  </a:lnTo>
                  <a:lnTo>
                    <a:pt x="6224" y="6391"/>
                  </a:lnTo>
                  <a:lnTo>
                    <a:pt x="6224" y="6680"/>
                  </a:lnTo>
                  <a:lnTo>
                    <a:pt x="6213" y="6859"/>
                  </a:lnTo>
                  <a:lnTo>
                    <a:pt x="6213" y="6892"/>
                  </a:lnTo>
                  <a:lnTo>
                    <a:pt x="6191" y="6925"/>
                  </a:lnTo>
                  <a:lnTo>
                    <a:pt x="6135" y="6992"/>
                  </a:lnTo>
                  <a:lnTo>
                    <a:pt x="6046" y="7070"/>
                  </a:lnTo>
                  <a:lnTo>
                    <a:pt x="5934" y="7148"/>
                  </a:lnTo>
                  <a:lnTo>
                    <a:pt x="5790" y="7237"/>
                  </a:lnTo>
                  <a:lnTo>
                    <a:pt x="5623" y="7326"/>
                  </a:lnTo>
                  <a:lnTo>
                    <a:pt x="5222" y="7527"/>
                  </a:lnTo>
                  <a:lnTo>
                    <a:pt x="4754" y="7749"/>
                  </a:lnTo>
                  <a:lnTo>
                    <a:pt x="4220" y="7972"/>
                  </a:lnTo>
                  <a:lnTo>
                    <a:pt x="3663" y="8195"/>
                  </a:lnTo>
                  <a:lnTo>
                    <a:pt x="3084" y="8417"/>
                  </a:lnTo>
                  <a:lnTo>
                    <a:pt x="1949" y="8840"/>
                  </a:lnTo>
                  <a:lnTo>
                    <a:pt x="958" y="9185"/>
                  </a:lnTo>
                  <a:lnTo>
                    <a:pt x="0" y="9508"/>
                  </a:lnTo>
                  <a:lnTo>
                    <a:pt x="5923" y="12815"/>
                  </a:lnTo>
                  <a:lnTo>
                    <a:pt x="14552" y="14118"/>
                  </a:lnTo>
                  <a:lnTo>
                    <a:pt x="14518" y="7649"/>
                  </a:lnTo>
                  <a:lnTo>
                    <a:pt x="14340" y="7605"/>
                  </a:lnTo>
                  <a:lnTo>
                    <a:pt x="13873" y="7493"/>
                  </a:lnTo>
                  <a:lnTo>
                    <a:pt x="13561" y="7404"/>
                  </a:lnTo>
                  <a:lnTo>
                    <a:pt x="13216" y="7293"/>
                  </a:lnTo>
                  <a:lnTo>
                    <a:pt x="12859" y="7170"/>
                  </a:lnTo>
                  <a:lnTo>
                    <a:pt x="12503" y="7026"/>
                  </a:lnTo>
                  <a:lnTo>
                    <a:pt x="12459" y="6992"/>
                  </a:lnTo>
                  <a:lnTo>
                    <a:pt x="12414" y="6948"/>
                  </a:lnTo>
                  <a:lnTo>
                    <a:pt x="12370" y="6870"/>
                  </a:lnTo>
                  <a:lnTo>
                    <a:pt x="12336" y="6792"/>
                  </a:lnTo>
                  <a:lnTo>
                    <a:pt x="12303" y="6692"/>
                  </a:lnTo>
                  <a:lnTo>
                    <a:pt x="12269" y="6580"/>
                  </a:lnTo>
                  <a:lnTo>
                    <a:pt x="12214" y="6324"/>
                  </a:lnTo>
                  <a:lnTo>
                    <a:pt x="12169" y="6035"/>
                  </a:lnTo>
                  <a:lnTo>
                    <a:pt x="12147" y="5712"/>
                  </a:lnTo>
                  <a:lnTo>
                    <a:pt x="12114" y="5389"/>
                  </a:lnTo>
                  <a:lnTo>
                    <a:pt x="12102" y="5055"/>
                  </a:lnTo>
                  <a:lnTo>
                    <a:pt x="12091" y="4543"/>
                  </a:lnTo>
                  <a:lnTo>
                    <a:pt x="12080" y="4109"/>
                  </a:lnTo>
                  <a:lnTo>
                    <a:pt x="12080" y="3697"/>
                  </a:lnTo>
                  <a:lnTo>
                    <a:pt x="9241" y="197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411;p21">
              <a:extLst>
                <a:ext uri="{FF2B5EF4-FFF2-40B4-BE49-F238E27FC236}">
                  <a16:creationId xmlns:a16="http://schemas.microsoft.com/office/drawing/2014/main" id="{2E94E807-E648-5160-B22D-641011F031C3}"/>
                </a:ext>
              </a:extLst>
            </p:cNvPr>
            <p:cNvSpPr/>
            <p:nvPr/>
          </p:nvSpPr>
          <p:spPr>
            <a:xfrm>
              <a:off x="1256957" y="1640828"/>
              <a:ext cx="341499" cy="331314"/>
            </a:xfrm>
            <a:custGeom>
              <a:avLst/>
              <a:gdLst/>
              <a:ahLst/>
              <a:cxnLst/>
              <a:rect l="l" t="t" r="r" b="b"/>
              <a:pathLst>
                <a:path w="14552" h="14118" fill="none" extrusionOk="0">
                  <a:moveTo>
                    <a:pt x="14552" y="14118"/>
                  </a:moveTo>
                  <a:lnTo>
                    <a:pt x="5923" y="12815"/>
                  </a:lnTo>
                  <a:lnTo>
                    <a:pt x="0" y="9508"/>
                  </a:lnTo>
                  <a:lnTo>
                    <a:pt x="0" y="9508"/>
                  </a:lnTo>
                  <a:lnTo>
                    <a:pt x="958" y="9185"/>
                  </a:lnTo>
                  <a:lnTo>
                    <a:pt x="1949" y="8840"/>
                  </a:lnTo>
                  <a:lnTo>
                    <a:pt x="3084" y="8417"/>
                  </a:lnTo>
                  <a:lnTo>
                    <a:pt x="3663" y="8195"/>
                  </a:lnTo>
                  <a:lnTo>
                    <a:pt x="4220" y="7972"/>
                  </a:lnTo>
                  <a:lnTo>
                    <a:pt x="4754" y="7749"/>
                  </a:lnTo>
                  <a:lnTo>
                    <a:pt x="5222" y="7527"/>
                  </a:lnTo>
                  <a:lnTo>
                    <a:pt x="5623" y="7326"/>
                  </a:lnTo>
                  <a:lnTo>
                    <a:pt x="5790" y="7237"/>
                  </a:lnTo>
                  <a:lnTo>
                    <a:pt x="5934" y="7148"/>
                  </a:lnTo>
                  <a:lnTo>
                    <a:pt x="6046" y="7070"/>
                  </a:lnTo>
                  <a:lnTo>
                    <a:pt x="6135" y="6992"/>
                  </a:lnTo>
                  <a:lnTo>
                    <a:pt x="6191" y="6925"/>
                  </a:lnTo>
                  <a:lnTo>
                    <a:pt x="6213" y="6892"/>
                  </a:lnTo>
                  <a:lnTo>
                    <a:pt x="6213" y="6859"/>
                  </a:lnTo>
                  <a:lnTo>
                    <a:pt x="6213" y="6859"/>
                  </a:lnTo>
                  <a:lnTo>
                    <a:pt x="6224" y="6680"/>
                  </a:lnTo>
                  <a:lnTo>
                    <a:pt x="6224" y="6391"/>
                  </a:lnTo>
                  <a:lnTo>
                    <a:pt x="6202" y="5523"/>
                  </a:lnTo>
                  <a:lnTo>
                    <a:pt x="6124" y="3196"/>
                  </a:lnTo>
                  <a:lnTo>
                    <a:pt x="6046" y="980"/>
                  </a:lnTo>
                  <a:lnTo>
                    <a:pt x="6001" y="0"/>
                  </a:lnTo>
                  <a:lnTo>
                    <a:pt x="9241" y="1971"/>
                  </a:lnTo>
                  <a:lnTo>
                    <a:pt x="12080" y="3697"/>
                  </a:lnTo>
                  <a:lnTo>
                    <a:pt x="12080" y="3697"/>
                  </a:lnTo>
                  <a:lnTo>
                    <a:pt x="12080" y="4109"/>
                  </a:lnTo>
                  <a:lnTo>
                    <a:pt x="12091" y="4543"/>
                  </a:lnTo>
                  <a:lnTo>
                    <a:pt x="12102" y="5055"/>
                  </a:lnTo>
                  <a:lnTo>
                    <a:pt x="12102" y="5055"/>
                  </a:lnTo>
                  <a:lnTo>
                    <a:pt x="12114" y="5389"/>
                  </a:lnTo>
                  <a:lnTo>
                    <a:pt x="12147" y="5712"/>
                  </a:lnTo>
                  <a:lnTo>
                    <a:pt x="12169" y="6035"/>
                  </a:lnTo>
                  <a:lnTo>
                    <a:pt x="12214" y="6324"/>
                  </a:lnTo>
                  <a:lnTo>
                    <a:pt x="12269" y="6580"/>
                  </a:lnTo>
                  <a:lnTo>
                    <a:pt x="12303" y="6692"/>
                  </a:lnTo>
                  <a:lnTo>
                    <a:pt x="12336" y="6792"/>
                  </a:lnTo>
                  <a:lnTo>
                    <a:pt x="12370" y="6870"/>
                  </a:lnTo>
                  <a:lnTo>
                    <a:pt x="12414" y="6948"/>
                  </a:lnTo>
                  <a:lnTo>
                    <a:pt x="12459" y="6992"/>
                  </a:lnTo>
                  <a:lnTo>
                    <a:pt x="12503" y="7026"/>
                  </a:lnTo>
                  <a:lnTo>
                    <a:pt x="12503" y="7026"/>
                  </a:lnTo>
                  <a:lnTo>
                    <a:pt x="12859" y="7170"/>
                  </a:lnTo>
                  <a:lnTo>
                    <a:pt x="13216" y="7293"/>
                  </a:lnTo>
                  <a:lnTo>
                    <a:pt x="13561" y="7404"/>
                  </a:lnTo>
                  <a:lnTo>
                    <a:pt x="13873" y="7493"/>
                  </a:lnTo>
                  <a:lnTo>
                    <a:pt x="14340" y="7605"/>
                  </a:lnTo>
                  <a:lnTo>
                    <a:pt x="14518" y="7649"/>
                  </a:lnTo>
                  <a:lnTo>
                    <a:pt x="14552" y="141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412;p21">
              <a:extLst>
                <a:ext uri="{FF2B5EF4-FFF2-40B4-BE49-F238E27FC236}">
                  <a16:creationId xmlns:a16="http://schemas.microsoft.com/office/drawing/2014/main" id="{8E6C092F-B942-2020-3ECD-FACCC516B521}"/>
                </a:ext>
              </a:extLst>
            </p:cNvPr>
            <p:cNvSpPr/>
            <p:nvPr/>
          </p:nvSpPr>
          <p:spPr>
            <a:xfrm>
              <a:off x="1460232" y="1684196"/>
              <a:ext cx="80752" cy="75260"/>
            </a:xfrm>
            <a:custGeom>
              <a:avLst/>
              <a:gdLst/>
              <a:ahLst/>
              <a:cxnLst/>
              <a:rect l="l" t="t" r="r" b="b"/>
              <a:pathLst>
                <a:path w="3441" h="3207" extrusionOk="0">
                  <a:moveTo>
                    <a:pt x="0" y="1"/>
                  </a:moveTo>
                  <a:lnTo>
                    <a:pt x="34" y="79"/>
                  </a:lnTo>
                  <a:lnTo>
                    <a:pt x="156" y="323"/>
                  </a:lnTo>
                  <a:lnTo>
                    <a:pt x="256" y="490"/>
                  </a:lnTo>
                  <a:lnTo>
                    <a:pt x="379" y="680"/>
                  </a:lnTo>
                  <a:lnTo>
                    <a:pt x="535" y="902"/>
                  </a:lnTo>
                  <a:lnTo>
                    <a:pt x="713" y="1136"/>
                  </a:lnTo>
                  <a:lnTo>
                    <a:pt x="924" y="1381"/>
                  </a:lnTo>
                  <a:lnTo>
                    <a:pt x="1180" y="1648"/>
                  </a:lnTo>
                  <a:lnTo>
                    <a:pt x="1459" y="1916"/>
                  </a:lnTo>
                  <a:lnTo>
                    <a:pt x="1770" y="2183"/>
                  </a:lnTo>
                  <a:lnTo>
                    <a:pt x="2127" y="2450"/>
                  </a:lnTo>
                  <a:lnTo>
                    <a:pt x="2327" y="2584"/>
                  </a:lnTo>
                  <a:lnTo>
                    <a:pt x="2527" y="2717"/>
                  </a:lnTo>
                  <a:lnTo>
                    <a:pt x="2739" y="2840"/>
                  </a:lnTo>
                  <a:lnTo>
                    <a:pt x="2962" y="2973"/>
                  </a:lnTo>
                  <a:lnTo>
                    <a:pt x="3195" y="3096"/>
                  </a:lnTo>
                  <a:lnTo>
                    <a:pt x="3440" y="3207"/>
                  </a:lnTo>
                  <a:lnTo>
                    <a:pt x="3429" y="2695"/>
                  </a:lnTo>
                  <a:lnTo>
                    <a:pt x="3418" y="2261"/>
                  </a:lnTo>
                  <a:lnTo>
                    <a:pt x="3418" y="1849"/>
                  </a:lnTo>
                  <a:lnTo>
                    <a:pt x="579" y="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A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413;p21">
              <a:extLst>
                <a:ext uri="{FF2B5EF4-FFF2-40B4-BE49-F238E27FC236}">
                  <a16:creationId xmlns:a16="http://schemas.microsoft.com/office/drawing/2014/main" id="{CD22EFE0-D96D-AD91-7023-490D55724D21}"/>
                </a:ext>
              </a:extLst>
            </p:cNvPr>
            <p:cNvSpPr/>
            <p:nvPr/>
          </p:nvSpPr>
          <p:spPr>
            <a:xfrm>
              <a:off x="1846906" y="1820331"/>
              <a:ext cx="220806" cy="178470"/>
            </a:xfrm>
            <a:custGeom>
              <a:avLst/>
              <a:gdLst/>
              <a:ahLst/>
              <a:cxnLst/>
              <a:rect l="l" t="t" r="r" b="b"/>
              <a:pathLst>
                <a:path w="9409" h="7605" extrusionOk="0">
                  <a:moveTo>
                    <a:pt x="7794" y="1358"/>
                  </a:moveTo>
                  <a:lnTo>
                    <a:pt x="7928" y="1369"/>
                  </a:lnTo>
                  <a:lnTo>
                    <a:pt x="8061" y="1403"/>
                  </a:lnTo>
                  <a:lnTo>
                    <a:pt x="8195" y="1436"/>
                  </a:lnTo>
                  <a:lnTo>
                    <a:pt x="8284" y="1481"/>
                  </a:lnTo>
                  <a:lnTo>
                    <a:pt x="8373" y="1536"/>
                  </a:lnTo>
                  <a:lnTo>
                    <a:pt x="8451" y="1592"/>
                  </a:lnTo>
                  <a:lnTo>
                    <a:pt x="8529" y="1670"/>
                  </a:lnTo>
                  <a:lnTo>
                    <a:pt x="8596" y="1748"/>
                  </a:lnTo>
                  <a:lnTo>
                    <a:pt x="8651" y="1837"/>
                  </a:lnTo>
                  <a:lnTo>
                    <a:pt x="8707" y="1937"/>
                  </a:lnTo>
                  <a:lnTo>
                    <a:pt x="8751" y="2049"/>
                  </a:lnTo>
                  <a:lnTo>
                    <a:pt x="8818" y="2249"/>
                  </a:lnTo>
                  <a:lnTo>
                    <a:pt x="8863" y="2449"/>
                  </a:lnTo>
                  <a:lnTo>
                    <a:pt x="8885" y="2639"/>
                  </a:lnTo>
                  <a:lnTo>
                    <a:pt x="8885" y="2828"/>
                  </a:lnTo>
                  <a:lnTo>
                    <a:pt x="8852" y="3006"/>
                  </a:lnTo>
                  <a:lnTo>
                    <a:pt x="8807" y="3184"/>
                  </a:lnTo>
                  <a:lnTo>
                    <a:pt x="8729" y="3362"/>
                  </a:lnTo>
                  <a:lnTo>
                    <a:pt x="8640" y="3529"/>
                  </a:lnTo>
                  <a:lnTo>
                    <a:pt x="8529" y="3707"/>
                  </a:lnTo>
                  <a:lnTo>
                    <a:pt x="8395" y="3874"/>
                  </a:lnTo>
                  <a:lnTo>
                    <a:pt x="8250" y="4041"/>
                  </a:lnTo>
                  <a:lnTo>
                    <a:pt x="8083" y="4208"/>
                  </a:lnTo>
                  <a:lnTo>
                    <a:pt x="7894" y="4375"/>
                  </a:lnTo>
                  <a:lnTo>
                    <a:pt x="7694" y="4554"/>
                  </a:lnTo>
                  <a:lnTo>
                    <a:pt x="7471" y="4732"/>
                  </a:lnTo>
                  <a:lnTo>
                    <a:pt x="7237" y="4910"/>
                  </a:lnTo>
                  <a:lnTo>
                    <a:pt x="6948" y="5099"/>
                  </a:lnTo>
                  <a:lnTo>
                    <a:pt x="6647" y="5300"/>
                  </a:lnTo>
                  <a:lnTo>
                    <a:pt x="7148" y="1436"/>
                  </a:lnTo>
                  <a:lnTo>
                    <a:pt x="7393" y="1381"/>
                  </a:lnTo>
                  <a:lnTo>
                    <a:pt x="7516" y="1369"/>
                  </a:lnTo>
                  <a:lnTo>
                    <a:pt x="7649" y="1358"/>
                  </a:lnTo>
                  <a:close/>
                  <a:moveTo>
                    <a:pt x="1" y="0"/>
                  </a:moveTo>
                  <a:lnTo>
                    <a:pt x="869" y="6713"/>
                  </a:lnTo>
                  <a:lnTo>
                    <a:pt x="891" y="6814"/>
                  </a:lnTo>
                  <a:lnTo>
                    <a:pt x="914" y="6914"/>
                  </a:lnTo>
                  <a:lnTo>
                    <a:pt x="958" y="7003"/>
                  </a:lnTo>
                  <a:lnTo>
                    <a:pt x="1003" y="7092"/>
                  </a:lnTo>
                  <a:lnTo>
                    <a:pt x="1058" y="7181"/>
                  </a:lnTo>
                  <a:lnTo>
                    <a:pt x="1125" y="7259"/>
                  </a:lnTo>
                  <a:lnTo>
                    <a:pt x="1192" y="7337"/>
                  </a:lnTo>
                  <a:lnTo>
                    <a:pt x="1270" y="7404"/>
                  </a:lnTo>
                  <a:lnTo>
                    <a:pt x="1359" y="7459"/>
                  </a:lnTo>
                  <a:lnTo>
                    <a:pt x="1448" y="7504"/>
                  </a:lnTo>
                  <a:lnTo>
                    <a:pt x="1537" y="7548"/>
                  </a:lnTo>
                  <a:lnTo>
                    <a:pt x="1626" y="7571"/>
                  </a:lnTo>
                  <a:lnTo>
                    <a:pt x="1760" y="7604"/>
                  </a:lnTo>
                  <a:lnTo>
                    <a:pt x="5434" y="7604"/>
                  </a:lnTo>
                  <a:lnTo>
                    <a:pt x="5601" y="7593"/>
                  </a:lnTo>
                  <a:lnTo>
                    <a:pt x="5757" y="7560"/>
                  </a:lnTo>
                  <a:lnTo>
                    <a:pt x="5912" y="7493"/>
                  </a:lnTo>
                  <a:lnTo>
                    <a:pt x="6057" y="7415"/>
                  </a:lnTo>
                  <a:lnTo>
                    <a:pt x="6057" y="7404"/>
                  </a:lnTo>
                  <a:lnTo>
                    <a:pt x="6135" y="7337"/>
                  </a:lnTo>
                  <a:lnTo>
                    <a:pt x="6213" y="7259"/>
                  </a:lnTo>
                  <a:lnTo>
                    <a:pt x="6269" y="7181"/>
                  </a:lnTo>
                  <a:lnTo>
                    <a:pt x="6324" y="7103"/>
                  </a:lnTo>
                  <a:lnTo>
                    <a:pt x="6380" y="7014"/>
                  </a:lnTo>
                  <a:lnTo>
                    <a:pt x="6413" y="6914"/>
                  </a:lnTo>
                  <a:lnTo>
                    <a:pt x="6436" y="6814"/>
                  </a:lnTo>
                  <a:lnTo>
                    <a:pt x="6458" y="6713"/>
                  </a:lnTo>
                  <a:lnTo>
                    <a:pt x="6558" y="5945"/>
                  </a:lnTo>
                  <a:lnTo>
                    <a:pt x="6803" y="5812"/>
                  </a:lnTo>
                  <a:lnTo>
                    <a:pt x="7059" y="5656"/>
                  </a:lnTo>
                  <a:lnTo>
                    <a:pt x="7315" y="5489"/>
                  </a:lnTo>
                  <a:lnTo>
                    <a:pt x="7549" y="5322"/>
                  </a:lnTo>
                  <a:lnTo>
                    <a:pt x="7972" y="4999"/>
                  </a:lnTo>
                  <a:lnTo>
                    <a:pt x="8184" y="4821"/>
                  </a:lnTo>
                  <a:lnTo>
                    <a:pt x="8384" y="4643"/>
                  </a:lnTo>
                  <a:lnTo>
                    <a:pt x="8573" y="4453"/>
                  </a:lnTo>
                  <a:lnTo>
                    <a:pt x="8740" y="4264"/>
                  </a:lnTo>
                  <a:lnTo>
                    <a:pt x="8907" y="4064"/>
                  </a:lnTo>
                  <a:lnTo>
                    <a:pt x="9052" y="3863"/>
                  </a:lnTo>
                  <a:lnTo>
                    <a:pt x="9175" y="3641"/>
                  </a:lnTo>
                  <a:lnTo>
                    <a:pt x="9275" y="3418"/>
                  </a:lnTo>
                  <a:lnTo>
                    <a:pt x="9319" y="3307"/>
                  </a:lnTo>
                  <a:lnTo>
                    <a:pt x="9353" y="3184"/>
                  </a:lnTo>
                  <a:lnTo>
                    <a:pt x="9375" y="3062"/>
                  </a:lnTo>
                  <a:lnTo>
                    <a:pt x="9397" y="2939"/>
                  </a:lnTo>
                  <a:lnTo>
                    <a:pt x="9408" y="2817"/>
                  </a:lnTo>
                  <a:lnTo>
                    <a:pt x="9408" y="2683"/>
                  </a:lnTo>
                  <a:lnTo>
                    <a:pt x="9408" y="2561"/>
                  </a:lnTo>
                  <a:lnTo>
                    <a:pt x="9386" y="2427"/>
                  </a:lnTo>
                  <a:lnTo>
                    <a:pt x="9364" y="2282"/>
                  </a:lnTo>
                  <a:lnTo>
                    <a:pt x="9330" y="2149"/>
                  </a:lnTo>
                  <a:lnTo>
                    <a:pt x="9286" y="2004"/>
                  </a:lnTo>
                  <a:lnTo>
                    <a:pt x="9241" y="1859"/>
                  </a:lnTo>
                  <a:lnTo>
                    <a:pt x="9163" y="1703"/>
                  </a:lnTo>
                  <a:lnTo>
                    <a:pt x="9085" y="1548"/>
                  </a:lnTo>
                  <a:lnTo>
                    <a:pt x="8996" y="1425"/>
                  </a:lnTo>
                  <a:lnTo>
                    <a:pt x="8896" y="1303"/>
                  </a:lnTo>
                  <a:lnTo>
                    <a:pt x="8785" y="1191"/>
                  </a:lnTo>
                  <a:lnTo>
                    <a:pt x="8662" y="1102"/>
                  </a:lnTo>
                  <a:lnTo>
                    <a:pt x="8529" y="1024"/>
                  </a:lnTo>
                  <a:lnTo>
                    <a:pt x="8384" y="958"/>
                  </a:lnTo>
                  <a:lnTo>
                    <a:pt x="8228" y="902"/>
                  </a:lnTo>
                  <a:lnTo>
                    <a:pt x="8083" y="868"/>
                  </a:lnTo>
                  <a:lnTo>
                    <a:pt x="7939" y="846"/>
                  </a:lnTo>
                  <a:lnTo>
                    <a:pt x="7783" y="835"/>
                  </a:lnTo>
                  <a:lnTo>
                    <a:pt x="7638" y="835"/>
                  </a:lnTo>
                  <a:lnTo>
                    <a:pt x="7493" y="846"/>
                  </a:lnTo>
                  <a:lnTo>
                    <a:pt x="7349" y="868"/>
                  </a:lnTo>
                  <a:lnTo>
                    <a:pt x="7215" y="891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414;p21">
              <a:extLst>
                <a:ext uri="{FF2B5EF4-FFF2-40B4-BE49-F238E27FC236}">
                  <a16:creationId xmlns:a16="http://schemas.microsoft.com/office/drawing/2014/main" id="{5E4ECFF0-8580-D918-E64B-43F3A06C78BF}"/>
                </a:ext>
              </a:extLst>
            </p:cNvPr>
            <p:cNvSpPr/>
            <p:nvPr/>
          </p:nvSpPr>
          <p:spPr>
            <a:xfrm>
              <a:off x="1885065" y="1820331"/>
              <a:ext cx="134046" cy="178470"/>
            </a:xfrm>
            <a:custGeom>
              <a:avLst/>
              <a:gdLst/>
              <a:ahLst/>
              <a:cxnLst/>
              <a:rect l="l" t="t" r="r" b="b"/>
              <a:pathLst>
                <a:path w="5712" h="7605" extrusionOk="0">
                  <a:moveTo>
                    <a:pt x="4231" y="0"/>
                  </a:moveTo>
                  <a:lnTo>
                    <a:pt x="4208" y="523"/>
                  </a:lnTo>
                  <a:lnTo>
                    <a:pt x="4164" y="1013"/>
                  </a:lnTo>
                  <a:lnTo>
                    <a:pt x="4108" y="1492"/>
                  </a:lnTo>
                  <a:lnTo>
                    <a:pt x="4030" y="1937"/>
                  </a:lnTo>
                  <a:lnTo>
                    <a:pt x="3941" y="2371"/>
                  </a:lnTo>
                  <a:lnTo>
                    <a:pt x="3830" y="2772"/>
                  </a:lnTo>
                  <a:lnTo>
                    <a:pt x="3719" y="3162"/>
                  </a:lnTo>
                  <a:lnTo>
                    <a:pt x="3585" y="3529"/>
                  </a:lnTo>
                  <a:lnTo>
                    <a:pt x="3451" y="3886"/>
                  </a:lnTo>
                  <a:lnTo>
                    <a:pt x="3307" y="4208"/>
                  </a:lnTo>
                  <a:lnTo>
                    <a:pt x="3140" y="4520"/>
                  </a:lnTo>
                  <a:lnTo>
                    <a:pt x="2984" y="4810"/>
                  </a:lnTo>
                  <a:lnTo>
                    <a:pt x="2817" y="5088"/>
                  </a:lnTo>
                  <a:lnTo>
                    <a:pt x="2639" y="5344"/>
                  </a:lnTo>
                  <a:lnTo>
                    <a:pt x="2461" y="5589"/>
                  </a:lnTo>
                  <a:lnTo>
                    <a:pt x="2282" y="5812"/>
                  </a:lnTo>
                  <a:lnTo>
                    <a:pt x="2093" y="6023"/>
                  </a:lnTo>
                  <a:lnTo>
                    <a:pt x="1915" y="6212"/>
                  </a:lnTo>
                  <a:lnTo>
                    <a:pt x="1737" y="6402"/>
                  </a:lnTo>
                  <a:lnTo>
                    <a:pt x="1559" y="6558"/>
                  </a:lnTo>
                  <a:lnTo>
                    <a:pt x="1381" y="6713"/>
                  </a:lnTo>
                  <a:lnTo>
                    <a:pt x="1214" y="6847"/>
                  </a:lnTo>
                  <a:lnTo>
                    <a:pt x="891" y="7081"/>
                  </a:lnTo>
                  <a:lnTo>
                    <a:pt x="601" y="7270"/>
                  </a:lnTo>
                  <a:lnTo>
                    <a:pt x="345" y="7415"/>
                  </a:lnTo>
                  <a:lnTo>
                    <a:pt x="145" y="7515"/>
                  </a:lnTo>
                  <a:lnTo>
                    <a:pt x="0" y="7571"/>
                  </a:lnTo>
                  <a:lnTo>
                    <a:pt x="134" y="7604"/>
                  </a:lnTo>
                  <a:lnTo>
                    <a:pt x="3808" y="7604"/>
                  </a:lnTo>
                  <a:lnTo>
                    <a:pt x="3975" y="7593"/>
                  </a:lnTo>
                  <a:lnTo>
                    <a:pt x="4131" y="7560"/>
                  </a:lnTo>
                  <a:lnTo>
                    <a:pt x="4286" y="7493"/>
                  </a:lnTo>
                  <a:lnTo>
                    <a:pt x="4431" y="7415"/>
                  </a:lnTo>
                  <a:lnTo>
                    <a:pt x="4431" y="7404"/>
                  </a:lnTo>
                  <a:lnTo>
                    <a:pt x="4509" y="7337"/>
                  </a:lnTo>
                  <a:lnTo>
                    <a:pt x="4587" y="7259"/>
                  </a:lnTo>
                  <a:lnTo>
                    <a:pt x="4643" y="7181"/>
                  </a:lnTo>
                  <a:lnTo>
                    <a:pt x="4698" y="7103"/>
                  </a:lnTo>
                  <a:lnTo>
                    <a:pt x="4754" y="7014"/>
                  </a:lnTo>
                  <a:lnTo>
                    <a:pt x="4787" y="6914"/>
                  </a:lnTo>
                  <a:lnTo>
                    <a:pt x="4810" y="6814"/>
                  </a:lnTo>
                  <a:lnTo>
                    <a:pt x="4832" y="6713"/>
                  </a:lnTo>
                  <a:lnTo>
                    <a:pt x="4932" y="5945"/>
                  </a:lnTo>
                  <a:lnTo>
                    <a:pt x="5021" y="5300"/>
                  </a:lnTo>
                  <a:lnTo>
                    <a:pt x="5522" y="1436"/>
                  </a:lnTo>
                  <a:lnTo>
                    <a:pt x="5589" y="891"/>
                  </a:lnTo>
                  <a:lnTo>
                    <a:pt x="571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415;p21">
              <a:extLst>
                <a:ext uri="{FF2B5EF4-FFF2-40B4-BE49-F238E27FC236}">
                  <a16:creationId xmlns:a16="http://schemas.microsoft.com/office/drawing/2014/main" id="{3F98613E-0C6F-FB45-1EE6-45FBF811DD6F}"/>
                </a:ext>
              </a:extLst>
            </p:cNvPr>
            <p:cNvSpPr/>
            <p:nvPr/>
          </p:nvSpPr>
          <p:spPr>
            <a:xfrm>
              <a:off x="2009677" y="1848023"/>
              <a:ext cx="80494" cy="97461"/>
            </a:xfrm>
            <a:custGeom>
              <a:avLst/>
              <a:gdLst/>
              <a:ahLst/>
              <a:cxnLst/>
              <a:rect l="l" t="t" r="r" b="b"/>
              <a:pathLst>
                <a:path w="3430" h="4153" extrusionOk="0">
                  <a:moveTo>
                    <a:pt x="1237" y="0"/>
                  </a:moveTo>
                  <a:lnTo>
                    <a:pt x="1070" y="11"/>
                  </a:lnTo>
                  <a:lnTo>
                    <a:pt x="903" y="22"/>
                  </a:lnTo>
                  <a:lnTo>
                    <a:pt x="747" y="45"/>
                  </a:lnTo>
                  <a:lnTo>
                    <a:pt x="602" y="78"/>
                  </a:lnTo>
                  <a:lnTo>
                    <a:pt x="491" y="123"/>
                  </a:lnTo>
                  <a:lnTo>
                    <a:pt x="390" y="178"/>
                  </a:lnTo>
                  <a:lnTo>
                    <a:pt x="357" y="212"/>
                  </a:lnTo>
                  <a:lnTo>
                    <a:pt x="324" y="256"/>
                  </a:lnTo>
                  <a:lnTo>
                    <a:pt x="246" y="412"/>
                  </a:lnTo>
                  <a:lnTo>
                    <a:pt x="179" y="546"/>
                  </a:lnTo>
                  <a:lnTo>
                    <a:pt x="134" y="668"/>
                  </a:lnTo>
                  <a:lnTo>
                    <a:pt x="112" y="791"/>
                  </a:lnTo>
                  <a:lnTo>
                    <a:pt x="112" y="880"/>
                  </a:lnTo>
                  <a:lnTo>
                    <a:pt x="123" y="969"/>
                  </a:lnTo>
                  <a:lnTo>
                    <a:pt x="145" y="1047"/>
                  </a:lnTo>
                  <a:lnTo>
                    <a:pt x="179" y="1102"/>
                  </a:lnTo>
                  <a:lnTo>
                    <a:pt x="190" y="1125"/>
                  </a:lnTo>
                  <a:lnTo>
                    <a:pt x="201" y="1158"/>
                  </a:lnTo>
                  <a:lnTo>
                    <a:pt x="201" y="1236"/>
                  </a:lnTo>
                  <a:lnTo>
                    <a:pt x="179" y="1314"/>
                  </a:lnTo>
                  <a:lnTo>
                    <a:pt x="134" y="1403"/>
                  </a:lnTo>
                  <a:lnTo>
                    <a:pt x="56" y="1603"/>
                  </a:lnTo>
                  <a:lnTo>
                    <a:pt x="23" y="1704"/>
                  </a:lnTo>
                  <a:lnTo>
                    <a:pt x="1" y="1815"/>
                  </a:lnTo>
                  <a:lnTo>
                    <a:pt x="1" y="1915"/>
                  </a:lnTo>
                  <a:lnTo>
                    <a:pt x="12" y="2004"/>
                  </a:lnTo>
                  <a:lnTo>
                    <a:pt x="34" y="2071"/>
                  </a:lnTo>
                  <a:lnTo>
                    <a:pt x="79" y="2138"/>
                  </a:lnTo>
                  <a:lnTo>
                    <a:pt x="112" y="2182"/>
                  </a:lnTo>
                  <a:lnTo>
                    <a:pt x="145" y="2216"/>
                  </a:lnTo>
                  <a:lnTo>
                    <a:pt x="179" y="2249"/>
                  </a:lnTo>
                  <a:lnTo>
                    <a:pt x="157" y="2305"/>
                  </a:lnTo>
                  <a:lnTo>
                    <a:pt x="112" y="2450"/>
                  </a:lnTo>
                  <a:lnTo>
                    <a:pt x="34" y="2717"/>
                  </a:lnTo>
                  <a:lnTo>
                    <a:pt x="23" y="2817"/>
                  </a:lnTo>
                  <a:lnTo>
                    <a:pt x="34" y="2906"/>
                  </a:lnTo>
                  <a:lnTo>
                    <a:pt x="68" y="2973"/>
                  </a:lnTo>
                  <a:lnTo>
                    <a:pt x="101" y="3040"/>
                  </a:lnTo>
                  <a:lnTo>
                    <a:pt x="201" y="3140"/>
                  </a:lnTo>
                  <a:lnTo>
                    <a:pt x="246" y="3184"/>
                  </a:lnTo>
                  <a:lnTo>
                    <a:pt x="268" y="3229"/>
                  </a:lnTo>
                  <a:lnTo>
                    <a:pt x="279" y="3285"/>
                  </a:lnTo>
                  <a:lnTo>
                    <a:pt x="279" y="3340"/>
                  </a:lnTo>
                  <a:lnTo>
                    <a:pt x="257" y="3496"/>
                  </a:lnTo>
                  <a:lnTo>
                    <a:pt x="257" y="3574"/>
                  </a:lnTo>
                  <a:lnTo>
                    <a:pt x="257" y="3652"/>
                  </a:lnTo>
                  <a:lnTo>
                    <a:pt x="268" y="3730"/>
                  </a:lnTo>
                  <a:lnTo>
                    <a:pt x="301" y="3797"/>
                  </a:lnTo>
                  <a:lnTo>
                    <a:pt x="357" y="3863"/>
                  </a:lnTo>
                  <a:lnTo>
                    <a:pt x="435" y="3919"/>
                  </a:lnTo>
                  <a:lnTo>
                    <a:pt x="524" y="3975"/>
                  </a:lnTo>
                  <a:lnTo>
                    <a:pt x="635" y="4008"/>
                  </a:lnTo>
                  <a:lnTo>
                    <a:pt x="780" y="4053"/>
                  </a:lnTo>
                  <a:lnTo>
                    <a:pt x="947" y="4086"/>
                  </a:lnTo>
                  <a:lnTo>
                    <a:pt x="1370" y="4142"/>
                  </a:lnTo>
                  <a:lnTo>
                    <a:pt x="1493" y="4153"/>
                  </a:lnTo>
                  <a:lnTo>
                    <a:pt x="1760" y="4153"/>
                  </a:lnTo>
                  <a:lnTo>
                    <a:pt x="1893" y="4131"/>
                  </a:lnTo>
                  <a:lnTo>
                    <a:pt x="2038" y="4108"/>
                  </a:lnTo>
                  <a:lnTo>
                    <a:pt x="2183" y="4075"/>
                  </a:lnTo>
                  <a:lnTo>
                    <a:pt x="2472" y="3997"/>
                  </a:lnTo>
                  <a:lnTo>
                    <a:pt x="2751" y="3897"/>
                  </a:lnTo>
                  <a:lnTo>
                    <a:pt x="3007" y="3786"/>
                  </a:lnTo>
                  <a:lnTo>
                    <a:pt x="3241" y="3652"/>
                  </a:lnTo>
                  <a:lnTo>
                    <a:pt x="3341" y="3585"/>
                  </a:lnTo>
                  <a:lnTo>
                    <a:pt x="3430" y="3518"/>
                  </a:lnTo>
                  <a:lnTo>
                    <a:pt x="2294" y="67"/>
                  </a:lnTo>
                  <a:lnTo>
                    <a:pt x="2027" y="45"/>
                  </a:lnTo>
                  <a:lnTo>
                    <a:pt x="1749" y="11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416;p21">
              <a:extLst>
                <a:ext uri="{FF2B5EF4-FFF2-40B4-BE49-F238E27FC236}">
                  <a16:creationId xmlns:a16="http://schemas.microsoft.com/office/drawing/2014/main" id="{ACDD323F-2061-1350-1D1E-974E047CC160}"/>
                </a:ext>
              </a:extLst>
            </p:cNvPr>
            <p:cNvSpPr/>
            <p:nvPr/>
          </p:nvSpPr>
          <p:spPr>
            <a:xfrm>
              <a:off x="2009677" y="1848023"/>
              <a:ext cx="80494" cy="97461"/>
            </a:xfrm>
            <a:custGeom>
              <a:avLst/>
              <a:gdLst/>
              <a:ahLst/>
              <a:cxnLst/>
              <a:rect l="l" t="t" r="r" b="b"/>
              <a:pathLst>
                <a:path w="3430" h="4153" fill="none" extrusionOk="0">
                  <a:moveTo>
                    <a:pt x="2294" y="67"/>
                  </a:moveTo>
                  <a:lnTo>
                    <a:pt x="2294" y="67"/>
                  </a:lnTo>
                  <a:lnTo>
                    <a:pt x="2027" y="45"/>
                  </a:lnTo>
                  <a:lnTo>
                    <a:pt x="1749" y="11"/>
                  </a:lnTo>
                  <a:lnTo>
                    <a:pt x="1415" y="0"/>
                  </a:lnTo>
                  <a:lnTo>
                    <a:pt x="1237" y="0"/>
                  </a:lnTo>
                  <a:lnTo>
                    <a:pt x="1070" y="11"/>
                  </a:lnTo>
                  <a:lnTo>
                    <a:pt x="903" y="22"/>
                  </a:lnTo>
                  <a:lnTo>
                    <a:pt x="747" y="45"/>
                  </a:lnTo>
                  <a:lnTo>
                    <a:pt x="602" y="78"/>
                  </a:lnTo>
                  <a:lnTo>
                    <a:pt x="491" y="123"/>
                  </a:lnTo>
                  <a:lnTo>
                    <a:pt x="390" y="178"/>
                  </a:lnTo>
                  <a:lnTo>
                    <a:pt x="357" y="212"/>
                  </a:lnTo>
                  <a:lnTo>
                    <a:pt x="324" y="256"/>
                  </a:lnTo>
                  <a:lnTo>
                    <a:pt x="324" y="256"/>
                  </a:lnTo>
                  <a:lnTo>
                    <a:pt x="246" y="412"/>
                  </a:lnTo>
                  <a:lnTo>
                    <a:pt x="179" y="546"/>
                  </a:lnTo>
                  <a:lnTo>
                    <a:pt x="134" y="668"/>
                  </a:lnTo>
                  <a:lnTo>
                    <a:pt x="112" y="791"/>
                  </a:lnTo>
                  <a:lnTo>
                    <a:pt x="112" y="880"/>
                  </a:lnTo>
                  <a:lnTo>
                    <a:pt x="123" y="969"/>
                  </a:lnTo>
                  <a:lnTo>
                    <a:pt x="145" y="1047"/>
                  </a:lnTo>
                  <a:lnTo>
                    <a:pt x="179" y="1102"/>
                  </a:lnTo>
                  <a:lnTo>
                    <a:pt x="179" y="1102"/>
                  </a:lnTo>
                  <a:lnTo>
                    <a:pt x="190" y="1125"/>
                  </a:lnTo>
                  <a:lnTo>
                    <a:pt x="201" y="1158"/>
                  </a:lnTo>
                  <a:lnTo>
                    <a:pt x="201" y="1236"/>
                  </a:lnTo>
                  <a:lnTo>
                    <a:pt x="179" y="1314"/>
                  </a:lnTo>
                  <a:lnTo>
                    <a:pt x="134" y="1403"/>
                  </a:lnTo>
                  <a:lnTo>
                    <a:pt x="56" y="1603"/>
                  </a:lnTo>
                  <a:lnTo>
                    <a:pt x="23" y="1704"/>
                  </a:lnTo>
                  <a:lnTo>
                    <a:pt x="1" y="1815"/>
                  </a:lnTo>
                  <a:lnTo>
                    <a:pt x="1" y="1815"/>
                  </a:lnTo>
                  <a:lnTo>
                    <a:pt x="1" y="1915"/>
                  </a:lnTo>
                  <a:lnTo>
                    <a:pt x="12" y="2004"/>
                  </a:lnTo>
                  <a:lnTo>
                    <a:pt x="34" y="2071"/>
                  </a:lnTo>
                  <a:lnTo>
                    <a:pt x="79" y="2138"/>
                  </a:lnTo>
                  <a:lnTo>
                    <a:pt x="112" y="2182"/>
                  </a:lnTo>
                  <a:lnTo>
                    <a:pt x="145" y="2216"/>
                  </a:lnTo>
                  <a:lnTo>
                    <a:pt x="179" y="2249"/>
                  </a:lnTo>
                  <a:lnTo>
                    <a:pt x="179" y="2249"/>
                  </a:lnTo>
                  <a:lnTo>
                    <a:pt x="157" y="2305"/>
                  </a:lnTo>
                  <a:lnTo>
                    <a:pt x="112" y="2450"/>
                  </a:lnTo>
                  <a:lnTo>
                    <a:pt x="34" y="2717"/>
                  </a:lnTo>
                  <a:lnTo>
                    <a:pt x="34" y="2717"/>
                  </a:lnTo>
                  <a:lnTo>
                    <a:pt x="23" y="2817"/>
                  </a:lnTo>
                  <a:lnTo>
                    <a:pt x="34" y="2906"/>
                  </a:lnTo>
                  <a:lnTo>
                    <a:pt x="68" y="2973"/>
                  </a:lnTo>
                  <a:lnTo>
                    <a:pt x="101" y="3040"/>
                  </a:lnTo>
                  <a:lnTo>
                    <a:pt x="201" y="3140"/>
                  </a:lnTo>
                  <a:lnTo>
                    <a:pt x="246" y="3184"/>
                  </a:lnTo>
                  <a:lnTo>
                    <a:pt x="268" y="3229"/>
                  </a:lnTo>
                  <a:lnTo>
                    <a:pt x="268" y="3229"/>
                  </a:lnTo>
                  <a:lnTo>
                    <a:pt x="279" y="3285"/>
                  </a:lnTo>
                  <a:lnTo>
                    <a:pt x="279" y="3340"/>
                  </a:lnTo>
                  <a:lnTo>
                    <a:pt x="257" y="3496"/>
                  </a:lnTo>
                  <a:lnTo>
                    <a:pt x="257" y="3574"/>
                  </a:lnTo>
                  <a:lnTo>
                    <a:pt x="257" y="3652"/>
                  </a:lnTo>
                  <a:lnTo>
                    <a:pt x="268" y="3730"/>
                  </a:lnTo>
                  <a:lnTo>
                    <a:pt x="301" y="3797"/>
                  </a:lnTo>
                  <a:lnTo>
                    <a:pt x="301" y="3797"/>
                  </a:lnTo>
                  <a:lnTo>
                    <a:pt x="357" y="3863"/>
                  </a:lnTo>
                  <a:lnTo>
                    <a:pt x="435" y="3919"/>
                  </a:lnTo>
                  <a:lnTo>
                    <a:pt x="524" y="3975"/>
                  </a:lnTo>
                  <a:lnTo>
                    <a:pt x="635" y="4008"/>
                  </a:lnTo>
                  <a:lnTo>
                    <a:pt x="780" y="4053"/>
                  </a:lnTo>
                  <a:lnTo>
                    <a:pt x="947" y="4086"/>
                  </a:lnTo>
                  <a:lnTo>
                    <a:pt x="1370" y="4142"/>
                  </a:lnTo>
                  <a:lnTo>
                    <a:pt x="1370" y="4142"/>
                  </a:lnTo>
                  <a:lnTo>
                    <a:pt x="1493" y="4153"/>
                  </a:lnTo>
                  <a:lnTo>
                    <a:pt x="1615" y="4153"/>
                  </a:lnTo>
                  <a:lnTo>
                    <a:pt x="1760" y="4153"/>
                  </a:lnTo>
                  <a:lnTo>
                    <a:pt x="1893" y="4131"/>
                  </a:lnTo>
                  <a:lnTo>
                    <a:pt x="2038" y="4108"/>
                  </a:lnTo>
                  <a:lnTo>
                    <a:pt x="2183" y="4075"/>
                  </a:lnTo>
                  <a:lnTo>
                    <a:pt x="2472" y="3997"/>
                  </a:lnTo>
                  <a:lnTo>
                    <a:pt x="2751" y="3897"/>
                  </a:lnTo>
                  <a:lnTo>
                    <a:pt x="3007" y="3786"/>
                  </a:lnTo>
                  <a:lnTo>
                    <a:pt x="3241" y="3652"/>
                  </a:lnTo>
                  <a:lnTo>
                    <a:pt x="3341" y="3585"/>
                  </a:lnTo>
                  <a:lnTo>
                    <a:pt x="3430" y="3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417;p21">
              <a:extLst>
                <a:ext uri="{FF2B5EF4-FFF2-40B4-BE49-F238E27FC236}">
                  <a16:creationId xmlns:a16="http://schemas.microsoft.com/office/drawing/2014/main" id="{79CBE2AF-BB16-1DA1-324F-D98C2DD3FB27}"/>
                </a:ext>
              </a:extLst>
            </p:cNvPr>
            <p:cNvSpPr/>
            <p:nvPr/>
          </p:nvSpPr>
          <p:spPr>
            <a:xfrm>
              <a:off x="1302930" y="4186653"/>
              <a:ext cx="188937" cy="292123"/>
            </a:xfrm>
            <a:custGeom>
              <a:avLst/>
              <a:gdLst/>
              <a:ahLst/>
              <a:cxnLst/>
              <a:rect l="l" t="t" r="r" b="b"/>
              <a:pathLst>
                <a:path w="8051" h="12448" extrusionOk="0">
                  <a:moveTo>
                    <a:pt x="2150" y="1"/>
                  </a:moveTo>
                  <a:lnTo>
                    <a:pt x="1916" y="12"/>
                  </a:lnTo>
                  <a:lnTo>
                    <a:pt x="1660" y="45"/>
                  </a:lnTo>
                  <a:lnTo>
                    <a:pt x="1381" y="101"/>
                  </a:lnTo>
                  <a:lnTo>
                    <a:pt x="1270" y="135"/>
                  </a:lnTo>
                  <a:lnTo>
                    <a:pt x="1159" y="179"/>
                  </a:lnTo>
                  <a:lnTo>
                    <a:pt x="1059" y="235"/>
                  </a:lnTo>
                  <a:lnTo>
                    <a:pt x="947" y="302"/>
                  </a:lnTo>
                  <a:lnTo>
                    <a:pt x="858" y="368"/>
                  </a:lnTo>
                  <a:lnTo>
                    <a:pt x="758" y="457"/>
                  </a:lnTo>
                  <a:lnTo>
                    <a:pt x="669" y="535"/>
                  </a:lnTo>
                  <a:lnTo>
                    <a:pt x="580" y="636"/>
                  </a:lnTo>
                  <a:lnTo>
                    <a:pt x="502" y="725"/>
                  </a:lnTo>
                  <a:lnTo>
                    <a:pt x="435" y="836"/>
                  </a:lnTo>
                  <a:lnTo>
                    <a:pt x="357" y="936"/>
                  </a:lnTo>
                  <a:lnTo>
                    <a:pt x="301" y="1047"/>
                  </a:lnTo>
                  <a:lnTo>
                    <a:pt x="246" y="1170"/>
                  </a:lnTo>
                  <a:lnTo>
                    <a:pt x="201" y="1281"/>
                  </a:lnTo>
                  <a:lnTo>
                    <a:pt x="157" y="1404"/>
                  </a:lnTo>
                  <a:lnTo>
                    <a:pt x="134" y="1526"/>
                  </a:lnTo>
                  <a:lnTo>
                    <a:pt x="79" y="1782"/>
                  </a:lnTo>
                  <a:lnTo>
                    <a:pt x="45" y="2038"/>
                  </a:lnTo>
                  <a:lnTo>
                    <a:pt x="23" y="2294"/>
                  </a:lnTo>
                  <a:lnTo>
                    <a:pt x="1" y="2562"/>
                  </a:lnTo>
                  <a:lnTo>
                    <a:pt x="1" y="2840"/>
                  </a:lnTo>
                  <a:lnTo>
                    <a:pt x="1" y="3129"/>
                  </a:lnTo>
                  <a:lnTo>
                    <a:pt x="23" y="3419"/>
                  </a:lnTo>
                  <a:lnTo>
                    <a:pt x="45" y="3719"/>
                  </a:lnTo>
                  <a:lnTo>
                    <a:pt x="79" y="4031"/>
                  </a:lnTo>
                  <a:lnTo>
                    <a:pt x="123" y="4354"/>
                  </a:lnTo>
                  <a:lnTo>
                    <a:pt x="179" y="4699"/>
                  </a:lnTo>
                  <a:lnTo>
                    <a:pt x="246" y="5044"/>
                  </a:lnTo>
                  <a:lnTo>
                    <a:pt x="402" y="5790"/>
                  </a:lnTo>
                  <a:lnTo>
                    <a:pt x="591" y="6603"/>
                  </a:lnTo>
                  <a:lnTo>
                    <a:pt x="680" y="6937"/>
                  </a:lnTo>
                  <a:lnTo>
                    <a:pt x="791" y="7282"/>
                  </a:lnTo>
                  <a:lnTo>
                    <a:pt x="914" y="7616"/>
                  </a:lnTo>
                  <a:lnTo>
                    <a:pt x="1047" y="7950"/>
                  </a:lnTo>
                  <a:lnTo>
                    <a:pt x="1192" y="8273"/>
                  </a:lnTo>
                  <a:lnTo>
                    <a:pt x="1348" y="8585"/>
                  </a:lnTo>
                  <a:lnTo>
                    <a:pt x="1526" y="8896"/>
                  </a:lnTo>
                  <a:lnTo>
                    <a:pt x="1704" y="9197"/>
                  </a:lnTo>
                  <a:lnTo>
                    <a:pt x="1894" y="9487"/>
                  </a:lnTo>
                  <a:lnTo>
                    <a:pt x="2094" y="9776"/>
                  </a:lnTo>
                  <a:lnTo>
                    <a:pt x="2305" y="10043"/>
                  </a:lnTo>
                  <a:lnTo>
                    <a:pt x="2517" y="10310"/>
                  </a:lnTo>
                  <a:lnTo>
                    <a:pt x="2740" y="10555"/>
                  </a:lnTo>
                  <a:lnTo>
                    <a:pt x="2973" y="10789"/>
                  </a:lnTo>
                  <a:lnTo>
                    <a:pt x="3218" y="11023"/>
                  </a:lnTo>
                  <a:lnTo>
                    <a:pt x="3463" y="11234"/>
                  </a:lnTo>
                  <a:lnTo>
                    <a:pt x="3708" y="11424"/>
                  </a:lnTo>
                  <a:lnTo>
                    <a:pt x="3964" y="11613"/>
                  </a:lnTo>
                  <a:lnTo>
                    <a:pt x="4220" y="11780"/>
                  </a:lnTo>
                  <a:lnTo>
                    <a:pt x="4476" y="11925"/>
                  </a:lnTo>
                  <a:lnTo>
                    <a:pt x="4744" y="12058"/>
                  </a:lnTo>
                  <a:lnTo>
                    <a:pt x="5011" y="12170"/>
                  </a:lnTo>
                  <a:lnTo>
                    <a:pt x="5278" y="12270"/>
                  </a:lnTo>
                  <a:lnTo>
                    <a:pt x="5545" y="12348"/>
                  </a:lnTo>
                  <a:lnTo>
                    <a:pt x="5812" y="12403"/>
                  </a:lnTo>
                  <a:lnTo>
                    <a:pt x="6080" y="12437"/>
                  </a:lnTo>
                  <a:lnTo>
                    <a:pt x="6347" y="12448"/>
                  </a:lnTo>
                  <a:lnTo>
                    <a:pt x="6614" y="12437"/>
                  </a:lnTo>
                  <a:lnTo>
                    <a:pt x="6881" y="12415"/>
                  </a:lnTo>
                  <a:lnTo>
                    <a:pt x="7137" y="12359"/>
                  </a:lnTo>
                  <a:lnTo>
                    <a:pt x="7393" y="12281"/>
                  </a:lnTo>
                  <a:lnTo>
                    <a:pt x="7649" y="12170"/>
                  </a:lnTo>
                  <a:lnTo>
                    <a:pt x="7727" y="12125"/>
                  </a:lnTo>
                  <a:lnTo>
                    <a:pt x="7794" y="12081"/>
                  </a:lnTo>
                  <a:lnTo>
                    <a:pt x="7861" y="12025"/>
                  </a:lnTo>
                  <a:lnTo>
                    <a:pt x="7917" y="11958"/>
                  </a:lnTo>
                  <a:lnTo>
                    <a:pt x="7950" y="11891"/>
                  </a:lnTo>
                  <a:lnTo>
                    <a:pt x="7995" y="11825"/>
                  </a:lnTo>
                  <a:lnTo>
                    <a:pt x="8017" y="11735"/>
                  </a:lnTo>
                  <a:lnTo>
                    <a:pt x="8039" y="11658"/>
                  </a:lnTo>
                  <a:lnTo>
                    <a:pt x="8050" y="11557"/>
                  </a:lnTo>
                  <a:lnTo>
                    <a:pt x="8050" y="11468"/>
                  </a:lnTo>
                  <a:lnTo>
                    <a:pt x="8050" y="11257"/>
                  </a:lnTo>
                  <a:lnTo>
                    <a:pt x="8006" y="11023"/>
                  </a:lnTo>
                  <a:lnTo>
                    <a:pt x="7950" y="10778"/>
                  </a:lnTo>
                  <a:lnTo>
                    <a:pt x="7872" y="10511"/>
                  </a:lnTo>
                  <a:lnTo>
                    <a:pt x="7772" y="10221"/>
                  </a:lnTo>
                  <a:lnTo>
                    <a:pt x="7649" y="9932"/>
                  </a:lnTo>
                  <a:lnTo>
                    <a:pt x="7516" y="9620"/>
                  </a:lnTo>
                  <a:lnTo>
                    <a:pt x="7215" y="8963"/>
                  </a:lnTo>
                  <a:lnTo>
                    <a:pt x="6870" y="8284"/>
                  </a:lnTo>
                  <a:lnTo>
                    <a:pt x="6135" y="6837"/>
                  </a:lnTo>
                  <a:lnTo>
                    <a:pt x="5779" y="6102"/>
                  </a:lnTo>
                  <a:lnTo>
                    <a:pt x="5601" y="5746"/>
                  </a:lnTo>
                  <a:lnTo>
                    <a:pt x="5445" y="5378"/>
                  </a:lnTo>
                  <a:lnTo>
                    <a:pt x="5289" y="5022"/>
                  </a:lnTo>
                  <a:lnTo>
                    <a:pt x="5156" y="4677"/>
                  </a:lnTo>
                  <a:lnTo>
                    <a:pt x="5033" y="4332"/>
                  </a:lnTo>
                  <a:lnTo>
                    <a:pt x="4922" y="3998"/>
                  </a:lnTo>
                  <a:lnTo>
                    <a:pt x="4833" y="3675"/>
                  </a:lnTo>
                  <a:lnTo>
                    <a:pt x="4766" y="3363"/>
                  </a:lnTo>
                  <a:lnTo>
                    <a:pt x="4721" y="3063"/>
                  </a:lnTo>
                  <a:lnTo>
                    <a:pt x="4699" y="2773"/>
                  </a:lnTo>
                  <a:lnTo>
                    <a:pt x="3686" y="636"/>
                  </a:lnTo>
                  <a:lnTo>
                    <a:pt x="3641" y="602"/>
                  </a:lnTo>
                  <a:lnTo>
                    <a:pt x="3530" y="502"/>
                  </a:lnTo>
                  <a:lnTo>
                    <a:pt x="3452" y="435"/>
                  </a:lnTo>
                  <a:lnTo>
                    <a:pt x="3352" y="368"/>
                  </a:lnTo>
                  <a:lnTo>
                    <a:pt x="3230" y="290"/>
                  </a:lnTo>
                  <a:lnTo>
                    <a:pt x="3096" y="224"/>
                  </a:lnTo>
                  <a:lnTo>
                    <a:pt x="2940" y="157"/>
                  </a:lnTo>
                  <a:lnTo>
                    <a:pt x="2773" y="90"/>
                  </a:lnTo>
                  <a:lnTo>
                    <a:pt x="2584" y="45"/>
                  </a:lnTo>
                  <a:lnTo>
                    <a:pt x="2372" y="12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FFF6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418;p21">
              <a:extLst>
                <a:ext uri="{FF2B5EF4-FFF2-40B4-BE49-F238E27FC236}">
                  <a16:creationId xmlns:a16="http://schemas.microsoft.com/office/drawing/2014/main" id="{E532606E-9676-5415-D90D-E86D786587C8}"/>
                </a:ext>
              </a:extLst>
            </p:cNvPr>
            <p:cNvSpPr/>
            <p:nvPr/>
          </p:nvSpPr>
          <p:spPr>
            <a:xfrm>
              <a:off x="1302930" y="4186653"/>
              <a:ext cx="188937" cy="292123"/>
            </a:xfrm>
            <a:custGeom>
              <a:avLst/>
              <a:gdLst/>
              <a:ahLst/>
              <a:cxnLst/>
              <a:rect l="l" t="t" r="r" b="b"/>
              <a:pathLst>
                <a:path w="8051" h="12448" fill="none" extrusionOk="0">
                  <a:moveTo>
                    <a:pt x="3686" y="636"/>
                  </a:moveTo>
                  <a:lnTo>
                    <a:pt x="3686" y="636"/>
                  </a:lnTo>
                  <a:lnTo>
                    <a:pt x="3641" y="602"/>
                  </a:lnTo>
                  <a:lnTo>
                    <a:pt x="3530" y="502"/>
                  </a:lnTo>
                  <a:lnTo>
                    <a:pt x="3452" y="435"/>
                  </a:lnTo>
                  <a:lnTo>
                    <a:pt x="3352" y="368"/>
                  </a:lnTo>
                  <a:lnTo>
                    <a:pt x="3230" y="290"/>
                  </a:lnTo>
                  <a:lnTo>
                    <a:pt x="3096" y="224"/>
                  </a:lnTo>
                  <a:lnTo>
                    <a:pt x="2940" y="157"/>
                  </a:lnTo>
                  <a:lnTo>
                    <a:pt x="2773" y="90"/>
                  </a:lnTo>
                  <a:lnTo>
                    <a:pt x="2584" y="45"/>
                  </a:lnTo>
                  <a:lnTo>
                    <a:pt x="2372" y="12"/>
                  </a:lnTo>
                  <a:lnTo>
                    <a:pt x="2150" y="1"/>
                  </a:lnTo>
                  <a:lnTo>
                    <a:pt x="1916" y="12"/>
                  </a:lnTo>
                  <a:lnTo>
                    <a:pt x="1660" y="45"/>
                  </a:lnTo>
                  <a:lnTo>
                    <a:pt x="1381" y="101"/>
                  </a:lnTo>
                  <a:lnTo>
                    <a:pt x="1381" y="101"/>
                  </a:lnTo>
                  <a:lnTo>
                    <a:pt x="1270" y="135"/>
                  </a:lnTo>
                  <a:lnTo>
                    <a:pt x="1159" y="179"/>
                  </a:lnTo>
                  <a:lnTo>
                    <a:pt x="1059" y="235"/>
                  </a:lnTo>
                  <a:lnTo>
                    <a:pt x="947" y="302"/>
                  </a:lnTo>
                  <a:lnTo>
                    <a:pt x="858" y="368"/>
                  </a:lnTo>
                  <a:lnTo>
                    <a:pt x="758" y="457"/>
                  </a:lnTo>
                  <a:lnTo>
                    <a:pt x="669" y="535"/>
                  </a:lnTo>
                  <a:lnTo>
                    <a:pt x="580" y="636"/>
                  </a:lnTo>
                  <a:lnTo>
                    <a:pt x="502" y="725"/>
                  </a:lnTo>
                  <a:lnTo>
                    <a:pt x="435" y="836"/>
                  </a:lnTo>
                  <a:lnTo>
                    <a:pt x="357" y="936"/>
                  </a:lnTo>
                  <a:lnTo>
                    <a:pt x="301" y="1047"/>
                  </a:lnTo>
                  <a:lnTo>
                    <a:pt x="246" y="1170"/>
                  </a:lnTo>
                  <a:lnTo>
                    <a:pt x="201" y="1281"/>
                  </a:lnTo>
                  <a:lnTo>
                    <a:pt x="157" y="1404"/>
                  </a:lnTo>
                  <a:lnTo>
                    <a:pt x="134" y="1526"/>
                  </a:lnTo>
                  <a:lnTo>
                    <a:pt x="134" y="1526"/>
                  </a:lnTo>
                  <a:lnTo>
                    <a:pt x="79" y="1782"/>
                  </a:lnTo>
                  <a:lnTo>
                    <a:pt x="45" y="2038"/>
                  </a:lnTo>
                  <a:lnTo>
                    <a:pt x="23" y="2294"/>
                  </a:lnTo>
                  <a:lnTo>
                    <a:pt x="1" y="2562"/>
                  </a:lnTo>
                  <a:lnTo>
                    <a:pt x="1" y="2840"/>
                  </a:lnTo>
                  <a:lnTo>
                    <a:pt x="1" y="3129"/>
                  </a:lnTo>
                  <a:lnTo>
                    <a:pt x="23" y="3419"/>
                  </a:lnTo>
                  <a:lnTo>
                    <a:pt x="45" y="3719"/>
                  </a:lnTo>
                  <a:lnTo>
                    <a:pt x="79" y="4031"/>
                  </a:lnTo>
                  <a:lnTo>
                    <a:pt x="123" y="4354"/>
                  </a:lnTo>
                  <a:lnTo>
                    <a:pt x="179" y="4699"/>
                  </a:lnTo>
                  <a:lnTo>
                    <a:pt x="246" y="5044"/>
                  </a:lnTo>
                  <a:lnTo>
                    <a:pt x="402" y="5790"/>
                  </a:lnTo>
                  <a:lnTo>
                    <a:pt x="591" y="6603"/>
                  </a:lnTo>
                  <a:lnTo>
                    <a:pt x="591" y="6603"/>
                  </a:lnTo>
                  <a:lnTo>
                    <a:pt x="680" y="6937"/>
                  </a:lnTo>
                  <a:lnTo>
                    <a:pt x="791" y="7282"/>
                  </a:lnTo>
                  <a:lnTo>
                    <a:pt x="914" y="7616"/>
                  </a:lnTo>
                  <a:lnTo>
                    <a:pt x="1047" y="7950"/>
                  </a:lnTo>
                  <a:lnTo>
                    <a:pt x="1192" y="8273"/>
                  </a:lnTo>
                  <a:lnTo>
                    <a:pt x="1348" y="8585"/>
                  </a:lnTo>
                  <a:lnTo>
                    <a:pt x="1526" y="8896"/>
                  </a:lnTo>
                  <a:lnTo>
                    <a:pt x="1704" y="9197"/>
                  </a:lnTo>
                  <a:lnTo>
                    <a:pt x="1894" y="9487"/>
                  </a:lnTo>
                  <a:lnTo>
                    <a:pt x="2094" y="9776"/>
                  </a:lnTo>
                  <a:lnTo>
                    <a:pt x="2305" y="10043"/>
                  </a:lnTo>
                  <a:lnTo>
                    <a:pt x="2517" y="10310"/>
                  </a:lnTo>
                  <a:lnTo>
                    <a:pt x="2740" y="10555"/>
                  </a:lnTo>
                  <a:lnTo>
                    <a:pt x="2973" y="10789"/>
                  </a:lnTo>
                  <a:lnTo>
                    <a:pt x="3218" y="11023"/>
                  </a:lnTo>
                  <a:lnTo>
                    <a:pt x="3463" y="11234"/>
                  </a:lnTo>
                  <a:lnTo>
                    <a:pt x="3708" y="11424"/>
                  </a:lnTo>
                  <a:lnTo>
                    <a:pt x="3964" y="11613"/>
                  </a:lnTo>
                  <a:lnTo>
                    <a:pt x="4220" y="11780"/>
                  </a:lnTo>
                  <a:lnTo>
                    <a:pt x="4476" y="11925"/>
                  </a:lnTo>
                  <a:lnTo>
                    <a:pt x="4744" y="12058"/>
                  </a:lnTo>
                  <a:lnTo>
                    <a:pt x="5011" y="12170"/>
                  </a:lnTo>
                  <a:lnTo>
                    <a:pt x="5278" y="12270"/>
                  </a:lnTo>
                  <a:lnTo>
                    <a:pt x="5545" y="12348"/>
                  </a:lnTo>
                  <a:lnTo>
                    <a:pt x="5812" y="12403"/>
                  </a:lnTo>
                  <a:lnTo>
                    <a:pt x="6080" y="12437"/>
                  </a:lnTo>
                  <a:lnTo>
                    <a:pt x="6347" y="12448"/>
                  </a:lnTo>
                  <a:lnTo>
                    <a:pt x="6614" y="12437"/>
                  </a:lnTo>
                  <a:lnTo>
                    <a:pt x="6881" y="12415"/>
                  </a:lnTo>
                  <a:lnTo>
                    <a:pt x="7137" y="12359"/>
                  </a:lnTo>
                  <a:lnTo>
                    <a:pt x="7393" y="12281"/>
                  </a:lnTo>
                  <a:lnTo>
                    <a:pt x="7649" y="12170"/>
                  </a:lnTo>
                  <a:lnTo>
                    <a:pt x="7649" y="12170"/>
                  </a:lnTo>
                  <a:lnTo>
                    <a:pt x="7727" y="12125"/>
                  </a:lnTo>
                  <a:lnTo>
                    <a:pt x="7794" y="12081"/>
                  </a:lnTo>
                  <a:lnTo>
                    <a:pt x="7861" y="12025"/>
                  </a:lnTo>
                  <a:lnTo>
                    <a:pt x="7917" y="11958"/>
                  </a:lnTo>
                  <a:lnTo>
                    <a:pt x="7950" y="11891"/>
                  </a:lnTo>
                  <a:lnTo>
                    <a:pt x="7995" y="11825"/>
                  </a:lnTo>
                  <a:lnTo>
                    <a:pt x="8017" y="11735"/>
                  </a:lnTo>
                  <a:lnTo>
                    <a:pt x="8039" y="11658"/>
                  </a:lnTo>
                  <a:lnTo>
                    <a:pt x="8050" y="11557"/>
                  </a:lnTo>
                  <a:lnTo>
                    <a:pt x="8050" y="11468"/>
                  </a:lnTo>
                  <a:lnTo>
                    <a:pt x="8050" y="11257"/>
                  </a:lnTo>
                  <a:lnTo>
                    <a:pt x="8006" y="11023"/>
                  </a:lnTo>
                  <a:lnTo>
                    <a:pt x="7950" y="10778"/>
                  </a:lnTo>
                  <a:lnTo>
                    <a:pt x="7872" y="10511"/>
                  </a:lnTo>
                  <a:lnTo>
                    <a:pt x="7772" y="10221"/>
                  </a:lnTo>
                  <a:lnTo>
                    <a:pt x="7649" y="9932"/>
                  </a:lnTo>
                  <a:lnTo>
                    <a:pt x="7516" y="9620"/>
                  </a:lnTo>
                  <a:lnTo>
                    <a:pt x="7215" y="8963"/>
                  </a:lnTo>
                  <a:lnTo>
                    <a:pt x="6870" y="8284"/>
                  </a:lnTo>
                  <a:lnTo>
                    <a:pt x="6135" y="6837"/>
                  </a:lnTo>
                  <a:lnTo>
                    <a:pt x="5779" y="6102"/>
                  </a:lnTo>
                  <a:lnTo>
                    <a:pt x="5601" y="5746"/>
                  </a:lnTo>
                  <a:lnTo>
                    <a:pt x="5445" y="5378"/>
                  </a:lnTo>
                  <a:lnTo>
                    <a:pt x="5289" y="5022"/>
                  </a:lnTo>
                  <a:lnTo>
                    <a:pt x="5156" y="4677"/>
                  </a:lnTo>
                  <a:lnTo>
                    <a:pt x="5033" y="4332"/>
                  </a:lnTo>
                  <a:lnTo>
                    <a:pt x="4922" y="3998"/>
                  </a:lnTo>
                  <a:lnTo>
                    <a:pt x="4833" y="3675"/>
                  </a:lnTo>
                  <a:lnTo>
                    <a:pt x="4766" y="3363"/>
                  </a:lnTo>
                  <a:lnTo>
                    <a:pt x="4721" y="3063"/>
                  </a:lnTo>
                  <a:lnTo>
                    <a:pt x="4699" y="27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419;p21">
              <a:extLst>
                <a:ext uri="{FF2B5EF4-FFF2-40B4-BE49-F238E27FC236}">
                  <a16:creationId xmlns:a16="http://schemas.microsoft.com/office/drawing/2014/main" id="{9EB8762A-197C-B682-F1FF-7925EA6E8E73}"/>
                </a:ext>
              </a:extLst>
            </p:cNvPr>
            <p:cNvSpPr/>
            <p:nvPr/>
          </p:nvSpPr>
          <p:spPr>
            <a:xfrm>
              <a:off x="1563959" y="3878877"/>
              <a:ext cx="125950" cy="290293"/>
            </a:xfrm>
            <a:custGeom>
              <a:avLst/>
              <a:gdLst/>
              <a:ahLst/>
              <a:cxnLst/>
              <a:rect l="l" t="t" r="r" b="b"/>
              <a:pathLst>
                <a:path w="5367" h="12370" extrusionOk="0">
                  <a:moveTo>
                    <a:pt x="2060" y="1"/>
                  </a:moveTo>
                  <a:lnTo>
                    <a:pt x="1815" y="12"/>
                  </a:lnTo>
                  <a:lnTo>
                    <a:pt x="1559" y="45"/>
                  </a:lnTo>
                  <a:lnTo>
                    <a:pt x="1280" y="112"/>
                  </a:lnTo>
                  <a:lnTo>
                    <a:pt x="1169" y="146"/>
                  </a:lnTo>
                  <a:lnTo>
                    <a:pt x="1058" y="190"/>
                  </a:lnTo>
                  <a:lnTo>
                    <a:pt x="958" y="246"/>
                  </a:lnTo>
                  <a:lnTo>
                    <a:pt x="857" y="301"/>
                  </a:lnTo>
                  <a:lnTo>
                    <a:pt x="757" y="379"/>
                  </a:lnTo>
                  <a:lnTo>
                    <a:pt x="657" y="457"/>
                  </a:lnTo>
                  <a:lnTo>
                    <a:pt x="568" y="546"/>
                  </a:lnTo>
                  <a:lnTo>
                    <a:pt x="490" y="635"/>
                  </a:lnTo>
                  <a:lnTo>
                    <a:pt x="401" y="736"/>
                  </a:lnTo>
                  <a:lnTo>
                    <a:pt x="334" y="836"/>
                  </a:lnTo>
                  <a:lnTo>
                    <a:pt x="267" y="947"/>
                  </a:lnTo>
                  <a:lnTo>
                    <a:pt x="201" y="1058"/>
                  </a:lnTo>
                  <a:lnTo>
                    <a:pt x="145" y="1170"/>
                  </a:lnTo>
                  <a:lnTo>
                    <a:pt x="100" y="1292"/>
                  </a:lnTo>
                  <a:lnTo>
                    <a:pt x="67" y="1404"/>
                  </a:lnTo>
                  <a:lnTo>
                    <a:pt x="34" y="1526"/>
                  </a:lnTo>
                  <a:lnTo>
                    <a:pt x="11" y="1660"/>
                  </a:lnTo>
                  <a:lnTo>
                    <a:pt x="0" y="1782"/>
                  </a:lnTo>
                  <a:lnTo>
                    <a:pt x="0" y="1916"/>
                  </a:lnTo>
                  <a:lnTo>
                    <a:pt x="0" y="2049"/>
                  </a:lnTo>
                  <a:lnTo>
                    <a:pt x="11" y="2183"/>
                  </a:lnTo>
                  <a:lnTo>
                    <a:pt x="34" y="2317"/>
                  </a:lnTo>
                  <a:lnTo>
                    <a:pt x="89" y="2595"/>
                  </a:lnTo>
                  <a:lnTo>
                    <a:pt x="167" y="2884"/>
                  </a:lnTo>
                  <a:lnTo>
                    <a:pt x="267" y="3174"/>
                  </a:lnTo>
                  <a:lnTo>
                    <a:pt x="490" y="3808"/>
                  </a:lnTo>
                  <a:lnTo>
                    <a:pt x="601" y="4142"/>
                  </a:lnTo>
                  <a:lnTo>
                    <a:pt x="713" y="4499"/>
                  </a:lnTo>
                  <a:lnTo>
                    <a:pt x="813" y="4866"/>
                  </a:lnTo>
                  <a:lnTo>
                    <a:pt x="913" y="5245"/>
                  </a:lnTo>
                  <a:lnTo>
                    <a:pt x="980" y="5645"/>
                  </a:lnTo>
                  <a:lnTo>
                    <a:pt x="1013" y="5846"/>
                  </a:lnTo>
                  <a:lnTo>
                    <a:pt x="1036" y="6057"/>
                  </a:lnTo>
                  <a:lnTo>
                    <a:pt x="1047" y="6269"/>
                  </a:lnTo>
                  <a:lnTo>
                    <a:pt x="1058" y="6492"/>
                  </a:lnTo>
                  <a:lnTo>
                    <a:pt x="1058" y="6714"/>
                  </a:lnTo>
                  <a:lnTo>
                    <a:pt x="1047" y="6948"/>
                  </a:lnTo>
                  <a:lnTo>
                    <a:pt x="1047" y="7137"/>
                  </a:lnTo>
                  <a:lnTo>
                    <a:pt x="1047" y="7338"/>
                  </a:lnTo>
                  <a:lnTo>
                    <a:pt x="1058" y="7549"/>
                  </a:lnTo>
                  <a:lnTo>
                    <a:pt x="1080" y="7761"/>
                  </a:lnTo>
                  <a:lnTo>
                    <a:pt x="1102" y="7983"/>
                  </a:lnTo>
                  <a:lnTo>
                    <a:pt x="1147" y="8206"/>
                  </a:lnTo>
                  <a:lnTo>
                    <a:pt x="1191" y="8429"/>
                  </a:lnTo>
                  <a:lnTo>
                    <a:pt x="1247" y="8651"/>
                  </a:lnTo>
                  <a:lnTo>
                    <a:pt x="1303" y="8885"/>
                  </a:lnTo>
                  <a:lnTo>
                    <a:pt x="1370" y="9108"/>
                  </a:lnTo>
                  <a:lnTo>
                    <a:pt x="1447" y="9342"/>
                  </a:lnTo>
                  <a:lnTo>
                    <a:pt x="1537" y="9564"/>
                  </a:lnTo>
                  <a:lnTo>
                    <a:pt x="1614" y="9787"/>
                  </a:lnTo>
                  <a:lnTo>
                    <a:pt x="1715" y="10010"/>
                  </a:lnTo>
                  <a:lnTo>
                    <a:pt x="1815" y="10221"/>
                  </a:lnTo>
                  <a:lnTo>
                    <a:pt x="1926" y="10433"/>
                  </a:lnTo>
                  <a:lnTo>
                    <a:pt x="2038" y="10633"/>
                  </a:lnTo>
                  <a:lnTo>
                    <a:pt x="2149" y="10834"/>
                  </a:lnTo>
                  <a:lnTo>
                    <a:pt x="2271" y="11023"/>
                  </a:lnTo>
                  <a:lnTo>
                    <a:pt x="2394" y="11201"/>
                  </a:lnTo>
                  <a:lnTo>
                    <a:pt x="2527" y="11379"/>
                  </a:lnTo>
                  <a:lnTo>
                    <a:pt x="2661" y="11535"/>
                  </a:lnTo>
                  <a:lnTo>
                    <a:pt x="2795" y="11691"/>
                  </a:lnTo>
                  <a:lnTo>
                    <a:pt x="2939" y="11824"/>
                  </a:lnTo>
                  <a:lnTo>
                    <a:pt x="3084" y="11947"/>
                  </a:lnTo>
                  <a:lnTo>
                    <a:pt x="3229" y="12058"/>
                  </a:lnTo>
                  <a:lnTo>
                    <a:pt x="3385" y="12147"/>
                  </a:lnTo>
                  <a:lnTo>
                    <a:pt x="3541" y="12225"/>
                  </a:lnTo>
                  <a:lnTo>
                    <a:pt x="3696" y="12292"/>
                  </a:lnTo>
                  <a:lnTo>
                    <a:pt x="3852" y="12337"/>
                  </a:lnTo>
                  <a:lnTo>
                    <a:pt x="4008" y="12359"/>
                  </a:lnTo>
                  <a:lnTo>
                    <a:pt x="4164" y="12370"/>
                  </a:lnTo>
                  <a:lnTo>
                    <a:pt x="4242" y="12359"/>
                  </a:lnTo>
                  <a:lnTo>
                    <a:pt x="4320" y="12348"/>
                  </a:lnTo>
                  <a:lnTo>
                    <a:pt x="4398" y="12314"/>
                  </a:lnTo>
                  <a:lnTo>
                    <a:pt x="4465" y="12281"/>
                  </a:lnTo>
                  <a:lnTo>
                    <a:pt x="4531" y="12236"/>
                  </a:lnTo>
                  <a:lnTo>
                    <a:pt x="4587" y="12192"/>
                  </a:lnTo>
                  <a:lnTo>
                    <a:pt x="4654" y="12125"/>
                  </a:lnTo>
                  <a:lnTo>
                    <a:pt x="4710" y="12058"/>
                  </a:lnTo>
                  <a:lnTo>
                    <a:pt x="4810" y="11902"/>
                  </a:lnTo>
                  <a:lnTo>
                    <a:pt x="4910" y="11702"/>
                  </a:lnTo>
                  <a:lnTo>
                    <a:pt x="4988" y="11490"/>
                  </a:lnTo>
                  <a:lnTo>
                    <a:pt x="5066" y="11246"/>
                  </a:lnTo>
                  <a:lnTo>
                    <a:pt x="5121" y="10967"/>
                  </a:lnTo>
                  <a:lnTo>
                    <a:pt x="5177" y="10678"/>
                  </a:lnTo>
                  <a:lnTo>
                    <a:pt x="5233" y="10366"/>
                  </a:lnTo>
                  <a:lnTo>
                    <a:pt x="5266" y="10043"/>
                  </a:lnTo>
                  <a:lnTo>
                    <a:pt x="5300" y="9698"/>
                  </a:lnTo>
                  <a:lnTo>
                    <a:pt x="5322" y="9331"/>
                  </a:lnTo>
                  <a:lnTo>
                    <a:pt x="5355" y="8574"/>
                  </a:lnTo>
                  <a:lnTo>
                    <a:pt x="5366" y="7783"/>
                  </a:lnTo>
                  <a:lnTo>
                    <a:pt x="5355" y="6970"/>
                  </a:lnTo>
                  <a:lnTo>
                    <a:pt x="5344" y="6158"/>
                  </a:lnTo>
                  <a:lnTo>
                    <a:pt x="5311" y="5356"/>
                  </a:lnTo>
                  <a:lnTo>
                    <a:pt x="5255" y="3853"/>
                  </a:lnTo>
                  <a:lnTo>
                    <a:pt x="5222" y="3174"/>
                  </a:lnTo>
                  <a:lnTo>
                    <a:pt x="5211" y="2573"/>
                  </a:lnTo>
                  <a:lnTo>
                    <a:pt x="3585" y="647"/>
                  </a:lnTo>
                  <a:lnTo>
                    <a:pt x="3552" y="602"/>
                  </a:lnTo>
                  <a:lnTo>
                    <a:pt x="3440" y="502"/>
                  </a:lnTo>
                  <a:lnTo>
                    <a:pt x="3351" y="435"/>
                  </a:lnTo>
                  <a:lnTo>
                    <a:pt x="3251" y="368"/>
                  </a:lnTo>
                  <a:lnTo>
                    <a:pt x="3140" y="290"/>
                  </a:lnTo>
                  <a:lnTo>
                    <a:pt x="2995" y="223"/>
                  </a:lnTo>
                  <a:lnTo>
                    <a:pt x="2850" y="157"/>
                  </a:lnTo>
                  <a:lnTo>
                    <a:pt x="2672" y="101"/>
                  </a:lnTo>
                  <a:lnTo>
                    <a:pt x="2483" y="56"/>
                  </a:lnTo>
                  <a:lnTo>
                    <a:pt x="2282" y="2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FFF6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420;p21">
              <a:extLst>
                <a:ext uri="{FF2B5EF4-FFF2-40B4-BE49-F238E27FC236}">
                  <a16:creationId xmlns:a16="http://schemas.microsoft.com/office/drawing/2014/main" id="{3FFF68EF-B2EB-1987-1EBB-6CC309CC17EB}"/>
                </a:ext>
              </a:extLst>
            </p:cNvPr>
            <p:cNvSpPr/>
            <p:nvPr/>
          </p:nvSpPr>
          <p:spPr>
            <a:xfrm>
              <a:off x="1563959" y="3878877"/>
              <a:ext cx="125950" cy="290293"/>
            </a:xfrm>
            <a:custGeom>
              <a:avLst/>
              <a:gdLst/>
              <a:ahLst/>
              <a:cxnLst/>
              <a:rect l="l" t="t" r="r" b="b"/>
              <a:pathLst>
                <a:path w="5367" h="12370" fill="none" extrusionOk="0">
                  <a:moveTo>
                    <a:pt x="3585" y="647"/>
                  </a:moveTo>
                  <a:lnTo>
                    <a:pt x="3585" y="647"/>
                  </a:lnTo>
                  <a:lnTo>
                    <a:pt x="3552" y="602"/>
                  </a:lnTo>
                  <a:lnTo>
                    <a:pt x="3440" y="502"/>
                  </a:lnTo>
                  <a:lnTo>
                    <a:pt x="3351" y="435"/>
                  </a:lnTo>
                  <a:lnTo>
                    <a:pt x="3251" y="368"/>
                  </a:lnTo>
                  <a:lnTo>
                    <a:pt x="3140" y="290"/>
                  </a:lnTo>
                  <a:lnTo>
                    <a:pt x="2995" y="223"/>
                  </a:lnTo>
                  <a:lnTo>
                    <a:pt x="2850" y="157"/>
                  </a:lnTo>
                  <a:lnTo>
                    <a:pt x="2672" y="101"/>
                  </a:lnTo>
                  <a:lnTo>
                    <a:pt x="2483" y="56"/>
                  </a:lnTo>
                  <a:lnTo>
                    <a:pt x="2282" y="23"/>
                  </a:lnTo>
                  <a:lnTo>
                    <a:pt x="2060" y="1"/>
                  </a:lnTo>
                  <a:lnTo>
                    <a:pt x="1815" y="12"/>
                  </a:lnTo>
                  <a:lnTo>
                    <a:pt x="1559" y="45"/>
                  </a:lnTo>
                  <a:lnTo>
                    <a:pt x="1280" y="112"/>
                  </a:lnTo>
                  <a:lnTo>
                    <a:pt x="1280" y="112"/>
                  </a:lnTo>
                  <a:lnTo>
                    <a:pt x="1169" y="146"/>
                  </a:lnTo>
                  <a:lnTo>
                    <a:pt x="1058" y="190"/>
                  </a:lnTo>
                  <a:lnTo>
                    <a:pt x="958" y="246"/>
                  </a:lnTo>
                  <a:lnTo>
                    <a:pt x="857" y="301"/>
                  </a:lnTo>
                  <a:lnTo>
                    <a:pt x="757" y="379"/>
                  </a:lnTo>
                  <a:lnTo>
                    <a:pt x="657" y="457"/>
                  </a:lnTo>
                  <a:lnTo>
                    <a:pt x="568" y="546"/>
                  </a:lnTo>
                  <a:lnTo>
                    <a:pt x="490" y="635"/>
                  </a:lnTo>
                  <a:lnTo>
                    <a:pt x="401" y="736"/>
                  </a:lnTo>
                  <a:lnTo>
                    <a:pt x="334" y="836"/>
                  </a:lnTo>
                  <a:lnTo>
                    <a:pt x="267" y="947"/>
                  </a:lnTo>
                  <a:lnTo>
                    <a:pt x="201" y="1058"/>
                  </a:lnTo>
                  <a:lnTo>
                    <a:pt x="145" y="1170"/>
                  </a:lnTo>
                  <a:lnTo>
                    <a:pt x="100" y="1292"/>
                  </a:lnTo>
                  <a:lnTo>
                    <a:pt x="67" y="1404"/>
                  </a:lnTo>
                  <a:lnTo>
                    <a:pt x="34" y="1526"/>
                  </a:lnTo>
                  <a:lnTo>
                    <a:pt x="34" y="1526"/>
                  </a:lnTo>
                  <a:lnTo>
                    <a:pt x="11" y="1660"/>
                  </a:lnTo>
                  <a:lnTo>
                    <a:pt x="0" y="1782"/>
                  </a:lnTo>
                  <a:lnTo>
                    <a:pt x="0" y="1916"/>
                  </a:lnTo>
                  <a:lnTo>
                    <a:pt x="0" y="2049"/>
                  </a:lnTo>
                  <a:lnTo>
                    <a:pt x="11" y="2183"/>
                  </a:lnTo>
                  <a:lnTo>
                    <a:pt x="34" y="2317"/>
                  </a:lnTo>
                  <a:lnTo>
                    <a:pt x="89" y="2595"/>
                  </a:lnTo>
                  <a:lnTo>
                    <a:pt x="167" y="2884"/>
                  </a:lnTo>
                  <a:lnTo>
                    <a:pt x="267" y="3174"/>
                  </a:lnTo>
                  <a:lnTo>
                    <a:pt x="490" y="3808"/>
                  </a:lnTo>
                  <a:lnTo>
                    <a:pt x="601" y="4142"/>
                  </a:lnTo>
                  <a:lnTo>
                    <a:pt x="713" y="4499"/>
                  </a:lnTo>
                  <a:lnTo>
                    <a:pt x="813" y="4866"/>
                  </a:lnTo>
                  <a:lnTo>
                    <a:pt x="913" y="5245"/>
                  </a:lnTo>
                  <a:lnTo>
                    <a:pt x="980" y="5645"/>
                  </a:lnTo>
                  <a:lnTo>
                    <a:pt x="1013" y="5846"/>
                  </a:lnTo>
                  <a:lnTo>
                    <a:pt x="1036" y="6057"/>
                  </a:lnTo>
                  <a:lnTo>
                    <a:pt x="1047" y="6269"/>
                  </a:lnTo>
                  <a:lnTo>
                    <a:pt x="1058" y="6492"/>
                  </a:lnTo>
                  <a:lnTo>
                    <a:pt x="1058" y="6714"/>
                  </a:lnTo>
                  <a:lnTo>
                    <a:pt x="1047" y="6948"/>
                  </a:lnTo>
                  <a:lnTo>
                    <a:pt x="1047" y="6948"/>
                  </a:lnTo>
                  <a:lnTo>
                    <a:pt x="1047" y="7137"/>
                  </a:lnTo>
                  <a:lnTo>
                    <a:pt x="1047" y="7338"/>
                  </a:lnTo>
                  <a:lnTo>
                    <a:pt x="1058" y="7549"/>
                  </a:lnTo>
                  <a:lnTo>
                    <a:pt x="1080" y="7761"/>
                  </a:lnTo>
                  <a:lnTo>
                    <a:pt x="1102" y="7983"/>
                  </a:lnTo>
                  <a:lnTo>
                    <a:pt x="1147" y="8206"/>
                  </a:lnTo>
                  <a:lnTo>
                    <a:pt x="1191" y="8429"/>
                  </a:lnTo>
                  <a:lnTo>
                    <a:pt x="1247" y="8651"/>
                  </a:lnTo>
                  <a:lnTo>
                    <a:pt x="1303" y="8885"/>
                  </a:lnTo>
                  <a:lnTo>
                    <a:pt x="1370" y="9108"/>
                  </a:lnTo>
                  <a:lnTo>
                    <a:pt x="1447" y="9342"/>
                  </a:lnTo>
                  <a:lnTo>
                    <a:pt x="1537" y="9564"/>
                  </a:lnTo>
                  <a:lnTo>
                    <a:pt x="1614" y="9787"/>
                  </a:lnTo>
                  <a:lnTo>
                    <a:pt x="1715" y="10010"/>
                  </a:lnTo>
                  <a:lnTo>
                    <a:pt x="1815" y="10221"/>
                  </a:lnTo>
                  <a:lnTo>
                    <a:pt x="1926" y="10433"/>
                  </a:lnTo>
                  <a:lnTo>
                    <a:pt x="2038" y="10633"/>
                  </a:lnTo>
                  <a:lnTo>
                    <a:pt x="2149" y="10834"/>
                  </a:lnTo>
                  <a:lnTo>
                    <a:pt x="2271" y="11023"/>
                  </a:lnTo>
                  <a:lnTo>
                    <a:pt x="2394" y="11201"/>
                  </a:lnTo>
                  <a:lnTo>
                    <a:pt x="2527" y="11379"/>
                  </a:lnTo>
                  <a:lnTo>
                    <a:pt x="2661" y="11535"/>
                  </a:lnTo>
                  <a:lnTo>
                    <a:pt x="2795" y="11691"/>
                  </a:lnTo>
                  <a:lnTo>
                    <a:pt x="2939" y="11824"/>
                  </a:lnTo>
                  <a:lnTo>
                    <a:pt x="3084" y="11947"/>
                  </a:lnTo>
                  <a:lnTo>
                    <a:pt x="3229" y="12058"/>
                  </a:lnTo>
                  <a:lnTo>
                    <a:pt x="3385" y="12147"/>
                  </a:lnTo>
                  <a:lnTo>
                    <a:pt x="3541" y="12225"/>
                  </a:lnTo>
                  <a:lnTo>
                    <a:pt x="3696" y="12292"/>
                  </a:lnTo>
                  <a:lnTo>
                    <a:pt x="3852" y="12337"/>
                  </a:lnTo>
                  <a:lnTo>
                    <a:pt x="4008" y="12359"/>
                  </a:lnTo>
                  <a:lnTo>
                    <a:pt x="4164" y="12370"/>
                  </a:lnTo>
                  <a:lnTo>
                    <a:pt x="4164" y="12370"/>
                  </a:lnTo>
                  <a:lnTo>
                    <a:pt x="4242" y="12359"/>
                  </a:lnTo>
                  <a:lnTo>
                    <a:pt x="4320" y="12348"/>
                  </a:lnTo>
                  <a:lnTo>
                    <a:pt x="4398" y="12314"/>
                  </a:lnTo>
                  <a:lnTo>
                    <a:pt x="4465" y="12281"/>
                  </a:lnTo>
                  <a:lnTo>
                    <a:pt x="4531" y="12236"/>
                  </a:lnTo>
                  <a:lnTo>
                    <a:pt x="4587" y="12192"/>
                  </a:lnTo>
                  <a:lnTo>
                    <a:pt x="4654" y="12125"/>
                  </a:lnTo>
                  <a:lnTo>
                    <a:pt x="4710" y="12058"/>
                  </a:lnTo>
                  <a:lnTo>
                    <a:pt x="4810" y="11902"/>
                  </a:lnTo>
                  <a:lnTo>
                    <a:pt x="4910" y="11702"/>
                  </a:lnTo>
                  <a:lnTo>
                    <a:pt x="4988" y="11490"/>
                  </a:lnTo>
                  <a:lnTo>
                    <a:pt x="5066" y="11246"/>
                  </a:lnTo>
                  <a:lnTo>
                    <a:pt x="5121" y="10967"/>
                  </a:lnTo>
                  <a:lnTo>
                    <a:pt x="5177" y="10678"/>
                  </a:lnTo>
                  <a:lnTo>
                    <a:pt x="5233" y="10366"/>
                  </a:lnTo>
                  <a:lnTo>
                    <a:pt x="5266" y="10043"/>
                  </a:lnTo>
                  <a:lnTo>
                    <a:pt x="5300" y="9698"/>
                  </a:lnTo>
                  <a:lnTo>
                    <a:pt x="5322" y="9331"/>
                  </a:lnTo>
                  <a:lnTo>
                    <a:pt x="5355" y="8574"/>
                  </a:lnTo>
                  <a:lnTo>
                    <a:pt x="5366" y="7783"/>
                  </a:lnTo>
                  <a:lnTo>
                    <a:pt x="5355" y="6970"/>
                  </a:lnTo>
                  <a:lnTo>
                    <a:pt x="5344" y="6158"/>
                  </a:lnTo>
                  <a:lnTo>
                    <a:pt x="5311" y="5356"/>
                  </a:lnTo>
                  <a:lnTo>
                    <a:pt x="5255" y="3853"/>
                  </a:lnTo>
                  <a:lnTo>
                    <a:pt x="5222" y="3174"/>
                  </a:lnTo>
                  <a:lnTo>
                    <a:pt x="5211" y="25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421;p21">
              <a:extLst>
                <a:ext uri="{FF2B5EF4-FFF2-40B4-BE49-F238E27FC236}">
                  <a16:creationId xmlns:a16="http://schemas.microsoft.com/office/drawing/2014/main" id="{70F608AF-D4F1-655B-06D1-A72D8A05FA40}"/>
                </a:ext>
              </a:extLst>
            </p:cNvPr>
            <p:cNvSpPr/>
            <p:nvPr/>
          </p:nvSpPr>
          <p:spPr>
            <a:xfrm>
              <a:off x="1596344" y="3482276"/>
              <a:ext cx="270181" cy="587110"/>
            </a:xfrm>
            <a:custGeom>
              <a:avLst/>
              <a:gdLst/>
              <a:ahLst/>
              <a:cxnLst/>
              <a:rect l="l" t="t" r="r" b="b"/>
              <a:pathLst>
                <a:path w="11513" h="25018" extrusionOk="0">
                  <a:moveTo>
                    <a:pt x="11513" y="0"/>
                  </a:moveTo>
                  <a:lnTo>
                    <a:pt x="2216" y="1370"/>
                  </a:lnTo>
                  <a:lnTo>
                    <a:pt x="1982" y="4877"/>
                  </a:lnTo>
                  <a:lnTo>
                    <a:pt x="1737" y="8484"/>
                  </a:lnTo>
                  <a:lnTo>
                    <a:pt x="1437" y="12614"/>
                  </a:lnTo>
                  <a:lnTo>
                    <a:pt x="1392" y="13193"/>
                  </a:lnTo>
                  <a:lnTo>
                    <a:pt x="1359" y="13895"/>
                  </a:lnTo>
                  <a:lnTo>
                    <a:pt x="1292" y="15565"/>
                  </a:lnTo>
                  <a:lnTo>
                    <a:pt x="1270" y="15799"/>
                  </a:lnTo>
                  <a:lnTo>
                    <a:pt x="1236" y="16032"/>
                  </a:lnTo>
                  <a:lnTo>
                    <a:pt x="1192" y="16266"/>
                  </a:lnTo>
                  <a:lnTo>
                    <a:pt x="1125" y="16489"/>
                  </a:lnTo>
                  <a:lnTo>
                    <a:pt x="1047" y="16712"/>
                  </a:lnTo>
                  <a:lnTo>
                    <a:pt x="958" y="16923"/>
                  </a:lnTo>
                  <a:lnTo>
                    <a:pt x="847" y="17123"/>
                  </a:lnTo>
                  <a:lnTo>
                    <a:pt x="713" y="17324"/>
                  </a:lnTo>
                  <a:lnTo>
                    <a:pt x="646" y="17413"/>
                  </a:lnTo>
                  <a:lnTo>
                    <a:pt x="568" y="17480"/>
                  </a:lnTo>
                  <a:lnTo>
                    <a:pt x="390" y="17624"/>
                  </a:lnTo>
                  <a:lnTo>
                    <a:pt x="301" y="17702"/>
                  </a:lnTo>
                  <a:lnTo>
                    <a:pt x="212" y="17803"/>
                  </a:lnTo>
                  <a:lnTo>
                    <a:pt x="134" y="17925"/>
                  </a:lnTo>
                  <a:lnTo>
                    <a:pt x="101" y="17992"/>
                  </a:lnTo>
                  <a:lnTo>
                    <a:pt x="79" y="18081"/>
                  </a:lnTo>
                  <a:lnTo>
                    <a:pt x="45" y="18181"/>
                  </a:lnTo>
                  <a:lnTo>
                    <a:pt x="23" y="18292"/>
                  </a:lnTo>
                  <a:lnTo>
                    <a:pt x="12" y="18404"/>
                  </a:lnTo>
                  <a:lnTo>
                    <a:pt x="1" y="18526"/>
                  </a:lnTo>
                  <a:lnTo>
                    <a:pt x="1" y="18771"/>
                  </a:lnTo>
                  <a:lnTo>
                    <a:pt x="23" y="19038"/>
                  </a:lnTo>
                  <a:lnTo>
                    <a:pt x="67" y="19306"/>
                  </a:lnTo>
                  <a:lnTo>
                    <a:pt x="134" y="19584"/>
                  </a:lnTo>
                  <a:lnTo>
                    <a:pt x="201" y="19873"/>
                  </a:lnTo>
                  <a:lnTo>
                    <a:pt x="290" y="20174"/>
                  </a:lnTo>
                  <a:lnTo>
                    <a:pt x="479" y="20764"/>
                  </a:lnTo>
                  <a:lnTo>
                    <a:pt x="669" y="21354"/>
                  </a:lnTo>
                  <a:lnTo>
                    <a:pt x="858" y="21922"/>
                  </a:lnTo>
                  <a:lnTo>
                    <a:pt x="936" y="22189"/>
                  </a:lnTo>
                  <a:lnTo>
                    <a:pt x="1003" y="22456"/>
                  </a:lnTo>
                  <a:lnTo>
                    <a:pt x="1092" y="22801"/>
                  </a:lnTo>
                  <a:lnTo>
                    <a:pt x="1192" y="23113"/>
                  </a:lnTo>
                  <a:lnTo>
                    <a:pt x="1292" y="23414"/>
                  </a:lnTo>
                  <a:lnTo>
                    <a:pt x="1403" y="23670"/>
                  </a:lnTo>
                  <a:lnTo>
                    <a:pt x="1515" y="23915"/>
                  </a:lnTo>
                  <a:lnTo>
                    <a:pt x="1626" y="24126"/>
                  </a:lnTo>
                  <a:lnTo>
                    <a:pt x="1737" y="24304"/>
                  </a:lnTo>
                  <a:lnTo>
                    <a:pt x="1860" y="24471"/>
                  </a:lnTo>
                  <a:lnTo>
                    <a:pt x="1982" y="24616"/>
                  </a:lnTo>
                  <a:lnTo>
                    <a:pt x="2094" y="24728"/>
                  </a:lnTo>
                  <a:lnTo>
                    <a:pt x="2216" y="24828"/>
                  </a:lnTo>
                  <a:lnTo>
                    <a:pt x="2339" y="24906"/>
                  </a:lnTo>
                  <a:lnTo>
                    <a:pt x="2450" y="24961"/>
                  </a:lnTo>
                  <a:lnTo>
                    <a:pt x="2572" y="24995"/>
                  </a:lnTo>
                  <a:lnTo>
                    <a:pt x="2684" y="25017"/>
                  </a:lnTo>
                  <a:lnTo>
                    <a:pt x="2795" y="25017"/>
                  </a:lnTo>
                  <a:lnTo>
                    <a:pt x="2884" y="25006"/>
                  </a:lnTo>
                  <a:lnTo>
                    <a:pt x="2973" y="24961"/>
                  </a:lnTo>
                  <a:lnTo>
                    <a:pt x="3051" y="24906"/>
                  </a:lnTo>
                  <a:lnTo>
                    <a:pt x="3118" y="24839"/>
                  </a:lnTo>
                  <a:lnTo>
                    <a:pt x="3185" y="24739"/>
                  </a:lnTo>
                  <a:lnTo>
                    <a:pt x="3252" y="24638"/>
                  </a:lnTo>
                  <a:lnTo>
                    <a:pt x="3307" y="24516"/>
                  </a:lnTo>
                  <a:lnTo>
                    <a:pt x="3363" y="24382"/>
                  </a:lnTo>
                  <a:lnTo>
                    <a:pt x="3407" y="24238"/>
                  </a:lnTo>
                  <a:lnTo>
                    <a:pt x="3452" y="24082"/>
                  </a:lnTo>
                  <a:lnTo>
                    <a:pt x="3519" y="23737"/>
                  </a:lnTo>
                  <a:lnTo>
                    <a:pt x="3586" y="23369"/>
                  </a:lnTo>
                  <a:lnTo>
                    <a:pt x="3630" y="22980"/>
                  </a:lnTo>
                  <a:lnTo>
                    <a:pt x="3664" y="22579"/>
                  </a:lnTo>
                  <a:lnTo>
                    <a:pt x="3686" y="22189"/>
                  </a:lnTo>
                  <a:lnTo>
                    <a:pt x="3708" y="21432"/>
                  </a:lnTo>
                  <a:lnTo>
                    <a:pt x="3730" y="20374"/>
                  </a:lnTo>
                  <a:lnTo>
                    <a:pt x="3753" y="20129"/>
                  </a:lnTo>
                  <a:lnTo>
                    <a:pt x="3808" y="19840"/>
                  </a:lnTo>
                  <a:lnTo>
                    <a:pt x="3886" y="19506"/>
                  </a:lnTo>
                  <a:lnTo>
                    <a:pt x="3986" y="19127"/>
                  </a:lnTo>
                  <a:lnTo>
                    <a:pt x="4109" y="18716"/>
                  </a:lnTo>
                  <a:lnTo>
                    <a:pt x="4265" y="18259"/>
                  </a:lnTo>
                  <a:lnTo>
                    <a:pt x="4432" y="17758"/>
                  </a:lnTo>
                  <a:lnTo>
                    <a:pt x="4621" y="17235"/>
                  </a:lnTo>
                  <a:lnTo>
                    <a:pt x="5055" y="16077"/>
                  </a:lnTo>
                  <a:lnTo>
                    <a:pt x="5545" y="14819"/>
                  </a:lnTo>
                  <a:lnTo>
                    <a:pt x="6091" y="13461"/>
                  </a:lnTo>
                  <a:lnTo>
                    <a:pt x="6681" y="12024"/>
                  </a:lnTo>
                  <a:lnTo>
                    <a:pt x="7928" y="9007"/>
                  </a:lnTo>
                  <a:lnTo>
                    <a:pt x="9208" y="5901"/>
                  </a:lnTo>
                  <a:lnTo>
                    <a:pt x="9831" y="4365"/>
                  </a:lnTo>
                  <a:lnTo>
                    <a:pt x="10433" y="2851"/>
                  </a:lnTo>
                  <a:lnTo>
                    <a:pt x="10989" y="1392"/>
                  </a:lnTo>
                  <a:lnTo>
                    <a:pt x="11513" y="0"/>
                  </a:lnTo>
                  <a:close/>
                </a:path>
              </a:pathLst>
            </a:custGeom>
            <a:solidFill>
              <a:srgbClr val="FFB8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422;p21">
              <a:extLst>
                <a:ext uri="{FF2B5EF4-FFF2-40B4-BE49-F238E27FC236}">
                  <a16:creationId xmlns:a16="http://schemas.microsoft.com/office/drawing/2014/main" id="{AD02A96D-904A-B5C6-A53C-6EBD38BE3CAA}"/>
                </a:ext>
              </a:extLst>
            </p:cNvPr>
            <p:cNvSpPr/>
            <p:nvPr/>
          </p:nvSpPr>
          <p:spPr>
            <a:xfrm>
              <a:off x="1596344" y="3482276"/>
              <a:ext cx="270181" cy="587110"/>
            </a:xfrm>
            <a:custGeom>
              <a:avLst/>
              <a:gdLst/>
              <a:ahLst/>
              <a:cxnLst/>
              <a:rect l="l" t="t" r="r" b="b"/>
              <a:pathLst>
                <a:path w="11513" h="25018" fill="none" extrusionOk="0">
                  <a:moveTo>
                    <a:pt x="2216" y="1370"/>
                  </a:moveTo>
                  <a:lnTo>
                    <a:pt x="2216" y="1370"/>
                  </a:lnTo>
                  <a:lnTo>
                    <a:pt x="1982" y="4877"/>
                  </a:lnTo>
                  <a:lnTo>
                    <a:pt x="1737" y="8484"/>
                  </a:lnTo>
                  <a:lnTo>
                    <a:pt x="1437" y="12614"/>
                  </a:lnTo>
                  <a:lnTo>
                    <a:pt x="1437" y="12614"/>
                  </a:lnTo>
                  <a:lnTo>
                    <a:pt x="1392" y="13193"/>
                  </a:lnTo>
                  <a:lnTo>
                    <a:pt x="1359" y="13895"/>
                  </a:lnTo>
                  <a:lnTo>
                    <a:pt x="1292" y="15565"/>
                  </a:lnTo>
                  <a:lnTo>
                    <a:pt x="1292" y="15565"/>
                  </a:lnTo>
                  <a:lnTo>
                    <a:pt x="1270" y="15799"/>
                  </a:lnTo>
                  <a:lnTo>
                    <a:pt x="1236" y="16032"/>
                  </a:lnTo>
                  <a:lnTo>
                    <a:pt x="1192" y="16266"/>
                  </a:lnTo>
                  <a:lnTo>
                    <a:pt x="1125" y="16489"/>
                  </a:lnTo>
                  <a:lnTo>
                    <a:pt x="1047" y="16712"/>
                  </a:lnTo>
                  <a:lnTo>
                    <a:pt x="958" y="16923"/>
                  </a:lnTo>
                  <a:lnTo>
                    <a:pt x="847" y="17123"/>
                  </a:lnTo>
                  <a:lnTo>
                    <a:pt x="713" y="17324"/>
                  </a:lnTo>
                  <a:lnTo>
                    <a:pt x="713" y="17324"/>
                  </a:lnTo>
                  <a:lnTo>
                    <a:pt x="646" y="17413"/>
                  </a:lnTo>
                  <a:lnTo>
                    <a:pt x="568" y="17480"/>
                  </a:lnTo>
                  <a:lnTo>
                    <a:pt x="390" y="17624"/>
                  </a:lnTo>
                  <a:lnTo>
                    <a:pt x="301" y="17702"/>
                  </a:lnTo>
                  <a:lnTo>
                    <a:pt x="212" y="17803"/>
                  </a:lnTo>
                  <a:lnTo>
                    <a:pt x="134" y="17925"/>
                  </a:lnTo>
                  <a:lnTo>
                    <a:pt x="101" y="17992"/>
                  </a:lnTo>
                  <a:lnTo>
                    <a:pt x="79" y="18081"/>
                  </a:lnTo>
                  <a:lnTo>
                    <a:pt x="79" y="18081"/>
                  </a:lnTo>
                  <a:lnTo>
                    <a:pt x="45" y="18181"/>
                  </a:lnTo>
                  <a:lnTo>
                    <a:pt x="23" y="18292"/>
                  </a:lnTo>
                  <a:lnTo>
                    <a:pt x="12" y="18404"/>
                  </a:lnTo>
                  <a:lnTo>
                    <a:pt x="1" y="18526"/>
                  </a:lnTo>
                  <a:lnTo>
                    <a:pt x="1" y="18771"/>
                  </a:lnTo>
                  <a:lnTo>
                    <a:pt x="23" y="19038"/>
                  </a:lnTo>
                  <a:lnTo>
                    <a:pt x="67" y="19306"/>
                  </a:lnTo>
                  <a:lnTo>
                    <a:pt x="134" y="19584"/>
                  </a:lnTo>
                  <a:lnTo>
                    <a:pt x="201" y="19873"/>
                  </a:lnTo>
                  <a:lnTo>
                    <a:pt x="290" y="20174"/>
                  </a:lnTo>
                  <a:lnTo>
                    <a:pt x="479" y="20764"/>
                  </a:lnTo>
                  <a:lnTo>
                    <a:pt x="669" y="21354"/>
                  </a:lnTo>
                  <a:lnTo>
                    <a:pt x="858" y="21922"/>
                  </a:lnTo>
                  <a:lnTo>
                    <a:pt x="936" y="22189"/>
                  </a:lnTo>
                  <a:lnTo>
                    <a:pt x="1003" y="22456"/>
                  </a:lnTo>
                  <a:lnTo>
                    <a:pt x="1003" y="22456"/>
                  </a:lnTo>
                  <a:lnTo>
                    <a:pt x="1092" y="22801"/>
                  </a:lnTo>
                  <a:lnTo>
                    <a:pt x="1192" y="23113"/>
                  </a:lnTo>
                  <a:lnTo>
                    <a:pt x="1292" y="23414"/>
                  </a:lnTo>
                  <a:lnTo>
                    <a:pt x="1403" y="23670"/>
                  </a:lnTo>
                  <a:lnTo>
                    <a:pt x="1515" y="23915"/>
                  </a:lnTo>
                  <a:lnTo>
                    <a:pt x="1626" y="24126"/>
                  </a:lnTo>
                  <a:lnTo>
                    <a:pt x="1737" y="24304"/>
                  </a:lnTo>
                  <a:lnTo>
                    <a:pt x="1860" y="24471"/>
                  </a:lnTo>
                  <a:lnTo>
                    <a:pt x="1982" y="24616"/>
                  </a:lnTo>
                  <a:lnTo>
                    <a:pt x="2094" y="24728"/>
                  </a:lnTo>
                  <a:lnTo>
                    <a:pt x="2216" y="24828"/>
                  </a:lnTo>
                  <a:lnTo>
                    <a:pt x="2339" y="24906"/>
                  </a:lnTo>
                  <a:lnTo>
                    <a:pt x="2450" y="24961"/>
                  </a:lnTo>
                  <a:lnTo>
                    <a:pt x="2572" y="24995"/>
                  </a:lnTo>
                  <a:lnTo>
                    <a:pt x="2684" y="25017"/>
                  </a:lnTo>
                  <a:lnTo>
                    <a:pt x="2795" y="25017"/>
                  </a:lnTo>
                  <a:lnTo>
                    <a:pt x="2795" y="25017"/>
                  </a:lnTo>
                  <a:lnTo>
                    <a:pt x="2884" y="25006"/>
                  </a:lnTo>
                  <a:lnTo>
                    <a:pt x="2973" y="24961"/>
                  </a:lnTo>
                  <a:lnTo>
                    <a:pt x="3051" y="24906"/>
                  </a:lnTo>
                  <a:lnTo>
                    <a:pt x="3118" y="24839"/>
                  </a:lnTo>
                  <a:lnTo>
                    <a:pt x="3185" y="24739"/>
                  </a:lnTo>
                  <a:lnTo>
                    <a:pt x="3252" y="24638"/>
                  </a:lnTo>
                  <a:lnTo>
                    <a:pt x="3307" y="24516"/>
                  </a:lnTo>
                  <a:lnTo>
                    <a:pt x="3363" y="24382"/>
                  </a:lnTo>
                  <a:lnTo>
                    <a:pt x="3407" y="24238"/>
                  </a:lnTo>
                  <a:lnTo>
                    <a:pt x="3452" y="24082"/>
                  </a:lnTo>
                  <a:lnTo>
                    <a:pt x="3519" y="23737"/>
                  </a:lnTo>
                  <a:lnTo>
                    <a:pt x="3586" y="23369"/>
                  </a:lnTo>
                  <a:lnTo>
                    <a:pt x="3630" y="22980"/>
                  </a:lnTo>
                  <a:lnTo>
                    <a:pt x="3664" y="22579"/>
                  </a:lnTo>
                  <a:lnTo>
                    <a:pt x="3686" y="22189"/>
                  </a:lnTo>
                  <a:lnTo>
                    <a:pt x="3708" y="21432"/>
                  </a:lnTo>
                  <a:lnTo>
                    <a:pt x="3730" y="20374"/>
                  </a:lnTo>
                  <a:lnTo>
                    <a:pt x="3730" y="20374"/>
                  </a:lnTo>
                  <a:lnTo>
                    <a:pt x="3753" y="20129"/>
                  </a:lnTo>
                  <a:lnTo>
                    <a:pt x="3808" y="19840"/>
                  </a:lnTo>
                  <a:lnTo>
                    <a:pt x="3886" y="19506"/>
                  </a:lnTo>
                  <a:lnTo>
                    <a:pt x="3986" y="19127"/>
                  </a:lnTo>
                  <a:lnTo>
                    <a:pt x="4109" y="18716"/>
                  </a:lnTo>
                  <a:lnTo>
                    <a:pt x="4265" y="18259"/>
                  </a:lnTo>
                  <a:lnTo>
                    <a:pt x="4432" y="17758"/>
                  </a:lnTo>
                  <a:lnTo>
                    <a:pt x="4621" y="17235"/>
                  </a:lnTo>
                  <a:lnTo>
                    <a:pt x="5055" y="16077"/>
                  </a:lnTo>
                  <a:lnTo>
                    <a:pt x="5545" y="14819"/>
                  </a:lnTo>
                  <a:lnTo>
                    <a:pt x="6091" y="13461"/>
                  </a:lnTo>
                  <a:lnTo>
                    <a:pt x="6681" y="12024"/>
                  </a:lnTo>
                  <a:lnTo>
                    <a:pt x="7928" y="9007"/>
                  </a:lnTo>
                  <a:lnTo>
                    <a:pt x="9208" y="5901"/>
                  </a:lnTo>
                  <a:lnTo>
                    <a:pt x="9831" y="4365"/>
                  </a:lnTo>
                  <a:lnTo>
                    <a:pt x="10433" y="2851"/>
                  </a:lnTo>
                  <a:lnTo>
                    <a:pt x="10989" y="1392"/>
                  </a:lnTo>
                  <a:lnTo>
                    <a:pt x="11513" y="0"/>
                  </a:lnTo>
                  <a:lnTo>
                    <a:pt x="2216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423;p21">
              <a:extLst>
                <a:ext uri="{FF2B5EF4-FFF2-40B4-BE49-F238E27FC236}">
                  <a16:creationId xmlns:a16="http://schemas.microsoft.com/office/drawing/2014/main" id="{E10E8869-E781-D0DE-2991-26E5B2BA942E}"/>
                </a:ext>
              </a:extLst>
            </p:cNvPr>
            <p:cNvSpPr/>
            <p:nvPr/>
          </p:nvSpPr>
          <p:spPr>
            <a:xfrm>
              <a:off x="1337685" y="3790052"/>
              <a:ext cx="269923" cy="595981"/>
            </a:xfrm>
            <a:custGeom>
              <a:avLst/>
              <a:gdLst/>
              <a:ahLst/>
              <a:cxnLst/>
              <a:rect l="l" t="t" r="r" b="b"/>
              <a:pathLst>
                <a:path w="11502" h="25396" extrusionOk="0">
                  <a:moveTo>
                    <a:pt x="11501" y="0"/>
                  </a:moveTo>
                  <a:lnTo>
                    <a:pt x="2216" y="1359"/>
                  </a:lnTo>
                  <a:lnTo>
                    <a:pt x="1982" y="4877"/>
                  </a:lnTo>
                  <a:lnTo>
                    <a:pt x="1726" y="8473"/>
                  </a:lnTo>
                  <a:lnTo>
                    <a:pt x="1437" y="12603"/>
                  </a:lnTo>
                  <a:lnTo>
                    <a:pt x="1392" y="13182"/>
                  </a:lnTo>
                  <a:lnTo>
                    <a:pt x="1359" y="13895"/>
                  </a:lnTo>
                  <a:lnTo>
                    <a:pt x="1281" y="15565"/>
                  </a:lnTo>
                  <a:lnTo>
                    <a:pt x="1270" y="15799"/>
                  </a:lnTo>
                  <a:lnTo>
                    <a:pt x="1236" y="16033"/>
                  </a:lnTo>
                  <a:lnTo>
                    <a:pt x="1192" y="16255"/>
                  </a:lnTo>
                  <a:lnTo>
                    <a:pt x="1125" y="16489"/>
                  </a:lnTo>
                  <a:lnTo>
                    <a:pt x="1047" y="16701"/>
                  </a:lnTo>
                  <a:lnTo>
                    <a:pt x="958" y="16923"/>
                  </a:lnTo>
                  <a:lnTo>
                    <a:pt x="847" y="17124"/>
                  </a:lnTo>
                  <a:lnTo>
                    <a:pt x="713" y="17324"/>
                  </a:lnTo>
                  <a:lnTo>
                    <a:pt x="646" y="17402"/>
                  </a:lnTo>
                  <a:lnTo>
                    <a:pt x="557" y="17480"/>
                  </a:lnTo>
                  <a:lnTo>
                    <a:pt x="379" y="17613"/>
                  </a:lnTo>
                  <a:lnTo>
                    <a:pt x="290" y="17691"/>
                  </a:lnTo>
                  <a:lnTo>
                    <a:pt x="212" y="17792"/>
                  </a:lnTo>
                  <a:lnTo>
                    <a:pt x="134" y="17914"/>
                  </a:lnTo>
                  <a:lnTo>
                    <a:pt x="101" y="17992"/>
                  </a:lnTo>
                  <a:lnTo>
                    <a:pt x="67" y="18070"/>
                  </a:lnTo>
                  <a:lnTo>
                    <a:pt x="45" y="18181"/>
                  </a:lnTo>
                  <a:lnTo>
                    <a:pt x="23" y="18293"/>
                  </a:lnTo>
                  <a:lnTo>
                    <a:pt x="1" y="18404"/>
                  </a:lnTo>
                  <a:lnTo>
                    <a:pt x="1" y="18526"/>
                  </a:lnTo>
                  <a:lnTo>
                    <a:pt x="1" y="18771"/>
                  </a:lnTo>
                  <a:lnTo>
                    <a:pt x="23" y="19039"/>
                  </a:lnTo>
                  <a:lnTo>
                    <a:pt x="67" y="19306"/>
                  </a:lnTo>
                  <a:lnTo>
                    <a:pt x="123" y="19595"/>
                  </a:lnTo>
                  <a:lnTo>
                    <a:pt x="190" y="19885"/>
                  </a:lnTo>
                  <a:lnTo>
                    <a:pt x="268" y="20185"/>
                  </a:lnTo>
                  <a:lnTo>
                    <a:pt x="457" y="20775"/>
                  </a:lnTo>
                  <a:lnTo>
                    <a:pt x="646" y="21377"/>
                  </a:lnTo>
                  <a:lnTo>
                    <a:pt x="836" y="21944"/>
                  </a:lnTo>
                  <a:lnTo>
                    <a:pt x="914" y="22212"/>
                  </a:lnTo>
                  <a:lnTo>
                    <a:pt x="980" y="22479"/>
                  </a:lnTo>
                  <a:lnTo>
                    <a:pt x="1081" y="22668"/>
                  </a:lnTo>
                  <a:lnTo>
                    <a:pt x="1192" y="22857"/>
                  </a:lnTo>
                  <a:lnTo>
                    <a:pt x="1314" y="23035"/>
                  </a:lnTo>
                  <a:lnTo>
                    <a:pt x="1437" y="23214"/>
                  </a:lnTo>
                  <a:lnTo>
                    <a:pt x="1559" y="23381"/>
                  </a:lnTo>
                  <a:lnTo>
                    <a:pt x="1682" y="23536"/>
                  </a:lnTo>
                  <a:lnTo>
                    <a:pt x="1938" y="23837"/>
                  </a:lnTo>
                  <a:lnTo>
                    <a:pt x="2205" y="24104"/>
                  </a:lnTo>
                  <a:lnTo>
                    <a:pt x="2472" y="24338"/>
                  </a:lnTo>
                  <a:lnTo>
                    <a:pt x="2739" y="24561"/>
                  </a:lnTo>
                  <a:lnTo>
                    <a:pt x="3007" y="24750"/>
                  </a:lnTo>
                  <a:lnTo>
                    <a:pt x="3274" y="24906"/>
                  </a:lnTo>
                  <a:lnTo>
                    <a:pt x="3519" y="25051"/>
                  </a:lnTo>
                  <a:lnTo>
                    <a:pt x="3753" y="25162"/>
                  </a:lnTo>
                  <a:lnTo>
                    <a:pt x="3975" y="25251"/>
                  </a:lnTo>
                  <a:lnTo>
                    <a:pt x="4176" y="25318"/>
                  </a:lnTo>
                  <a:lnTo>
                    <a:pt x="4365" y="25362"/>
                  </a:lnTo>
                  <a:lnTo>
                    <a:pt x="4510" y="25396"/>
                  </a:lnTo>
                  <a:lnTo>
                    <a:pt x="4643" y="25396"/>
                  </a:lnTo>
                  <a:lnTo>
                    <a:pt x="4699" y="25385"/>
                  </a:lnTo>
                  <a:lnTo>
                    <a:pt x="4743" y="25373"/>
                  </a:lnTo>
                  <a:lnTo>
                    <a:pt x="4788" y="25351"/>
                  </a:lnTo>
                  <a:lnTo>
                    <a:pt x="4821" y="25329"/>
                  </a:lnTo>
                  <a:lnTo>
                    <a:pt x="4855" y="25295"/>
                  </a:lnTo>
                  <a:lnTo>
                    <a:pt x="4877" y="25262"/>
                  </a:lnTo>
                  <a:lnTo>
                    <a:pt x="4899" y="25218"/>
                  </a:lnTo>
                  <a:lnTo>
                    <a:pt x="4910" y="25162"/>
                  </a:lnTo>
                  <a:lnTo>
                    <a:pt x="4922" y="25051"/>
                  </a:lnTo>
                  <a:lnTo>
                    <a:pt x="4910" y="24917"/>
                  </a:lnTo>
                  <a:lnTo>
                    <a:pt x="4888" y="24761"/>
                  </a:lnTo>
                  <a:lnTo>
                    <a:pt x="4844" y="24583"/>
                  </a:lnTo>
                  <a:lnTo>
                    <a:pt x="4788" y="24394"/>
                  </a:lnTo>
                  <a:lnTo>
                    <a:pt x="4710" y="24193"/>
                  </a:lnTo>
                  <a:lnTo>
                    <a:pt x="4532" y="23726"/>
                  </a:lnTo>
                  <a:lnTo>
                    <a:pt x="4309" y="23214"/>
                  </a:lnTo>
                  <a:lnTo>
                    <a:pt x="4064" y="22657"/>
                  </a:lnTo>
                  <a:lnTo>
                    <a:pt x="3920" y="22356"/>
                  </a:lnTo>
                  <a:lnTo>
                    <a:pt x="3797" y="22056"/>
                  </a:lnTo>
                  <a:lnTo>
                    <a:pt x="3686" y="21766"/>
                  </a:lnTo>
                  <a:lnTo>
                    <a:pt x="3641" y="21621"/>
                  </a:lnTo>
                  <a:lnTo>
                    <a:pt x="3608" y="21466"/>
                  </a:lnTo>
                  <a:lnTo>
                    <a:pt x="3574" y="21321"/>
                  </a:lnTo>
                  <a:lnTo>
                    <a:pt x="3552" y="21165"/>
                  </a:lnTo>
                  <a:lnTo>
                    <a:pt x="3541" y="21009"/>
                  </a:lnTo>
                  <a:lnTo>
                    <a:pt x="3541" y="20842"/>
                  </a:lnTo>
                  <a:lnTo>
                    <a:pt x="3541" y="20675"/>
                  </a:lnTo>
                  <a:lnTo>
                    <a:pt x="3563" y="20497"/>
                  </a:lnTo>
                  <a:lnTo>
                    <a:pt x="3597" y="20319"/>
                  </a:lnTo>
                  <a:lnTo>
                    <a:pt x="3641" y="20130"/>
                  </a:lnTo>
                  <a:lnTo>
                    <a:pt x="3708" y="19896"/>
                  </a:lnTo>
                  <a:lnTo>
                    <a:pt x="3797" y="19606"/>
                  </a:lnTo>
                  <a:lnTo>
                    <a:pt x="4042" y="18916"/>
                  </a:lnTo>
                  <a:lnTo>
                    <a:pt x="4365" y="18059"/>
                  </a:lnTo>
                  <a:lnTo>
                    <a:pt x="4755" y="17057"/>
                  </a:lnTo>
                  <a:lnTo>
                    <a:pt x="5701" y="14674"/>
                  </a:lnTo>
                  <a:lnTo>
                    <a:pt x="6814" y="11924"/>
                  </a:lnTo>
                  <a:lnTo>
                    <a:pt x="8028" y="8952"/>
                  </a:lnTo>
                  <a:lnTo>
                    <a:pt x="9264" y="5868"/>
                  </a:lnTo>
                  <a:lnTo>
                    <a:pt x="9865" y="4342"/>
                  </a:lnTo>
                  <a:lnTo>
                    <a:pt x="10444" y="2839"/>
                  </a:lnTo>
                  <a:lnTo>
                    <a:pt x="11000" y="1392"/>
                  </a:lnTo>
                  <a:lnTo>
                    <a:pt x="11501" y="0"/>
                  </a:lnTo>
                  <a:close/>
                </a:path>
              </a:pathLst>
            </a:custGeom>
            <a:solidFill>
              <a:srgbClr val="FFB8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424;p21">
              <a:extLst>
                <a:ext uri="{FF2B5EF4-FFF2-40B4-BE49-F238E27FC236}">
                  <a16:creationId xmlns:a16="http://schemas.microsoft.com/office/drawing/2014/main" id="{ECB28F9B-F469-FCAC-38D0-E447CBDDE47B}"/>
                </a:ext>
              </a:extLst>
            </p:cNvPr>
            <p:cNvSpPr/>
            <p:nvPr/>
          </p:nvSpPr>
          <p:spPr>
            <a:xfrm>
              <a:off x="1112467" y="2651432"/>
              <a:ext cx="905329" cy="1229556"/>
            </a:xfrm>
            <a:custGeom>
              <a:avLst/>
              <a:gdLst/>
              <a:ahLst/>
              <a:cxnLst/>
              <a:rect l="l" t="t" r="r" b="b"/>
              <a:pathLst>
                <a:path w="38578" h="52394" extrusionOk="0">
                  <a:moveTo>
                    <a:pt x="21432" y="0"/>
                  </a:moveTo>
                  <a:lnTo>
                    <a:pt x="20842" y="23"/>
                  </a:lnTo>
                  <a:lnTo>
                    <a:pt x="20230" y="45"/>
                  </a:lnTo>
                  <a:lnTo>
                    <a:pt x="19595" y="78"/>
                  </a:lnTo>
                  <a:lnTo>
                    <a:pt x="18939" y="123"/>
                  </a:lnTo>
                  <a:lnTo>
                    <a:pt x="18259" y="178"/>
                  </a:lnTo>
                  <a:lnTo>
                    <a:pt x="16868" y="301"/>
                  </a:lnTo>
                  <a:lnTo>
                    <a:pt x="15443" y="446"/>
                  </a:lnTo>
                  <a:lnTo>
                    <a:pt x="14006" y="613"/>
                  </a:lnTo>
                  <a:lnTo>
                    <a:pt x="12604" y="791"/>
                  </a:lnTo>
                  <a:lnTo>
                    <a:pt x="11245" y="969"/>
                  </a:lnTo>
                  <a:lnTo>
                    <a:pt x="9965" y="1136"/>
                  </a:lnTo>
                  <a:lnTo>
                    <a:pt x="7761" y="1459"/>
                  </a:lnTo>
                  <a:lnTo>
                    <a:pt x="7471" y="1503"/>
                  </a:lnTo>
                  <a:lnTo>
                    <a:pt x="7182" y="1537"/>
                  </a:lnTo>
                  <a:lnTo>
                    <a:pt x="6892" y="1559"/>
                  </a:lnTo>
                  <a:lnTo>
                    <a:pt x="6614" y="1570"/>
                  </a:lnTo>
                  <a:lnTo>
                    <a:pt x="6035" y="1570"/>
                  </a:lnTo>
                  <a:lnTo>
                    <a:pt x="5745" y="1559"/>
                  </a:lnTo>
                  <a:lnTo>
                    <a:pt x="5456" y="1537"/>
                  </a:lnTo>
                  <a:lnTo>
                    <a:pt x="5166" y="1514"/>
                  </a:lnTo>
                  <a:lnTo>
                    <a:pt x="4888" y="1470"/>
                  </a:lnTo>
                  <a:lnTo>
                    <a:pt x="4599" y="1425"/>
                  </a:lnTo>
                  <a:lnTo>
                    <a:pt x="4320" y="1370"/>
                  </a:lnTo>
                  <a:lnTo>
                    <a:pt x="4042" y="1314"/>
                  </a:lnTo>
                  <a:lnTo>
                    <a:pt x="3753" y="1247"/>
                  </a:lnTo>
                  <a:lnTo>
                    <a:pt x="3474" y="1169"/>
                  </a:lnTo>
                  <a:lnTo>
                    <a:pt x="3207" y="1080"/>
                  </a:lnTo>
                  <a:lnTo>
                    <a:pt x="3129" y="1693"/>
                  </a:lnTo>
                  <a:lnTo>
                    <a:pt x="3040" y="2361"/>
                  </a:lnTo>
                  <a:lnTo>
                    <a:pt x="2906" y="3196"/>
                  </a:lnTo>
                  <a:lnTo>
                    <a:pt x="2762" y="4142"/>
                  </a:lnTo>
                  <a:lnTo>
                    <a:pt x="2572" y="5133"/>
                  </a:lnTo>
                  <a:lnTo>
                    <a:pt x="2472" y="5623"/>
                  </a:lnTo>
                  <a:lnTo>
                    <a:pt x="2361" y="6101"/>
                  </a:lnTo>
                  <a:lnTo>
                    <a:pt x="2250" y="6569"/>
                  </a:lnTo>
                  <a:lnTo>
                    <a:pt x="2127" y="7014"/>
                  </a:lnTo>
                  <a:lnTo>
                    <a:pt x="1949" y="7560"/>
                  </a:lnTo>
                  <a:lnTo>
                    <a:pt x="1760" y="8105"/>
                  </a:lnTo>
                  <a:lnTo>
                    <a:pt x="1615" y="8439"/>
                  </a:lnTo>
                  <a:lnTo>
                    <a:pt x="1492" y="8773"/>
                  </a:lnTo>
                  <a:lnTo>
                    <a:pt x="1348" y="9185"/>
                  </a:lnTo>
                  <a:lnTo>
                    <a:pt x="1181" y="9675"/>
                  </a:lnTo>
                  <a:lnTo>
                    <a:pt x="1003" y="10254"/>
                  </a:lnTo>
                  <a:lnTo>
                    <a:pt x="824" y="10900"/>
                  </a:lnTo>
                  <a:lnTo>
                    <a:pt x="646" y="11601"/>
                  </a:lnTo>
                  <a:lnTo>
                    <a:pt x="479" y="12358"/>
                  </a:lnTo>
                  <a:lnTo>
                    <a:pt x="401" y="12748"/>
                  </a:lnTo>
                  <a:lnTo>
                    <a:pt x="323" y="13149"/>
                  </a:lnTo>
                  <a:lnTo>
                    <a:pt x="257" y="13572"/>
                  </a:lnTo>
                  <a:lnTo>
                    <a:pt x="190" y="13995"/>
                  </a:lnTo>
                  <a:lnTo>
                    <a:pt x="134" y="14418"/>
                  </a:lnTo>
                  <a:lnTo>
                    <a:pt x="90" y="14863"/>
                  </a:lnTo>
                  <a:lnTo>
                    <a:pt x="45" y="15298"/>
                  </a:lnTo>
                  <a:lnTo>
                    <a:pt x="23" y="15754"/>
                  </a:lnTo>
                  <a:lnTo>
                    <a:pt x="1" y="16199"/>
                  </a:lnTo>
                  <a:lnTo>
                    <a:pt x="1" y="16656"/>
                  </a:lnTo>
                  <a:lnTo>
                    <a:pt x="1" y="17112"/>
                  </a:lnTo>
                  <a:lnTo>
                    <a:pt x="23" y="17569"/>
                  </a:lnTo>
                  <a:lnTo>
                    <a:pt x="56" y="18025"/>
                  </a:lnTo>
                  <a:lnTo>
                    <a:pt x="101" y="18482"/>
                  </a:lnTo>
                  <a:lnTo>
                    <a:pt x="134" y="18704"/>
                  </a:lnTo>
                  <a:lnTo>
                    <a:pt x="168" y="18927"/>
                  </a:lnTo>
                  <a:lnTo>
                    <a:pt x="212" y="19150"/>
                  </a:lnTo>
                  <a:lnTo>
                    <a:pt x="268" y="19361"/>
                  </a:lnTo>
                  <a:lnTo>
                    <a:pt x="323" y="19573"/>
                  </a:lnTo>
                  <a:lnTo>
                    <a:pt x="379" y="19773"/>
                  </a:lnTo>
                  <a:lnTo>
                    <a:pt x="524" y="20174"/>
                  </a:lnTo>
                  <a:lnTo>
                    <a:pt x="680" y="20552"/>
                  </a:lnTo>
                  <a:lnTo>
                    <a:pt x="869" y="20920"/>
                  </a:lnTo>
                  <a:lnTo>
                    <a:pt x="1069" y="21265"/>
                  </a:lnTo>
                  <a:lnTo>
                    <a:pt x="1281" y="21599"/>
                  </a:lnTo>
                  <a:lnTo>
                    <a:pt x="1515" y="21922"/>
                  </a:lnTo>
                  <a:lnTo>
                    <a:pt x="1760" y="22222"/>
                  </a:lnTo>
                  <a:lnTo>
                    <a:pt x="2016" y="22523"/>
                  </a:lnTo>
                  <a:lnTo>
                    <a:pt x="2283" y="22801"/>
                  </a:lnTo>
                  <a:lnTo>
                    <a:pt x="2561" y="23069"/>
                  </a:lnTo>
                  <a:lnTo>
                    <a:pt x="2851" y="23325"/>
                  </a:lnTo>
                  <a:lnTo>
                    <a:pt x="3151" y="23570"/>
                  </a:lnTo>
                  <a:lnTo>
                    <a:pt x="3452" y="23803"/>
                  </a:lnTo>
                  <a:lnTo>
                    <a:pt x="3764" y="24037"/>
                  </a:lnTo>
                  <a:lnTo>
                    <a:pt x="4075" y="24249"/>
                  </a:lnTo>
                  <a:lnTo>
                    <a:pt x="4387" y="24460"/>
                  </a:lnTo>
                  <a:lnTo>
                    <a:pt x="4710" y="24661"/>
                  </a:lnTo>
                  <a:lnTo>
                    <a:pt x="5333" y="25050"/>
                  </a:lnTo>
                  <a:lnTo>
                    <a:pt x="5957" y="25407"/>
                  </a:lnTo>
                  <a:lnTo>
                    <a:pt x="6547" y="25752"/>
                  </a:lnTo>
                  <a:lnTo>
                    <a:pt x="7104" y="26075"/>
                  </a:lnTo>
                  <a:lnTo>
                    <a:pt x="7627" y="26397"/>
                  </a:lnTo>
                  <a:lnTo>
                    <a:pt x="7861" y="26553"/>
                  </a:lnTo>
                  <a:lnTo>
                    <a:pt x="8083" y="26720"/>
                  </a:lnTo>
                  <a:lnTo>
                    <a:pt x="8306" y="26876"/>
                  </a:lnTo>
                  <a:lnTo>
                    <a:pt x="8551" y="27032"/>
                  </a:lnTo>
                  <a:lnTo>
                    <a:pt x="9052" y="27344"/>
                  </a:lnTo>
                  <a:lnTo>
                    <a:pt x="9598" y="27667"/>
                  </a:lnTo>
                  <a:lnTo>
                    <a:pt x="10165" y="28012"/>
                  </a:lnTo>
                  <a:lnTo>
                    <a:pt x="10455" y="28201"/>
                  </a:lnTo>
                  <a:lnTo>
                    <a:pt x="10744" y="28401"/>
                  </a:lnTo>
                  <a:lnTo>
                    <a:pt x="11023" y="28613"/>
                  </a:lnTo>
                  <a:lnTo>
                    <a:pt x="11312" y="28836"/>
                  </a:lnTo>
                  <a:lnTo>
                    <a:pt x="11579" y="29081"/>
                  </a:lnTo>
                  <a:lnTo>
                    <a:pt x="11847" y="29337"/>
                  </a:lnTo>
                  <a:lnTo>
                    <a:pt x="12103" y="29615"/>
                  </a:lnTo>
                  <a:lnTo>
                    <a:pt x="12348" y="29916"/>
                  </a:lnTo>
                  <a:lnTo>
                    <a:pt x="12581" y="30238"/>
                  </a:lnTo>
                  <a:lnTo>
                    <a:pt x="12693" y="30405"/>
                  </a:lnTo>
                  <a:lnTo>
                    <a:pt x="12804" y="30584"/>
                  </a:lnTo>
                  <a:lnTo>
                    <a:pt x="12904" y="30762"/>
                  </a:lnTo>
                  <a:lnTo>
                    <a:pt x="13004" y="30951"/>
                  </a:lnTo>
                  <a:lnTo>
                    <a:pt x="13105" y="31140"/>
                  </a:lnTo>
                  <a:lnTo>
                    <a:pt x="13194" y="31352"/>
                  </a:lnTo>
                  <a:lnTo>
                    <a:pt x="13272" y="31552"/>
                  </a:lnTo>
                  <a:lnTo>
                    <a:pt x="13350" y="31775"/>
                  </a:lnTo>
                  <a:lnTo>
                    <a:pt x="13427" y="31998"/>
                  </a:lnTo>
                  <a:lnTo>
                    <a:pt x="13494" y="32231"/>
                  </a:lnTo>
                  <a:lnTo>
                    <a:pt x="13550" y="32465"/>
                  </a:lnTo>
                  <a:lnTo>
                    <a:pt x="13606" y="32710"/>
                  </a:lnTo>
                  <a:lnTo>
                    <a:pt x="13661" y="32966"/>
                  </a:lnTo>
                  <a:lnTo>
                    <a:pt x="13695" y="33233"/>
                  </a:lnTo>
                  <a:lnTo>
                    <a:pt x="13739" y="33501"/>
                  </a:lnTo>
                  <a:lnTo>
                    <a:pt x="13761" y="33790"/>
                  </a:lnTo>
                  <a:lnTo>
                    <a:pt x="13784" y="34080"/>
                  </a:lnTo>
                  <a:lnTo>
                    <a:pt x="13795" y="34380"/>
                  </a:lnTo>
                  <a:lnTo>
                    <a:pt x="13806" y="34692"/>
                  </a:lnTo>
                  <a:lnTo>
                    <a:pt x="13795" y="35004"/>
                  </a:lnTo>
                  <a:lnTo>
                    <a:pt x="13784" y="35338"/>
                  </a:lnTo>
                  <a:lnTo>
                    <a:pt x="13761" y="35672"/>
                  </a:lnTo>
                  <a:lnTo>
                    <a:pt x="13739" y="36028"/>
                  </a:lnTo>
                  <a:lnTo>
                    <a:pt x="13706" y="36384"/>
                  </a:lnTo>
                  <a:lnTo>
                    <a:pt x="13650" y="36752"/>
                  </a:lnTo>
                  <a:lnTo>
                    <a:pt x="13594" y="37130"/>
                  </a:lnTo>
                  <a:lnTo>
                    <a:pt x="13528" y="37531"/>
                  </a:lnTo>
                  <a:lnTo>
                    <a:pt x="13461" y="37932"/>
                  </a:lnTo>
                  <a:lnTo>
                    <a:pt x="13372" y="38344"/>
                  </a:lnTo>
                  <a:lnTo>
                    <a:pt x="13272" y="38778"/>
                  </a:lnTo>
                  <a:lnTo>
                    <a:pt x="13049" y="39769"/>
                  </a:lnTo>
                  <a:lnTo>
                    <a:pt x="12837" y="40782"/>
                  </a:lnTo>
                  <a:lnTo>
                    <a:pt x="12637" y="41795"/>
                  </a:lnTo>
                  <a:lnTo>
                    <a:pt x="12459" y="42808"/>
                  </a:lnTo>
                  <a:lnTo>
                    <a:pt x="12281" y="43799"/>
                  </a:lnTo>
                  <a:lnTo>
                    <a:pt x="12125" y="44768"/>
                  </a:lnTo>
                  <a:lnTo>
                    <a:pt x="11980" y="45703"/>
                  </a:lnTo>
                  <a:lnTo>
                    <a:pt x="11847" y="46582"/>
                  </a:lnTo>
                  <a:lnTo>
                    <a:pt x="11624" y="48152"/>
                  </a:lnTo>
                  <a:lnTo>
                    <a:pt x="11468" y="49377"/>
                  </a:lnTo>
                  <a:lnTo>
                    <a:pt x="11334" y="50468"/>
                  </a:lnTo>
                  <a:lnTo>
                    <a:pt x="11735" y="50468"/>
                  </a:lnTo>
                  <a:lnTo>
                    <a:pt x="12002" y="50479"/>
                  </a:lnTo>
                  <a:lnTo>
                    <a:pt x="12348" y="50501"/>
                  </a:lnTo>
                  <a:lnTo>
                    <a:pt x="12782" y="50546"/>
                  </a:lnTo>
                  <a:lnTo>
                    <a:pt x="13327" y="50601"/>
                  </a:lnTo>
                  <a:lnTo>
                    <a:pt x="13973" y="50690"/>
                  </a:lnTo>
                  <a:lnTo>
                    <a:pt x="14730" y="50802"/>
                  </a:lnTo>
                  <a:lnTo>
                    <a:pt x="15621" y="50935"/>
                  </a:lnTo>
                  <a:lnTo>
                    <a:pt x="16645" y="51114"/>
                  </a:lnTo>
                  <a:lnTo>
                    <a:pt x="17814" y="51325"/>
                  </a:lnTo>
                  <a:lnTo>
                    <a:pt x="19128" y="51570"/>
                  </a:lnTo>
                  <a:lnTo>
                    <a:pt x="20609" y="51871"/>
                  </a:lnTo>
                  <a:lnTo>
                    <a:pt x="22256" y="52205"/>
                  </a:lnTo>
                  <a:lnTo>
                    <a:pt x="22501" y="52260"/>
                  </a:lnTo>
                  <a:lnTo>
                    <a:pt x="22735" y="52294"/>
                  </a:lnTo>
                  <a:lnTo>
                    <a:pt x="22980" y="52327"/>
                  </a:lnTo>
                  <a:lnTo>
                    <a:pt x="23214" y="52360"/>
                  </a:lnTo>
                  <a:lnTo>
                    <a:pt x="23681" y="52394"/>
                  </a:lnTo>
                  <a:lnTo>
                    <a:pt x="24138" y="52394"/>
                  </a:lnTo>
                  <a:lnTo>
                    <a:pt x="24594" y="52383"/>
                  </a:lnTo>
                  <a:lnTo>
                    <a:pt x="25040" y="52338"/>
                  </a:lnTo>
                  <a:lnTo>
                    <a:pt x="25485" y="52283"/>
                  </a:lnTo>
                  <a:lnTo>
                    <a:pt x="25930" y="52216"/>
                  </a:lnTo>
                  <a:lnTo>
                    <a:pt x="26376" y="52127"/>
                  </a:lnTo>
                  <a:lnTo>
                    <a:pt x="26810" y="52026"/>
                  </a:lnTo>
                  <a:lnTo>
                    <a:pt x="27255" y="51904"/>
                  </a:lnTo>
                  <a:lnTo>
                    <a:pt x="27689" y="51782"/>
                  </a:lnTo>
                  <a:lnTo>
                    <a:pt x="28580" y="51514"/>
                  </a:lnTo>
                  <a:lnTo>
                    <a:pt x="29471" y="51236"/>
                  </a:lnTo>
                  <a:lnTo>
                    <a:pt x="30328" y="50969"/>
                  </a:lnTo>
                  <a:lnTo>
                    <a:pt x="30762" y="50835"/>
                  </a:lnTo>
                  <a:lnTo>
                    <a:pt x="31208" y="50713"/>
                  </a:lnTo>
                  <a:lnTo>
                    <a:pt x="31664" y="50590"/>
                  </a:lnTo>
                  <a:lnTo>
                    <a:pt x="32120" y="50479"/>
                  </a:lnTo>
                  <a:lnTo>
                    <a:pt x="32588" y="50379"/>
                  </a:lnTo>
                  <a:lnTo>
                    <a:pt x="33056" y="50290"/>
                  </a:lnTo>
                  <a:lnTo>
                    <a:pt x="33546" y="50212"/>
                  </a:lnTo>
                  <a:lnTo>
                    <a:pt x="34035" y="50156"/>
                  </a:lnTo>
                  <a:lnTo>
                    <a:pt x="34548" y="50112"/>
                  </a:lnTo>
                  <a:lnTo>
                    <a:pt x="35060" y="50078"/>
                  </a:lnTo>
                  <a:lnTo>
                    <a:pt x="35594" y="50067"/>
                  </a:lnTo>
                  <a:lnTo>
                    <a:pt x="36128" y="50089"/>
                  </a:lnTo>
                  <a:lnTo>
                    <a:pt x="36685" y="50123"/>
                  </a:lnTo>
                  <a:lnTo>
                    <a:pt x="37253" y="50178"/>
                  </a:lnTo>
                  <a:lnTo>
                    <a:pt x="37253" y="50178"/>
                  </a:lnTo>
                  <a:lnTo>
                    <a:pt x="37142" y="49700"/>
                  </a:lnTo>
                  <a:lnTo>
                    <a:pt x="37041" y="49210"/>
                  </a:lnTo>
                  <a:lnTo>
                    <a:pt x="36952" y="48709"/>
                  </a:lnTo>
                  <a:lnTo>
                    <a:pt x="36874" y="48197"/>
                  </a:lnTo>
                  <a:lnTo>
                    <a:pt x="36808" y="47673"/>
                  </a:lnTo>
                  <a:lnTo>
                    <a:pt x="36741" y="47139"/>
                  </a:lnTo>
                  <a:lnTo>
                    <a:pt x="36696" y="46605"/>
                  </a:lnTo>
                  <a:lnTo>
                    <a:pt x="36663" y="46059"/>
                  </a:lnTo>
                  <a:lnTo>
                    <a:pt x="36629" y="45502"/>
                  </a:lnTo>
                  <a:lnTo>
                    <a:pt x="36607" y="44946"/>
                  </a:lnTo>
                  <a:lnTo>
                    <a:pt x="36596" y="44378"/>
                  </a:lnTo>
                  <a:lnTo>
                    <a:pt x="36585" y="43799"/>
                  </a:lnTo>
                  <a:lnTo>
                    <a:pt x="36596" y="43220"/>
                  </a:lnTo>
                  <a:lnTo>
                    <a:pt x="36607" y="42641"/>
                  </a:lnTo>
                  <a:lnTo>
                    <a:pt x="36641" y="41450"/>
                  </a:lnTo>
                  <a:lnTo>
                    <a:pt x="36707" y="40247"/>
                  </a:lnTo>
                  <a:lnTo>
                    <a:pt x="36796" y="39034"/>
                  </a:lnTo>
                  <a:lnTo>
                    <a:pt x="36897" y="37809"/>
                  </a:lnTo>
                  <a:lnTo>
                    <a:pt x="37019" y="36585"/>
                  </a:lnTo>
                  <a:lnTo>
                    <a:pt x="37153" y="35349"/>
                  </a:lnTo>
                  <a:lnTo>
                    <a:pt x="37286" y="34124"/>
                  </a:lnTo>
                  <a:lnTo>
                    <a:pt x="37587" y="31686"/>
                  </a:lnTo>
                  <a:lnTo>
                    <a:pt x="37876" y="29292"/>
                  </a:lnTo>
                  <a:lnTo>
                    <a:pt x="38021" y="28123"/>
                  </a:lnTo>
                  <a:lnTo>
                    <a:pt x="38155" y="26976"/>
                  </a:lnTo>
                  <a:lnTo>
                    <a:pt x="38266" y="25852"/>
                  </a:lnTo>
                  <a:lnTo>
                    <a:pt x="38377" y="24761"/>
                  </a:lnTo>
                  <a:lnTo>
                    <a:pt x="38455" y="23703"/>
                  </a:lnTo>
                  <a:lnTo>
                    <a:pt x="38522" y="22679"/>
                  </a:lnTo>
                  <a:lnTo>
                    <a:pt x="38567" y="21699"/>
                  </a:lnTo>
                  <a:lnTo>
                    <a:pt x="38567" y="21232"/>
                  </a:lnTo>
                  <a:lnTo>
                    <a:pt x="38578" y="20764"/>
                  </a:lnTo>
                  <a:lnTo>
                    <a:pt x="38567" y="20308"/>
                  </a:lnTo>
                  <a:lnTo>
                    <a:pt x="38556" y="19873"/>
                  </a:lnTo>
                  <a:lnTo>
                    <a:pt x="38533" y="19450"/>
                  </a:lnTo>
                  <a:lnTo>
                    <a:pt x="38500" y="19038"/>
                  </a:lnTo>
                  <a:lnTo>
                    <a:pt x="38467" y="18638"/>
                  </a:lnTo>
                  <a:lnTo>
                    <a:pt x="38411" y="18248"/>
                  </a:lnTo>
                  <a:lnTo>
                    <a:pt x="38355" y="17880"/>
                  </a:lnTo>
                  <a:lnTo>
                    <a:pt x="38288" y="17524"/>
                  </a:lnTo>
                  <a:lnTo>
                    <a:pt x="38199" y="17190"/>
                  </a:lnTo>
                  <a:lnTo>
                    <a:pt x="38110" y="16867"/>
                  </a:lnTo>
                  <a:lnTo>
                    <a:pt x="38010" y="16556"/>
                  </a:lnTo>
                  <a:lnTo>
                    <a:pt x="37899" y="16266"/>
                  </a:lnTo>
                  <a:lnTo>
                    <a:pt x="37787" y="16043"/>
                  </a:lnTo>
                  <a:lnTo>
                    <a:pt x="37654" y="15810"/>
                  </a:lnTo>
                  <a:lnTo>
                    <a:pt x="37498" y="15565"/>
                  </a:lnTo>
                  <a:lnTo>
                    <a:pt x="37320" y="15320"/>
                  </a:lnTo>
                  <a:lnTo>
                    <a:pt x="37130" y="15053"/>
                  </a:lnTo>
                  <a:lnTo>
                    <a:pt x="36908" y="14785"/>
                  </a:lnTo>
                  <a:lnTo>
                    <a:pt x="36674" y="14507"/>
                  </a:lnTo>
                  <a:lnTo>
                    <a:pt x="36418" y="14229"/>
                  </a:lnTo>
                  <a:lnTo>
                    <a:pt x="36140" y="13939"/>
                  </a:lnTo>
                  <a:lnTo>
                    <a:pt x="35861" y="13650"/>
                  </a:lnTo>
                  <a:lnTo>
                    <a:pt x="35249" y="13060"/>
                  </a:lnTo>
                  <a:lnTo>
                    <a:pt x="34592" y="12459"/>
                  </a:lnTo>
                  <a:lnTo>
                    <a:pt x="33913" y="11857"/>
                  </a:lnTo>
                  <a:lnTo>
                    <a:pt x="33200" y="11245"/>
                  </a:lnTo>
                  <a:lnTo>
                    <a:pt x="32477" y="10655"/>
                  </a:lnTo>
                  <a:lnTo>
                    <a:pt x="31753" y="10065"/>
                  </a:lnTo>
                  <a:lnTo>
                    <a:pt x="31041" y="9508"/>
                  </a:lnTo>
                  <a:lnTo>
                    <a:pt x="30339" y="8974"/>
                  </a:lnTo>
                  <a:lnTo>
                    <a:pt x="29682" y="8462"/>
                  </a:lnTo>
                  <a:lnTo>
                    <a:pt x="28469" y="7571"/>
                  </a:lnTo>
                  <a:lnTo>
                    <a:pt x="28224" y="7382"/>
                  </a:lnTo>
                  <a:lnTo>
                    <a:pt x="27990" y="7192"/>
                  </a:lnTo>
                  <a:lnTo>
                    <a:pt x="27767" y="6992"/>
                  </a:lnTo>
                  <a:lnTo>
                    <a:pt x="27545" y="6780"/>
                  </a:lnTo>
                  <a:lnTo>
                    <a:pt x="27333" y="6558"/>
                  </a:lnTo>
                  <a:lnTo>
                    <a:pt x="27133" y="6335"/>
                  </a:lnTo>
                  <a:lnTo>
                    <a:pt x="26943" y="6101"/>
                  </a:lnTo>
                  <a:lnTo>
                    <a:pt x="26754" y="5856"/>
                  </a:lnTo>
                  <a:lnTo>
                    <a:pt x="26587" y="5611"/>
                  </a:lnTo>
                  <a:lnTo>
                    <a:pt x="26420" y="5355"/>
                  </a:lnTo>
                  <a:lnTo>
                    <a:pt x="26264" y="5088"/>
                  </a:lnTo>
                  <a:lnTo>
                    <a:pt x="26120" y="4821"/>
                  </a:lnTo>
                  <a:lnTo>
                    <a:pt x="25986" y="4554"/>
                  </a:lnTo>
                  <a:lnTo>
                    <a:pt x="25863" y="4275"/>
                  </a:lnTo>
                  <a:lnTo>
                    <a:pt x="25752" y="3986"/>
                  </a:lnTo>
                  <a:lnTo>
                    <a:pt x="25652" y="3697"/>
                  </a:lnTo>
                  <a:lnTo>
                    <a:pt x="25529" y="3329"/>
                  </a:lnTo>
                  <a:lnTo>
                    <a:pt x="25418" y="2939"/>
                  </a:lnTo>
                  <a:lnTo>
                    <a:pt x="25307" y="2550"/>
                  </a:lnTo>
                  <a:lnTo>
                    <a:pt x="25218" y="2171"/>
                  </a:lnTo>
                  <a:lnTo>
                    <a:pt x="25129" y="1793"/>
                  </a:lnTo>
                  <a:lnTo>
                    <a:pt x="25062" y="1414"/>
                  </a:lnTo>
                  <a:lnTo>
                    <a:pt x="25017" y="1058"/>
                  </a:lnTo>
                  <a:lnTo>
                    <a:pt x="24984" y="724"/>
                  </a:lnTo>
                  <a:lnTo>
                    <a:pt x="24973" y="646"/>
                  </a:lnTo>
                  <a:lnTo>
                    <a:pt x="24939" y="579"/>
                  </a:lnTo>
                  <a:lnTo>
                    <a:pt x="24895" y="512"/>
                  </a:lnTo>
                  <a:lnTo>
                    <a:pt x="24828" y="446"/>
                  </a:lnTo>
                  <a:lnTo>
                    <a:pt x="24750" y="390"/>
                  </a:lnTo>
                  <a:lnTo>
                    <a:pt x="24661" y="334"/>
                  </a:lnTo>
                  <a:lnTo>
                    <a:pt x="24550" y="290"/>
                  </a:lnTo>
                  <a:lnTo>
                    <a:pt x="24427" y="245"/>
                  </a:lnTo>
                  <a:lnTo>
                    <a:pt x="24283" y="201"/>
                  </a:lnTo>
                  <a:lnTo>
                    <a:pt x="24138" y="167"/>
                  </a:lnTo>
                  <a:lnTo>
                    <a:pt x="23793" y="100"/>
                  </a:lnTo>
                  <a:lnTo>
                    <a:pt x="23403" y="56"/>
                  </a:lnTo>
                  <a:lnTo>
                    <a:pt x="22969" y="23"/>
                  </a:lnTo>
                  <a:lnTo>
                    <a:pt x="22490" y="11"/>
                  </a:lnTo>
                  <a:lnTo>
                    <a:pt x="21978" y="0"/>
                  </a:lnTo>
                  <a:close/>
                </a:path>
              </a:pathLst>
            </a:custGeom>
            <a:solidFill>
              <a:srgbClr val="2E21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425;p21">
              <a:extLst>
                <a:ext uri="{FF2B5EF4-FFF2-40B4-BE49-F238E27FC236}">
                  <a16:creationId xmlns:a16="http://schemas.microsoft.com/office/drawing/2014/main" id="{79E2EC64-BD7D-6199-2B38-38E8C3CA8DCD}"/>
                </a:ext>
              </a:extLst>
            </p:cNvPr>
            <p:cNvSpPr/>
            <p:nvPr/>
          </p:nvSpPr>
          <p:spPr>
            <a:xfrm>
              <a:off x="1112467" y="2651432"/>
              <a:ext cx="905329" cy="1229556"/>
            </a:xfrm>
            <a:custGeom>
              <a:avLst/>
              <a:gdLst/>
              <a:ahLst/>
              <a:cxnLst/>
              <a:rect l="l" t="t" r="r" b="b"/>
              <a:pathLst>
                <a:path w="38578" h="52394" fill="none" extrusionOk="0">
                  <a:moveTo>
                    <a:pt x="37899" y="16266"/>
                  </a:moveTo>
                  <a:lnTo>
                    <a:pt x="37899" y="16266"/>
                  </a:lnTo>
                  <a:lnTo>
                    <a:pt x="37787" y="16043"/>
                  </a:lnTo>
                  <a:lnTo>
                    <a:pt x="37654" y="15810"/>
                  </a:lnTo>
                  <a:lnTo>
                    <a:pt x="37498" y="15565"/>
                  </a:lnTo>
                  <a:lnTo>
                    <a:pt x="37320" y="15320"/>
                  </a:lnTo>
                  <a:lnTo>
                    <a:pt x="37130" y="15053"/>
                  </a:lnTo>
                  <a:lnTo>
                    <a:pt x="36908" y="14785"/>
                  </a:lnTo>
                  <a:lnTo>
                    <a:pt x="36674" y="14507"/>
                  </a:lnTo>
                  <a:lnTo>
                    <a:pt x="36418" y="14229"/>
                  </a:lnTo>
                  <a:lnTo>
                    <a:pt x="36140" y="13939"/>
                  </a:lnTo>
                  <a:lnTo>
                    <a:pt x="35861" y="13650"/>
                  </a:lnTo>
                  <a:lnTo>
                    <a:pt x="35249" y="13060"/>
                  </a:lnTo>
                  <a:lnTo>
                    <a:pt x="34592" y="12459"/>
                  </a:lnTo>
                  <a:lnTo>
                    <a:pt x="33913" y="11857"/>
                  </a:lnTo>
                  <a:lnTo>
                    <a:pt x="33200" y="11245"/>
                  </a:lnTo>
                  <a:lnTo>
                    <a:pt x="32477" y="10655"/>
                  </a:lnTo>
                  <a:lnTo>
                    <a:pt x="31753" y="10065"/>
                  </a:lnTo>
                  <a:lnTo>
                    <a:pt x="31041" y="9508"/>
                  </a:lnTo>
                  <a:lnTo>
                    <a:pt x="30339" y="8974"/>
                  </a:lnTo>
                  <a:lnTo>
                    <a:pt x="29682" y="8462"/>
                  </a:lnTo>
                  <a:lnTo>
                    <a:pt x="28469" y="7571"/>
                  </a:lnTo>
                  <a:lnTo>
                    <a:pt x="28469" y="7571"/>
                  </a:lnTo>
                  <a:lnTo>
                    <a:pt x="28224" y="7382"/>
                  </a:lnTo>
                  <a:lnTo>
                    <a:pt x="27990" y="7192"/>
                  </a:lnTo>
                  <a:lnTo>
                    <a:pt x="27767" y="6992"/>
                  </a:lnTo>
                  <a:lnTo>
                    <a:pt x="27545" y="6780"/>
                  </a:lnTo>
                  <a:lnTo>
                    <a:pt x="27333" y="6558"/>
                  </a:lnTo>
                  <a:lnTo>
                    <a:pt x="27133" y="6335"/>
                  </a:lnTo>
                  <a:lnTo>
                    <a:pt x="26943" y="6101"/>
                  </a:lnTo>
                  <a:lnTo>
                    <a:pt x="26754" y="5856"/>
                  </a:lnTo>
                  <a:lnTo>
                    <a:pt x="26587" y="5611"/>
                  </a:lnTo>
                  <a:lnTo>
                    <a:pt x="26420" y="5355"/>
                  </a:lnTo>
                  <a:lnTo>
                    <a:pt x="26264" y="5088"/>
                  </a:lnTo>
                  <a:lnTo>
                    <a:pt x="26120" y="4821"/>
                  </a:lnTo>
                  <a:lnTo>
                    <a:pt x="25986" y="4554"/>
                  </a:lnTo>
                  <a:lnTo>
                    <a:pt x="25863" y="4275"/>
                  </a:lnTo>
                  <a:lnTo>
                    <a:pt x="25752" y="3986"/>
                  </a:lnTo>
                  <a:lnTo>
                    <a:pt x="25652" y="3697"/>
                  </a:lnTo>
                  <a:lnTo>
                    <a:pt x="25652" y="3697"/>
                  </a:lnTo>
                  <a:lnTo>
                    <a:pt x="25529" y="3329"/>
                  </a:lnTo>
                  <a:lnTo>
                    <a:pt x="25418" y="2939"/>
                  </a:lnTo>
                  <a:lnTo>
                    <a:pt x="25307" y="2550"/>
                  </a:lnTo>
                  <a:lnTo>
                    <a:pt x="25218" y="2171"/>
                  </a:lnTo>
                  <a:lnTo>
                    <a:pt x="25129" y="1793"/>
                  </a:lnTo>
                  <a:lnTo>
                    <a:pt x="25062" y="1414"/>
                  </a:lnTo>
                  <a:lnTo>
                    <a:pt x="25017" y="1058"/>
                  </a:lnTo>
                  <a:lnTo>
                    <a:pt x="24984" y="724"/>
                  </a:lnTo>
                  <a:lnTo>
                    <a:pt x="24984" y="724"/>
                  </a:lnTo>
                  <a:lnTo>
                    <a:pt x="24973" y="646"/>
                  </a:lnTo>
                  <a:lnTo>
                    <a:pt x="24939" y="579"/>
                  </a:lnTo>
                  <a:lnTo>
                    <a:pt x="24895" y="512"/>
                  </a:lnTo>
                  <a:lnTo>
                    <a:pt x="24828" y="446"/>
                  </a:lnTo>
                  <a:lnTo>
                    <a:pt x="24750" y="390"/>
                  </a:lnTo>
                  <a:lnTo>
                    <a:pt x="24661" y="334"/>
                  </a:lnTo>
                  <a:lnTo>
                    <a:pt x="24550" y="290"/>
                  </a:lnTo>
                  <a:lnTo>
                    <a:pt x="24427" y="245"/>
                  </a:lnTo>
                  <a:lnTo>
                    <a:pt x="24283" y="201"/>
                  </a:lnTo>
                  <a:lnTo>
                    <a:pt x="24138" y="167"/>
                  </a:lnTo>
                  <a:lnTo>
                    <a:pt x="23793" y="100"/>
                  </a:lnTo>
                  <a:lnTo>
                    <a:pt x="23403" y="56"/>
                  </a:lnTo>
                  <a:lnTo>
                    <a:pt x="22969" y="23"/>
                  </a:lnTo>
                  <a:lnTo>
                    <a:pt x="22490" y="11"/>
                  </a:lnTo>
                  <a:lnTo>
                    <a:pt x="21978" y="0"/>
                  </a:lnTo>
                  <a:lnTo>
                    <a:pt x="21432" y="0"/>
                  </a:lnTo>
                  <a:lnTo>
                    <a:pt x="20842" y="23"/>
                  </a:lnTo>
                  <a:lnTo>
                    <a:pt x="20230" y="45"/>
                  </a:lnTo>
                  <a:lnTo>
                    <a:pt x="19595" y="78"/>
                  </a:lnTo>
                  <a:lnTo>
                    <a:pt x="18939" y="123"/>
                  </a:lnTo>
                  <a:lnTo>
                    <a:pt x="18259" y="178"/>
                  </a:lnTo>
                  <a:lnTo>
                    <a:pt x="16868" y="301"/>
                  </a:lnTo>
                  <a:lnTo>
                    <a:pt x="15443" y="446"/>
                  </a:lnTo>
                  <a:lnTo>
                    <a:pt x="14006" y="613"/>
                  </a:lnTo>
                  <a:lnTo>
                    <a:pt x="12604" y="791"/>
                  </a:lnTo>
                  <a:lnTo>
                    <a:pt x="11245" y="969"/>
                  </a:lnTo>
                  <a:lnTo>
                    <a:pt x="9965" y="1136"/>
                  </a:lnTo>
                  <a:lnTo>
                    <a:pt x="7761" y="1459"/>
                  </a:lnTo>
                  <a:lnTo>
                    <a:pt x="7761" y="1459"/>
                  </a:lnTo>
                  <a:lnTo>
                    <a:pt x="7471" y="1503"/>
                  </a:lnTo>
                  <a:lnTo>
                    <a:pt x="7182" y="1537"/>
                  </a:lnTo>
                  <a:lnTo>
                    <a:pt x="6892" y="1559"/>
                  </a:lnTo>
                  <a:lnTo>
                    <a:pt x="6614" y="1570"/>
                  </a:lnTo>
                  <a:lnTo>
                    <a:pt x="6324" y="1570"/>
                  </a:lnTo>
                  <a:lnTo>
                    <a:pt x="6035" y="1570"/>
                  </a:lnTo>
                  <a:lnTo>
                    <a:pt x="5745" y="1559"/>
                  </a:lnTo>
                  <a:lnTo>
                    <a:pt x="5456" y="1537"/>
                  </a:lnTo>
                  <a:lnTo>
                    <a:pt x="5166" y="1514"/>
                  </a:lnTo>
                  <a:lnTo>
                    <a:pt x="4888" y="1470"/>
                  </a:lnTo>
                  <a:lnTo>
                    <a:pt x="4599" y="1425"/>
                  </a:lnTo>
                  <a:lnTo>
                    <a:pt x="4320" y="1370"/>
                  </a:lnTo>
                  <a:lnTo>
                    <a:pt x="4042" y="1314"/>
                  </a:lnTo>
                  <a:lnTo>
                    <a:pt x="3753" y="1247"/>
                  </a:lnTo>
                  <a:lnTo>
                    <a:pt x="3474" y="1169"/>
                  </a:lnTo>
                  <a:lnTo>
                    <a:pt x="3207" y="1080"/>
                  </a:lnTo>
                  <a:lnTo>
                    <a:pt x="3207" y="1080"/>
                  </a:lnTo>
                  <a:lnTo>
                    <a:pt x="3129" y="1693"/>
                  </a:lnTo>
                  <a:lnTo>
                    <a:pt x="3040" y="2361"/>
                  </a:lnTo>
                  <a:lnTo>
                    <a:pt x="2906" y="3196"/>
                  </a:lnTo>
                  <a:lnTo>
                    <a:pt x="2762" y="4142"/>
                  </a:lnTo>
                  <a:lnTo>
                    <a:pt x="2572" y="5133"/>
                  </a:lnTo>
                  <a:lnTo>
                    <a:pt x="2472" y="5623"/>
                  </a:lnTo>
                  <a:lnTo>
                    <a:pt x="2361" y="6101"/>
                  </a:lnTo>
                  <a:lnTo>
                    <a:pt x="2250" y="6569"/>
                  </a:lnTo>
                  <a:lnTo>
                    <a:pt x="2127" y="7014"/>
                  </a:lnTo>
                  <a:lnTo>
                    <a:pt x="2127" y="7014"/>
                  </a:lnTo>
                  <a:lnTo>
                    <a:pt x="1949" y="7560"/>
                  </a:lnTo>
                  <a:lnTo>
                    <a:pt x="1760" y="8105"/>
                  </a:lnTo>
                  <a:lnTo>
                    <a:pt x="1760" y="8105"/>
                  </a:lnTo>
                  <a:lnTo>
                    <a:pt x="1615" y="8439"/>
                  </a:lnTo>
                  <a:lnTo>
                    <a:pt x="1492" y="8773"/>
                  </a:lnTo>
                  <a:lnTo>
                    <a:pt x="1348" y="9185"/>
                  </a:lnTo>
                  <a:lnTo>
                    <a:pt x="1181" y="9675"/>
                  </a:lnTo>
                  <a:lnTo>
                    <a:pt x="1003" y="10254"/>
                  </a:lnTo>
                  <a:lnTo>
                    <a:pt x="824" y="10900"/>
                  </a:lnTo>
                  <a:lnTo>
                    <a:pt x="646" y="11601"/>
                  </a:lnTo>
                  <a:lnTo>
                    <a:pt x="479" y="12358"/>
                  </a:lnTo>
                  <a:lnTo>
                    <a:pt x="401" y="12748"/>
                  </a:lnTo>
                  <a:lnTo>
                    <a:pt x="323" y="13149"/>
                  </a:lnTo>
                  <a:lnTo>
                    <a:pt x="257" y="13572"/>
                  </a:lnTo>
                  <a:lnTo>
                    <a:pt x="190" y="13995"/>
                  </a:lnTo>
                  <a:lnTo>
                    <a:pt x="134" y="14418"/>
                  </a:lnTo>
                  <a:lnTo>
                    <a:pt x="90" y="14863"/>
                  </a:lnTo>
                  <a:lnTo>
                    <a:pt x="45" y="15298"/>
                  </a:lnTo>
                  <a:lnTo>
                    <a:pt x="23" y="15754"/>
                  </a:lnTo>
                  <a:lnTo>
                    <a:pt x="1" y="16199"/>
                  </a:lnTo>
                  <a:lnTo>
                    <a:pt x="1" y="16656"/>
                  </a:lnTo>
                  <a:lnTo>
                    <a:pt x="1" y="17112"/>
                  </a:lnTo>
                  <a:lnTo>
                    <a:pt x="23" y="17569"/>
                  </a:lnTo>
                  <a:lnTo>
                    <a:pt x="56" y="18025"/>
                  </a:lnTo>
                  <a:lnTo>
                    <a:pt x="101" y="18482"/>
                  </a:lnTo>
                  <a:lnTo>
                    <a:pt x="101" y="18482"/>
                  </a:lnTo>
                  <a:lnTo>
                    <a:pt x="134" y="18704"/>
                  </a:lnTo>
                  <a:lnTo>
                    <a:pt x="168" y="18927"/>
                  </a:lnTo>
                  <a:lnTo>
                    <a:pt x="212" y="19150"/>
                  </a:lnTo>
                  <a:lnTo>
                    <a:pt x="268" y="19361"/>
                  </a:lnTo>
                  <a:lnTo>
                    <a:pt x="323" y="19573"/>
                  </a:lnTo>
                  <a:lnTo>
                    <a:pt x="379" y="19773"/>
                  </a:lnTo>
                  <a:lnTo>
                    <a:pt x="524" y="20174"/>
                  </a:lnTo>
                  <a:lnTo>
                    <a:pt x="680" y="20552"/>
                  </a:lnTo>
                  <a:lnTo>
                    <a:pt x="869" y="20920"/>
                  </a:lnTo>
                  <a:lnTo>
                    <a:pt x="1069" y="21265"/>
                  </a:lnTo>
                  <a:lnTo>
                    <a:pt x="1281" y="21599"/>
                  </a:lnTo>
                  <a:lnTo>
                    <a:pt x="1515" y="21922"/>
                  </a:lnTo>
                  <a:lnTo>
                    <a:pt x="1760" y="22222"/>
                  </a:lnTo>
                  <a:lnTo>
                    <a:pt x="2016" y="22523"/>
                  </a:lnTo>
                  <a:lnTo>
                    <a:pt x="2283" y="22801"/>
                  </a:lnTo>
                  <a:lnTo>
                    <a:pt x="2561" y="23069"/>
                  </a:lnTo>
                  <a:lnTo>
                    <a:pt x="2851" y="23325"/>
                  </a:lnTo>
                  <a:lnTo>
                    <a:pt x="3151" y="23570"/>
                  </a:lnTo>
                  <a:lnTo>
                    <a:pt x="3452" y="23803"/>
                  </a:lnTo>
                  <a:lnTo>
                    <a:pt x="3764" y="24037"/>
                  </a:lnTo>
                  <a:lnTo>
                    <a:pt x="4075" y="24249"/>
                  </a:lnTo>
                  <a:lnTo>
                    <a:pt x="4387" y="24460"/>
                  </a:lnTo>
                  <a:lnTo>
                    <a:pt x="4710" y="24661"/>
                  </a:lnTo>
                  <a:lnTo>
                    <a:pt x="5333" y="25050"/>
                  </a:lnTo>
                  <a:lnTo>
                    <a:pt x="5957" y="25407"/>
                  </a:lnTo>
                  <a:lnTo>
                    <a:pt x="6547" y="25752"/>
                  </a:lnTo>
                  <a:lnTo>
                    <a:pt x="7104" y="26075"/>
                  </a:lnTo>
                  <a:lnTo>
                    <a:pt x="7627" y="26397"/>
                  </a:lnTo>
                  <a:lnTo>
                    <a:pt x="7861" y="26553"/>
                  </a:lnTo>
                  <a:lnTo>
                    <a:pt x="8083" y="26720"/>
                  </a:lnTo>
                  <a:lnTo>
                    <a:pt x="8083" y="26720"/>
                  </a:lnTo>
                  <a:lnTo>
                    <a:pt x="8306" y="26876"/>
                  </a:lnTo>
                  <a:lnTo>
                    <a:pt x="8551" y="27032"/>
                  </a:lnTo>
                  <a:lnTo>
                    <a:pt x="9052" y="27344"/>
                  </a:lnTo>
                  <a:lnTo>
                    <a:pt x="9598" y="27667"/>
                  </a:lnTo>
                  <a:lnTo>
                    <a:pt x="10165" y="28012"/>
                  </a:lnTo>
                  <a:lnTo>
                    <a:pt x="10455" y="28201"/>
                  </a:lnTo>
                  <a:lnTo>
                    <a:pt x="10744" y="28401"/>
                  </a:lnTo>
                  <a:lnTo>
                    <a:pt x="11023" y="28613"/>
                  </a:lnTo>
                  <a:lnTo>
                    <a:pt x="11312" y="28836"/>
                  </a:lnTo>
                  <a:lnTo>
                    <a:pt x="11579" y="29081"/>
                  </a:lnTo>
                  <a:lnTo>
                    <a:pt x="11847" y="29337"/>
                  </a:lnTo>
                  <a:lnTo>
                    <a:pt x="12103" y="29615"/>
                  </a:lnTo>
                  <a:lnTo>
                    <a:pt x="12348" y="29916"/>
                  </a:lnTo>
                  <a:lnTo>
                    <a:pt x="12581" y="30238"/>
                  </a:lnTo>
                  <a:lnTo>
                    <a:pt x="12693" y="30405"/>
                  </a:lnTo>
                  <a:lnTo>
                    <a:pt x="12804" y="30584"/>
                  </a:lnTo>
                  <a:lnTo>
                    <a:pt x="12904" y="30762"/>
                  </a:lnTo>
                  <a:lnTo>
                    <a:pt x="13004" y="30951"/>
                  </a:lnTo>
                  <a:lnTo>
                    <a:pt x="13105" y="31140"/>
                  </a:lnTo>
                  <a:lnTo>
                    <a:pt x="13194" y="31352"/>
                  </a:lnTo>
                  <a:lnTo>
                    <a:pt x="13272" y="31552"/>
                  </a:lnTo>
                  <a:lnTo>
                    <a:pt x="13350" y="31775"/>
                  </a:lnTo>
                  <a:lnTo>
                    <a:pt x="13427" y="31998"/>
                  </a:lnTo>
                  <a:lnTo>
                    <a:pt x="13494" y="32231"/>
                  </a:lnTo>
                  <a:lnTo>
                    <a:pt x="13550" y="32465"/>
                  </a:lnTo>
                  <a:lnTo>
                    <a:pt x="13606" y="32710"/>
                  </a:lnTo>
                  <a:lnTo>
                    <a:pt x="13661" y="32966"/>
                  </a:lnTo>
                  <a:lnTo>
                    <a:pt x="13695" y="33233"/>
                  </a:lnTo>
                  <a:lnTo>
                    <a:pt x="13739" y="33501"/>
                  </a:lnTo>
                  <a:lnTo>
                    <a:pt x="13761" y="33790"/>
                  </a:lnTo>
                  <a:lnTo>
                    <a:pt x="13784" y="34080"/>
                  </a:lnTo>
                  <a:lnTo>
                    <a:pt x="13795" y="34380"/>
                  </a:lnTo>
                  <a:lnTo>
                    <a:pt x="13806" y="34692"/>
                  </a:lnTo>
                  <a:lnTo>
                    <a:pt x="13795" y="35004"/>
                  </a:lnTo>
                  <a:lnTo>
                    <a:pt x="13784" y="35338"/>
                  </a:lnTo>
                  <a:lnTo>
                    <a:pt x="13761" y="35672"/>
                  </a:lnTo>
                  <a:lnTo>
                    <a:pt x="13739" y="36028"/>
                  </a:lnTo>
                  <a:lnTo>
                    <a:pt x="13706" y="36384"/>
                  </a:lnTo>
                  <a:lnTo>
                    <a:pt x="13650" y="36752"/>
                  </a:lnTo>
                  <a:lnTo>
                    <a:pt x="13594" y="37130"/>
                  </a:lnTo>
                  <a:lnTo>
                    <a:pt x="13528" y="37531"/>
                  </a:lnTo>
                  <a:lnTo>
                    <a:pt x="13461" y="37932"/>
                  </a:lnTo>
                  <a:lnTo>
                    <a:pt x="13372" y="38344"/>
                  </a:lnTo>
                  <a:lnTo>
                    <a:pt x="13272" y="38778"/>
                  </a:lnTo>
                  <a:lnTo>
                    <a:pt x="13272" y="38778"/>
                  </a:lnTo>
                  <a:lnTo>
                    <a:pt x="13049" y="39769"/>
                  </a:lnTo>
                  <a:lnTo>
                    <a:pt x="12837" y="40782"/>
                  </a:lnTo>
                  <a:lnTo>
                    <a:pt x="12637" y="41795"/>
                  </a:lnTo>
                  <a:lnTo>
                    <a:pt x="12459" y="42808"/>
                  </a:lnTo>
                  <a:lnTo>
                    <a:pt x="12281" y="43799"/>
                  </a:lnTo>
                  <a:lnTo>
                    <a:pt x="12125" y="44768"/>
                  </a:lnTo>
                  <a:lnTo>
                    <a:pt x="11980" y="45703"/>
                  </a:lnTo>
                  <a:lnTo>
                    <a:pt x="11847" y="46582"/>
                  </a:lnTo>
                  <a:lnTo>
                    <a:pt x="11624" y="48152"/>
                  </a:lnTo>
                  <a:lnTo>
                    <a:pt x="11468" y="49377"/>
                  </a:lnTo>
                  <a:lnTo>
                    <a:pt x="11334" y="50468"/>
                  </a:lnTo>
                  <a:lnTo>
                    <a:pt x="11334" y="50468"/>
                  </a:lnTo>
                  <a:lnTo>
                    <a:pt x="11423" y="50468"/>
                  </a:lnTo>
                  <a:lnTo>
                    <a:pt x="11735" y="50468"/>
                  </a:lnTo>
                  <a:lnTo>
                    <a:pt x="12002" y="50479"/>
                  </a:lnTo>
                  <a:lnTo>
                    <a:pt x="12348" y="50501"/>
                  </a:lnTo>
                  <a:lnTo>
                    <a:pt x="12782" y="50546"/>
                  </a:lnTo>
                  <a:lnTo>
                    <a:pt x="13327" y="50601"/>
                  </a:lnTo>
                  <a:lnTo>
                    <a:pt x="13973" y="50690"/>
                  </a:lnTo>
                  <a:lnTo>
                    <a:pt x="14730" y="50802"/>
                  </a:lnTo>
                  <a:lnTo>
                    <a:pt x="15621" y="50935"/>
                  </a:lnTo>
                  <a:lnTo>
                    <a:pt x="16645" y="51114"/>
                  </a:lnTo>
                  <a:lnTo>
                    <a:pt x="17814" y="51325"/>
                  </a:lnTo>
                  <a:lnTo>
                    <a:pt x="19128" y="51570"/>
                  </a:lnTo>
                  <a:lnTo>
                    <a:pt x="20609" y="51871"/>
                  </a:lnTo>
                  <a:lnTo>
                    <a:pt x="22256" y="52205"/>
                  </a:lnTo>
                  <a:lnTo>
                    <a:pt x="22256" y="52205"/>
                  </a:lnTo>
                  <a:lnTo>
                    <a:pt x="22501" y="52260"/>
                  </a:lnTo>
                  <a:lnTo>
                    <a:pt x="22735" y="52294"/>
                  </a:lnTo>
                  <a:lnTo>
                    <a:pt x="22980" y="52327"/>
                  </a:lnTo>
                  <a:lnTo>
                    <a:pt x="23214" y="52360"/>
                  </a:lnTo>
                  <a:lnTo>
                    <a:pt x="23681" y="52394"/>
                  </a:lnTo>
                  <a:lnTo>
                    <a:pt x="24138" y="52394"/>
                  </a:lnTo>
                  <a:lnTo>
                    <a:pt x="24594" y="52383"/>
                  </a:lnTo>
                  <a:lnTo>
                    <a:pt x="25040" y="52338"/>
                  </a:lnTo>
                  <a:lnTo>
                    <a:pt x="25485" y="52283"/>
                  </a:lnTo>
                  <a:lnTo>
                    <a:pt x="25930" y="52216"/>
                  </a:lnTo>
                  <a:lnTo>
                    <a:pt x="26376" y="52127"/>
                  </a:lnTo>
                  <a:lnTo>
                    <a:pt x="26810" y="52026"/>
                  </a:lnTo>
                  <a:lnTo>
                    <a:pt x="27255" y="51904"/>
                  </a:lnTo>
                  <a:lnTo>
                    <a:pt x="27689" y="51782"/>
                  </a:lnTo>
                  <a:lnTo>
                    <a:pt x="28580" y="51514"/>
                  </a:lnTo>
                  <a:lnTo>
                    <a:pt x="29471" y="51236"/>
                  </a:lnTo>
                  <a:lnTo>
                    <a:pt x="29471" y="51236"/>
                  </a:lnTo>
                  <a:lnTo>
                    <a:pt x="30328" y="50969"/>
                  </a:lnTo>
                  <a:lnTo>
                    <a:pt x="30762" y="50835"/>
                  </a:lnTo>
                  <a:lnTo>
                    <a:pt x="31208" y="50713"/>
                  </a:lnTo>
                  <a:lnTo>
                    <a:pt x="31664" y="50590"/>
                  </a:lnTo>
                  <a:lnTo>
                    <a:pt x="32120" y="50479"/>
                  </a:lnTo>
                  <a:lnTo>
                    <a:pt x="32588" y="50379"/>
                  </a:lnTo>
                  <a:lnTo>
                    <a:pt x="33056" y="50290"/>
                  </a:lnTo>
                  <a:lnTo>
                    <a:pt x="33546" y="50212"/>
                  </a:lnTo>
                  <a:lnTo>
                    <a:pt x="34035" y="50156"/>
                  </a:lnTo>
                  <a:lnTo>
                    <a:pt x="34548" y="50112"/>
                  </a:lnTo>
                  <a:lnTo>
                    <a:pt x="35060" y="50078"/>
                  </a:lnTo>
                  <a:lnTo>
                    <a:pt x="35594" y="50067"/>
                  </a:lnTo>
                  <a:lnTo>
                    <a:pt x="36128" y="50089"/>
                  </a:lnTo>
                  <a:lnTo>
                    <a:pt x="36685" y="50123"/>
                  </a:lnTo>
                  <a:lnTo>
                    <a:pt x="37253" y="50178"/>
                  </a:lnTo>
                  <a:lnTo>
                    <a:pt x="37253" y="50178"/>
                  </a:lnTo>
                  <a:lnTo>
                    <a:pt x="37142" y="49700"/>
                  </a:lnTo>
                  <a:lnTo>
                    <a:pt x="37041" y="49210"/>
                  </a:lnTo>
                  <a:lnTo>
                    <a:pt x="36952" y="48709"/>
                  </a:lnTo>
                  <a:lnTo>
                    <a:pt x="36874" y="48197"/>
                  </a:lnTo>
                  <a:lnTo>
                    <a:pt x="36808" y="47673"/>
                  </a:lnTo>
                  <a:lnTo>
                    <a:pt x="36741" y="47139"/>
                  </a:lnTo>
                  <a:lnTo>
                    <a:pt x="36696" y="46605"/>
                  </a:lnTo>
                  <a:lnTo>
                    <a:pt x="36663" y="46059"/>
                  </a:lnTo>
                  <a:lnTo>
                    <a:pt x="36629" y="45502"/>
                  </a:lnTo>
                  <a:lnTo>
                    <a:pt x="36607" y="44946"/>
                  </a:lnTo>
                  <a:lnTo>
                    <a:pt x="36596" y="44378"/>
                  </a:lnTo>
                  <a:lnTo>
                    <a:pt x="36585" y="43799"/>
                  </a:lnTo>
                  <a:lnTo>
                    <a:pt x="36596" y="43220"/>
                  </a:lnTo>
                  <a:lnTo>
                    <a:pt x="36607" y="42641"/>
                  </a:lnTo>
                  <a:lnTo>
                    <a:pt x="36641" y="41450"/>
                  </a:lnTo>
                  <a:lnTo>
                    <a:pt x="36707" y="40247"/>
                  </a:lnTo>
                  <a:lnTo>
                    <a:pt x="36796" y="39034"/>
                  </a:lnTo>
                  <a:lnTo>
                    <a:pt x="36897" y="37809"/>
                  </a:lnTo>
                  <a:lnTo>
                    <a:pt x="37019" y="36585"/>
                  </a:lnTo>
                  <a:lnTo>
                    <a:pt x="37153" y="35349"/>
                  </a:lnTo>
                  <a:lnTo>
                    <a:pt x="37286" y="34124"/>
                  </a:lnTo>
                  <a:lnTo>
                    <a:pt x="37587" y="31686"/>
                  </a:lnTo>
                  <a:lnTo>
                    <a:pt x="37876" y="29292"/>
                  </a:lnTo>
                  <a:lnTo>
                    <a:pt x="38021" y="28123"/>
                  </a:lnTo>
                  <a:lnTo>
                    <a:pt x="38155" y="26976"/>
                  </a:lnTo>
                  <a:lnTo>
                    <a:pt x="38266" y="25852"/>
                  </a:lnTo>
                  <a:lnTo>
                    <a:pt x="38377" y="24761"/>
                  </a:lnTo>
                  <a:lnTo>
                    <a:pt x="38455" y="23703"/>
                  </a:lnTo>
                  <a:lnTo>
                    <a:pt x="38522" y="22679"/>
                  </a:lnTo>
                  <a:lnTo>
                    <a:pt x="38567" y="21699"/>
                  </a:lnTo>
                  <a:lnTo>
                    <a:pt x="38567" y="21232"/>
                  </a:lnTo>
                  <a:lnTo>
                    <a:pt x="38578" y="20764"/>
                  </a:lnTo>
                  <a:lnTo>
                    <a:pt x="38567" y="20308"/>
                  </a:lnTo>
                  <a:lnTo>
                    <a:pt x="38556" y="19873"/>
                  </a:lnTo>
                  <a:lnTo>
                    <a:pt x="38533" y="19450"/>
                  </a:lnTo>
                  <a:lnTo>
                    <a:pt x="38500" y="19038"/>
                  </a:lnTo>
                  <a:lnTo>
                    <a:pt x="38467" y="18638"/>
                  </a:lnTo>
                  <a:lnTo>
                    <a:pt x="38411" y="18248"/>
                  </a:lnTo>
                  <a:lnTo>
                    <a:pt x="38355" y="17880"/>
                  </a:lnTo>
                  <a:lnTo>
                    <a:pt x="38288" y="17524"/>
                  </a:lnTo>
                  <a:lnTo>
                    <a:pt x="38199" y="17190"/>
                  </a:lnTo>
                  <a:lnTo>
                    <a:pt x="38110" y="16867"/>
                  </a:lnTo>
                  <a:lnTo>
                    <a:pt x="38010" y="16556"/>
                  </a:lnTo>
                  <a:lnTo>
                    <a:pt x="37899" y="162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426;p21">
              <a:extLst>
                <a:ext uri="{FF2B5EF4-FFF2-40B4-BE49-F238E27FC236}">
                  <a16:creationId xmlns:a16="http://schemas.microsoft.com/office/drawing/2014/main" id="{ED7CAE32-5CC8-051D-FABD-1690161BB3B2}"/>
                </a:ext>
              </a:extLst>
            </p:cNvPr>
            <p:cNvSpPr/>
            <p:nvPr/>
          </p:nvSpPr>
          <p:spPr>
            <a:xfrm>
              <a:off x="1525542" y="2976974"/>
              <a:ext cx="206162" cy="791160"/>
            </a:xfrm>
            <a:custGeom>
              <a:avLst/>
              <a:gdLst/>
              <a:ahLst/>
              <a:cxnLst/>
              <a:rect l="l" t="t" r="r" b="b"/>
              <a:pathLst>
                <a:path w="8785" h="33713" extrusionOk="0">
                  <a:moveTo>
                    <a:pt x="0" y="0"/>
                  </a:moveTo>
                  <a:lnTo>
                    <a:pt x="457" y="368"/>
                  </a:lnTo>
                  <a:lnTo>
                    <a:pt x="902" y="735"/>
                  </a:lnTo>
                  <a:lnTo>
                    <a:pt x="1348" y="1114"/>
                  </a:lnTo>
                  <a:lnTo>
                    <a:pt x="1782" y="1503"/>
                  </a:lnTo>
                  <a:lnTo>
                    <a:pt x="2205" y="1893"/>
                  </a:lnTo>
                  <a:lnTo>
                    <a:pt x="2639" y="2283"/>
                  </a:lnTo>
                  <a:lnTo>
                    <a:pt x="3051" y="2684"/>
                  </a:lnTo>
                  <a:lnTo>
                    <a:pt x="3463" y="3096"/>
                  </a:lnTo>
                  <a:lnTo>
                    <a:pt x="3864" y="3507"/>
                  </a:lnTo>
                  <a:lnTo>
                    <a:pt x="4265" y="3931"/>
                  </a:lnTo>
                  <a:lnTo>
                    <a:pt x="4654" y="4365"/>
                  </a:lnTo>
                  <a:lnTo>
                    <a:pt x="5022" y="4799"/>
                  </a:lnTo>
                  <a:lnTo>
                    <a:pt x="5389" y="5244"/>
                  </a:lnTo>
                  <a:lnTo>
                    <a:pt x="5745" y="5701"/>
                  </a:lnTo>
                  <a:lnTo>
                    <a:pt x="6079" y="6168"/>
                  </a:lnTo>
                  <a:lnTo>
                    <a:pt x="6402" y="6636"/>
                  </a:lnTo>
                  <a:lnTo>
                    <a:pt x="6703" y="7126"/>
                  </a:lnTo>
                  <a:lnTo>
                    <a:pt x="6992" y="7616"/>
                  </a:lnTo>
                  <a:lnTo>
                    <a:pt x="7126" y="7872"/>
                  </a:lnTo>
                  <a:lnTo>
                    <a:pt x="7248" y="8117"/>
                  </a:lnTo>
                  <a:lnTo>
                    <a:pt x="7371" y="8373"/>
                  </a:lnTo>
                  <a:lnTo>
                    <a:pt x="7482" y="8640"/>
                  </a:lnTo>
                  <a:lnTo>
                    <a:pt x="7582" y="8896"/>
                  </a:lnTo>
                  <a:lnTo>
                    <a:pt x="7671" y="9163"/>
                  </a:lnTo>
                  <a:lnTo>
                    <a:pt x="7760" y="9430"/>
                  </a:lnTo>
                  <a:lnTo>
                    <a:pt x="7827" y="9698"/>
                  </a:lnTo>
                  <a:lnTo>
                    <a:pt x="7894" y="9965"/>
                  </a:lnTo>
                  <a:lnTo>
                    <a:pt x="7939" y="10243"/>
                  </a:lnTo>
                  <a:lnTo>
                    <a:pt x="7983" y="10510"/>
                  </a:lnTo>
                  <a:lnTo>
                    <a:pt x="7994" y="10655"/>
                  </a:lnTo>
                  <a:lnTo>
                    <a:pt x="8017" y="10789"/>
                  </a:lnTo>
                  <a:lnTo>
                    <a:pt x="8028" y="11067"/>
                  </a:lnTo>
                  <a:lnTo>
                    <a:pt x="8050" y="11356"/>
                  </a:lnTo>
                  <a:lnTo>
                    <a:pt x="8061" y="11924"/>
                  </a:lnTo>
                  <a:lnTo>
                    <a:pt x="8050" y="12492"/>
                  </a:lnTo>
                  <a:lnTo>
                    <a:pt x="8017" y="13060"/>
                  </a:lnTo>
                  <a:lnTo>
                    <a:pt x="7983" y="13639"/>
                  </a:lnTo>
                  <a:lnTo>
                    <a:pt x="7927" y="14207"/>
                  </a:lnTo>
                  <a:lnTo>
                    <a:pt x="7861" y="14786"/>
                  </a:lnTo>
                  <a:lnTo>
                    <a:pt x="7794" y="15353"/>
                  </a:lnTo>
                  <a:lnTo>
                    <a:pt x="7638" y="16500"/>
                  </a:lnTo>
                  <a:lnTo>
                    <a:pt x="7449" y="17647"/>
                  </a:lnTo>
                  <a:lnTo>
                    <a:pt x="7248" y="18782"/>
                  </a:lnTo>
                  <a:lnTo>
                    <a:pt x="7048" y="19929"/>
                  </a:lnTo>
                  <a:lnTo>
                    <a:pt x="6603" y="22212"/>
                  </a:lnTo>
                  <a:lnTo>
                    <a:pt x="6157" y="24494"/>
                  </a:lnTo>
                  <a:lnTo>
                    <a:pt x="5712" y="26787"/>
                  </a:lnTo>
                  <a:lnTo>
                    <a:pt x="5500" y="27934"/>
                  </a:lnTo>
                  <a:lnTo>
                    <a:pt x="5300" y="29081"/>
                  </a:lnTo>
                  <a:lnTo>
                    <a:pt x="5122" y="30239"/>
                  </a:lnTo>
                  <a:lnTo>
                    <a:pt x="4955" y="31397"/>
                  </a:lnTo>
                  <a:lnTo>
                    <a:pt x="4877" y="31975"/>
                  </a:lnTo>
                  <a:lnTo>
                    <a:pt x="4810" y="32554"/>
                  </a:lnTo>
                  <a:lnTo>
                    <a:pt x="4754" y="33133"/>
                  </a:lnTo>
                  <a:lnTo>
                    <a:pt x="4699" y="33712"/>
                  </a:lnTo>
                  <a:lnTo>
                    <a:pt x="4699" y="33712"/>
                  </a:lnTo>
                  <a:lnTo>
                    <a:pt x="4810" y="33144"/>
                  </a:lnTo>
                  <a:lnTo>
                    <a:pt x="4933" y="32566"/>
                  </a:lnTo>
                  <a:lnTo>
                    <a:pt x="5166" y="31430"/>
                  </a:lnTo>
                  <a:lnTo>
                    <a:pt x="5422" y="30294"/>
                  </a:lnTo>
                  <a:lnTo>
                    <a:pt x="5690" y="29159"/>
                  </a:lnTo>
                  <a:lnTo>
                    <a:pt x="6758" y="24627"/>
                  </a:lnTo>
                  <a:lnTo>
                    <a:pt x="7026" y="23492"/>
                  </a:lnTo>
                  <a:lnTo>
                    <a:pt x="7282" y="22356"/>
                  </a:lnTo>
                  <a:lnTo>
                    <a:pt x="7527" y="21210"/>
                  </a:lnTo>
                  <a:lnTo>
                    <a:pt x="7760" y="20074"/>
                  </a:lnTo>
                  <a:lnTo>
                    <a:pt x="7994" y="18927"/>
                  </a:lnTo>
                  <a:lnTo>
                    <a:pt x="8195" y="17769"/>
                  </a:lnTo>
                  <a:lnTo>
                    <a:pt x="8384" y="16611"/>
                  </a:lnTo>
                  <a:lnTo>
                    <a:pt x="8473" y="16032"/>
                  </a:lnTo>
                  <a:lnTo>
                    <a:pt x="8551" y="15454"/>
                  </a:lnTo>
                  <a:lnTo>
                    <a:pt x="8618" y="14863"/>
                  </a:lnTo>
                  <a:lnTo>
                    <a:pt x="8673" y="14285"/>
                  </a:lnTo>
                  <a:lnTo>
                    <a:pt x="8729" y="13694"/>
                  </a:lnTo>
                  <a:lnTo>
                    <a:pt x="8762" y="13104"/>
                  </a:lnTo>
                  <a:lnTo>
                    <a:pt x="8785" y="12514"/>
                  </a:lnTo>
                  <a:lnTo>
                    <a:pt x="8785" y="11913"/>
                  </a:lnTo>
                  <a:lnTo>
                    <a:pt x="8774" y="11624"/>
                  </a:lnTo>
                  <a:lnTo>
                    <a:pt x="8762" y="11323"/>
                  </a:lnTo>
                  <a:lnTo>
                    <a:pt x="8740" y="11022"/>
                  </a:lnTo>
                  <a:lnTo>
                    <a:pt x="8707" y="10722"/>
                  </a:lnTo>
                  <a:lnTo>
                    <a:pt x="8696" y="10566"/>
                  </a:lnTo>
                  <a:lnTo>
                    <a:pt x="8673" y="10421"/>
                  </a:lnTo>
                  <a:lnTo>
                    <a:pt x="8618" y="10121"/>
                  </a:lnTo>
                  <a:lnTo>
                    <a:pt x="8562" y="9820"/>
                  </a:lnTo>
                  <a:lnTo>
                    <a:pt x="8484" y="9519"/>
                  </a:lnTo>
                  <a:lnTo>
                    <a:pt x="8395" y="9230"/>
                  </a:lnTo>
                  <a:lnTo>
                    <a:pt x="8295" y="8941"/>
                  </a:lnTo>
                  <a:lnTo>
                    <a:pt x="8184" y="8662"/>
                  </a:lnTo>
                  <a:lnTo>
                    <a:pt x="8072" y="8384"/>
                  </a:lnTo>
                  <a:lnTo>
                    <a:pt x="7950" y="8106"/>
                  </a:lnTo>
                  <a:lnTo>
                    <a:pt x="7805" y="7838"/>
                  </a:lnTo>
                  <a:lnTo>
                    <a:pt x="7671" y="7582"/>
                  </a:lnTo>
                  <a:lnTo>
                    <a:pt x="7516" y="7315"/>
                  </a:lnTo>
                  <a:lnTo>
                    <a:pt x="7371" y="7059"/>
                  </a:lnTo>
                  <a:lnTo>
                    <a:pt x="7204" y="6814"/>
                  </a:lnTo>
                  <a:lnTo>
                    <a:pt x="6870" y="6324"/>
                  </a:lnTo>
                  <a:lnTo>
                    <a:pt x="6525" y="5845"/>
                  </a:lnTo>
                  <a:lnTo>
                    <a:pt x="6157" y="5378"/>
                  </a:lnTo>
                  <a:lnTo>
                    <a:pt x="5768" y="4933"/>
                  </a:lnTo>
                  <a:lnTo>
                    <a:pt x="5378" y="4487"/>
                  </a:lnTo>
                  <a:lnTo>
                    <a:pt x="4977" y="4064"/>
                  </a:lnTo>
                  <a:lnTo>
                    <a:pt x="4554" y="3652"/>
                  </a:lnTo>
                  <a:lnTo>
                    <a:pt x="4131" y="3240"/>
                  </a:lnTo>
                  <a:lnTo>
                    <a:pt x="3708" y="2851"/>
                  </a:lnTo>
                  <a:lnTo>
                    <a:pt x="3263" y="2461"/>
                  </a:lnTo>
                  <a:lnTo>
                    <a:pt x="2817" y="2082"/>
                  </a:lnTo>
                  <a:lnTo>
                    <a:pt x="2361" y="1715"/>
                  </a:lnTo>
                  <a:lnTo>
                    <a:pt x="1904" y="1348"/>
                  </a:lnTo>
                  <a:lnTo>
                    <a:pt x="1437" y="1002"/>
                  </a:lnTo>
                  <a:lnTo>
                    <a:pt x="969" y="657"/>
                  </a:lnTo>
                  <a:lnTo>
                    <a:pt x="479" y="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1F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427;p21">
              <a:extLst>
                <a:ext uri="{FF2B5EF4-FFF2-40B4-BE49-F238E27FC236}">
                  <a16:creationId xmlns:a16="http://schemas.microsoft.com/office/drawing/2014/main" id="{4B041198-A01A-149A-EBF8-AED668FADF0F}"/>
                </a:ext>
              </a:extLst>
            </p:cNvPr>
            <p:cNvSpPr/>
            <p:nvPr/>
          </p:nvSpPr>
          <p:spPr>
            <a:xfrm>
              <a:off x="1525542" y="2976974"/>
              <a:ext cx="206162" cy="791160"/>
            </a:xfrm>
            <a:custGeom>
              <a:avLst/>
              <a:gdLst/>
              <a:ahLst/>
              <a:cxnLst/>
              <a:rect l="l" t="t" r="r" b="b"/>
              <a:pathLst>
                <a:path w="8785" h="3371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7" y="368"/>
                  </a:lnTo>
                  <a:lnTo>
                    <a:pt x="902" y="735"/>
                  </a:lnTo>
                  <a:lnTo>
                    <a:pt x="902" y="735"/>
                  </a:lnTo>
                  <a:lnTo>
                    <a:pt x="1348" y="1114"/>
                  </a:lnTo>
                  <a:lnTo>
                    <a:pt x="1782" y="1503"/>
                  </a:lnTo>
                  <a:lnTo>
                    <a:pt x="1782" y="1503"/>
                  </a:lnTo>
                  <a:lnTo>
                    <a:pt x="2205" y="1893"/>
                  </a:lnTo>
                  <a:lnTo>
                    <a:pt x="2205" y="1893"/>
                  </a:lnTo>
                  <a:lnTo>
                    <a:pt x="2639" y="2283"/>
                  </a:lnTo>
                  <a:lnTo>
                    <a:pt x="2639" y="2283"/>
                  </a:lnTo>
                  <a:lnTo>
                    <a:pt x="3051" y="2684"/>
                  </a:lnTo>
                  <a:lnTo>
                    <a:pt x="3463" y="3096"/>
                  </a:lnTo>
                  <a:lnTo>
                    <a:pt x="3463" y="3096"/>
                  </a:lnTo>
                  <a:lnTo>
                    <a:pt x="3864" y="3507"/>
                  </a:lnTo>
                  <a:lnTo>
                    <a:pt x="4265" y="3931"/>
                  </a:lnTo>
                  <a:lnTo>
                    <a:pt x="4654" y="4365"/>
                  </a:lnTo>
                  <a:lnTo>
                    <a:pt x="5022" y="4799"/>
                  </a:lnTo>
                  <a:lnTo>
                    <a:pt x="5389" y="5244"/>
                  </a:lnTo>
                  <a:lnTo>
                    <a:pt x="5745" y="5701"/>
                  </a:lnTo>
                  <a:lnTo>
                    <a:pt x="6079" y="6168"/>
                  </a:lnTo>
                  <a:lnTo>
                    <a:pt x="6402" y="6636"/>
                  </a:lnTo>
                  <a:lnTo>
                    <a:pt x="6402" y="6636"/>
                  </a:lnTo>
                  <a:lnTo>
                    <a:pt x="6703" y="7126"/>
                  </a:lnTo>
                  <a:lnTo>
                    <a:pt x="6992" y="7616"/>
                  </a:lnTo>
                  <a:lnTo>
                    <a:pt x="7126" y="7872"/>
                  </a:lnTo>
                  <a:lnTo>
                    <a:pt x="7248" y="8117"/>
                  </a:lnTo>
                  <a:lnTo>
                    <a:pt x="7371" y="8373"/>
                  </a:lnTo>
                  <a:lnTo>
                    <a:pt x="7482" y="8640"/>
                  </a:lnTo>
                  <a:lnTo>
                    <a:pt x="7482" y="8640"/>
                  </a:lnTo>
                  <a:lnTo>
                    <a:pt x="7582" y="8896"/>
                  </a:lnTo>
                  <a:lnTo>
                    <a:pt x="7671" y="9163"/>
                  </a:lnTo>
                  <a:lnTo>
                    <a:pt x="7760" y="9430"/>
                  </a:lnTo>
                  <a:lnTo>
                    <a:pt x="7827" y="9698"/>
                  </a:lnTo>
                  <a:lnTo>
                    <a:pt x="7827" y="9698"/>
                  </a:lnTo>
                  <a:lnTo>
                    <a:pt x="7894" y="9965"/>
                  </a:lnTo>
                  <a:lnTo>
                    <a:pt x="7894" y="9965"/>
                  </a:lnTo>
                  <a:lnTo>
                    <a:pt x="7939" y="10243"/>
                  </a:lnTo>
                  <a:lnTo>
                    <a:pt x="7939" y="10243"/>
                  </a:lnTo>
                  <a:lnTo>
                    <a:pt x="7983" y="10510"/>
                  </a:lnTo>
                  <a:lnTo>
                    <a:pt x="7994" y="10655"/>
                  </a:lnTo>
                  <a:lnTo>
                    <a:pt x="8017" y="10789"/>
                  </a:lnTo>
                  <a:lnTo>
                    <a:pt x="8017" y="10789"/>
                  </a:lnTo>
                  <a:lnTo>
                    <a:pt x="8028" y="11067"/>
                  </a:lnTo>
                  <a:lnTo>
                    <a:pt x="8050" y="11356"/>
                  </a:lnTo>
                  <a:lnTo>
                    <a:pt x="8061" y="11924"/>
                  </a:lnTo>
                  <a:lnTo>
                    <a:pt x="8050" y="12492"/>
                  </a:lnTo>
                  <a:lnTo>
                    <a:pt x="8017" y="13060"/>
                  </a:lnTo>
                  <a:lnTo>
                    <a:pt x="8017" y="13060"/>
                  </a:lnTo>
                  <a:lnTo>
                    <a:pt x="7983" y="13639"/>
                  </a:lnTo>
                  <a:lnTo>
                    <a:pt x="7927" y="14207"/>
                  </a:lnTo>
                  <a:lnTo>
                    <a:pt x="7861" y="14786"/>
                  </a:lnTo>
                  <a:lnTo>
                    <a:pt x="7794" y="15353"/>
                  </a:lnTo>
                  <a:lnTo>
                    <a:pt x="7794" y="15353"/>
                  </a:lnTo>
                  <a:lnTo>
                    <a:pt x="7638" y="16500"/>
                  </a:lnTo>
                  <a:lnTo>
                    <a:pt x="7449" y="17647"/>
                  </a:lnTo>
                  <a:lnTo>
                    <a:pt x="7248" y="18782"/>
                  </a:lnTo>
                  <a:lnTo>
                    <a:pt x="7048" y="19929"/>
                  </a:lnTo>
                  <a:lnTo>
                    <a:pt x="7048" y="19929"/>
                  </a:lnTo>
                  <a:lnTo>
                    <a:pt x="6603" y="22212"/>
                  </a:lnTo>
                  <a:lnTo>
                    <a:pt x="6157" y="24494"/>
                  </a:lnTo>
                  <a:lnTo>
                    <a:pt x="6157" y="24494"/>
                  </a:lnTo>
                  <a:lnTo>
                    <a:pt x="5712" y="26787"/>
                  </a:lnTo>
                  <a:lnTo>
                    <a:pt x="5500" y="27934"/>
                  </a:lnTo>
                  <a:lnTo>
                    <a:pt x="5300" y="29081"/>
                  </a:lnTo>
                  <a:lnTo>
                    <a:pt x="5300" y="29081"/>
                  </a:lnTo>
                  <a:lnTo>
                    <a:pt x="5122" y="30239"/>
                  </a:lnTo>
                  <a:lnTo>
                    <a:pt x="4955" y="31397"/>
                  </a:lnTo>
                  <a:lnTo>
                    <a:pt x="4877" y="31975"/>
                  </a:lnTo>
                  <a:lnTo>
                    <a:pt x="4810" y="32554"/>
                  </a:lnTo>
                  <a:lnTo>
                    <a:pt x="4754" y="33133"/>
                  </a:lnTo>
                  <a:lnTo>
                    <a:pt x="4699" y="33712"/>
                  </a:lnTo>
                  <a:lnTo>
                    <a:pt x="4699" y="33712"/>
                  </a:lnTo>
                  <a:lnTo>
                    <a:pt x="4810" y="33144"/>
                  </a:lnTo>
                  <a:lnTo>
                    <a:pt x="4933" y="32566"/>
                  </a:lnTo>
                  <a:lnTo>
                    <a:pt x="4933" y="32566"/>
                  </a:lnTo>
                  <a:lnTo>
                    <a:pt x="5166" y="31430"/>
                  </a:lnTo>
                  <a:lnTo>
                    <a:pt x="5166" y="31430"/>
                  </a:lnTo>
                  <a:lnTo>
                    <a:pt x="5422" y="30294"/>
                  </a:lnTo>
                  <a:lnTo>
                    <a:pt x="5690" y="29159"/>
                  </a:lnTo>
                  <a:lnTo>
                    <a:pt x="6758" y="24627"/>
                  </a:lnTo>
                  <a:lnTo>
                    <a:pt x="6758" y="24627"/>
                  </a:lnTo>
                  <a:lnTo>
                    <a:pt x="7026" y="23492"/>
                  </a:lnTo>
                  <a:lnTo>
                    <a:pt x="7282" y="22356"/>
                  </a:lnTo>
                  <a:lnTo>
                    <a:pt x="7527" y="21210"/>
                  </a:lnTo>
                  <a:lnTo>
                    <a:pt x="7760" y="20074"/>
                  </a:lnTo>
                  <a:lnTo>
                    <a:pt x="7760" y="20074"/>
                  </a:lnTo>
                  <a:lnTo>
                    <a:pt x="7994" y="18927"/>
                  </a:lnTo>
                  <a:lnTo>
                    <a:pt x="8195" y="17769"/>
                  </a:lnTo>
                  <a:lnTo>
                    <a:pt x="8195" y="17769"/>
                  </a:lnTo>
                  <a:lnTo>
                    <a:pt x="8384" y="16611"/>
                  </a:lnTo>
                  <a:lnTo>
                    <a:pt x="8473" y="16032"/>
                  </a:lnTo>
                  <a:lnTo>
                    <a:pt x="8551" y="15454"/>
                  </a:lnTo>
                  <a:lnTo>
                    <a:pt x="8551" y="15454"/>
                  </a:lnTo>
                  <a:lnTo>
                    <a:pt x="8618" y="14863"/>
                  </a:lnTo>
                  <a:lnTo>
                    <a:pt x="8673" y="14285"/>
                  </a:lnTo>
                  <a:lnTo>
                    <a:pt x="8673" y="14285"/>
                  </a:lnTo>
                  <a:lnTo>
                    <a:pt x="8729" y="13694"/>
                  </a:lnTo>
                  <a:lnTo>
                    <a:pt x="8762" y="13104"/>
                  </a:lnTo>
                  <a:lnTo>
                    <a:pt x="8762" y="13104"/>
                  </a:lnTo>
                  <a:lnTo>
                    <a:pt x="8785" y="12514"/>
                  </a:lnTo>
                  <a:lnTo>
                    <a:pt x="8785" y="11913"/>
                  </a:lnTo>
                  <a:lnTo>
                    <a:pt x="8774" y="11624"/>
                  </a:lnTo>
                  <a:lnTo>
                    <a:pt x="8762" y="11323"/>
                  </a:lnTo>
                  <a:lnTo>
                    <a:pt x="8740" y="11022"/>
                  </a:lnTo>
                  <a:lnTo>
                    <a:pt x="8707" y="10722"/>
                  </a:lnTo>
                  <a:lnTo>
                    <a:pt x="8696" y="10566"/>
                  </a:lnTo>
                  <a:lnTo>
                    <a:pt x="8673" y="10421"/>
                  </a:lnTo>
                  <a:lnTo>
                    <a:pt x="8673" y="10421"/>
                  </a:lnTo>
                  <a:lnTo>
                    <a:pt x="8618" y="10121"/>
                  </a:lnTo>
                  <a:lnTo>
                    <a:pt x="8618" y="10121"/>
                  </a:lnTo>
                  <a:lnTo>
                    <a:pt x="8562" y="9820"/>
                  </a:lnTo>
                  <a:lnTo>
                    <a:pt x="8562" y="9820"/>
                  </a:lnTo>
                  <a:lnTo>
                    <a:pt x="8484" y="9519"/>
                  </a:lnTo>
                  <a:lnTo>
                    <a:pt x="8484" y="9519"/>
                  </a:lnTo>
                  <a:lnTo>
                    <a:pt x="8395" y="9230"/>
                  </a:lnTo>
                  <a:lnTo>
                    <a:pt x="8295" y="8941"/>
                  </a:lnTo>
                  <a:lnTo>
                    <a:pt x="8184" y="8662"/>
                  </a:lnTo>
                  <a:lnTo>
                    <a:pt x="8072" y="8384"/>
                  </a:lnTo>
                  <a:lnTo>
                    <a:pt x="8072" y="8384"/>
                  </a:lnTo>
                  <a:lnTo>
                    <a:pt x="7950" y="8106"/>
                  </a:lnTo>
                  <a:lnTo>
                    <a:pt x="7805" y="7838"/>
                  </a:lnTo>
                  <a:lnTo>
                    <a:pt x="7671" y="7582"/>
                  </a:lnTo>
                  <a:lnTo>
                    <a:pt x="7516" y="7315"/>
                  </a:lnTo>
                  <a:lnTo>
                    <a:pt x="7516" y="7315"/>
                  </a:lnTo>
                  <a:lnTo>
                    <a:pt x="7371" y="7059"/>
                  </a:lnTo>
                  <a:lnTo>
                    <a:pt x="7204" y="6814"/>
                  </a:lnTo>
                  <a:lnTo>
                    <a:pt x="6870" y="6324"/>
                  </a:lnTo>
                  <a:lnTo>
                    <a:pt x="6870" y="6324"/>
                  </a:lnTo>
                  <a:lnTo>
                    <a:pt x="6525" y="5845"/>
                  </a:lnTo>
                  <a:lnTo>
                    <a:pt x="6157" y="5378"/>
                  </a:lnTo>
                  <a:lnTo>
                    <a:pt x="6157" y="5378"/>
                  </a:lnTo>
                  <a:lnTo>
                    <a:pt x="5768" y="4933"/>
                  </a:lnTo>
                  <a:lnTo>
                    <a:pt x="5378" y="4487"/>
                  </a:lnTo>
                  <a:lnTo>
                    <a:pt x="5378" y="4487"/>
                  </a:lnTo>
                  <a:lnTo>
                    <a:pt x="4977" y="4064"/>
                  </a:lnTo>
                  <a:lnTo>
                    <a:pt x="4554" y="3652"/>
                  </a:lnTo>
                  <a:lnTo>
                    <a:pt x="4554" y="3652"/>
                  </a:lnTo>
                  <a:lnTo>
                    <a:pt x="4131" y="3240"/>
                  </a:lnTo>
                  <a:lnTo>
                    <a:pt x="3708" y="2851"/>
                  </a:lnTo>
                  <a:lnTo>
                    <a:pt x="3708" y="2851"/>
                  </a:lnTo>
                  <a:lnTo>
                    <a:pt x="3263" y="2461"/>
                  </a:lnTo>
                  <a:lnTo>
                    <a:pt x="2817" y="2082"/>
                  </a:lnTo>
                  <a:lnTo>
                    <a:pt x="2361" y="1715"/>
                  </a:lnTo>
                  <a:lnTo>
                    <a:pt x="1904" y="1348"/>
                  </a:lnTo>
                  <a:lnTo>
                    <a:pt x="1904" y="1348"/>
                  </a:lnTo>
                  <a:lnTo>
                    <a:pt x="1437" y="1002"/>
                  </a:lnTo>
                  <a:lnTo>
                    <a:pt x="969" y="657"/>
                  </a:lnTo>
                  <a:lnTo>
                    <a:pt x="479" y="3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428;p21">
              <a:extLst>
                <a:ext uri="{FF2B5EF4-FFF2-40B4-BE49-F238E27FC236}">
                  <a16:creationId xmlns:a16="http://schemas.microsoft.com/office/drawing/2014/main" id="{C96D5CD3-FE39-9C9A-4299-193BAD81AABD}"/>
                </a:ext>
              </a:extLst>
            </p:cNvPr>
            <p:cNvSpPr/>
            <p:nvPr/>
          </p:nvSpPr>
          <p:spPr>
            <a:xfrm>
              <a:off x="1764864" y="3341706"/>
              <a:ext cx="172463" cy="377569"/>
            </a:xfrm>
            <a:custGeom>
              <a:avLst/>
              <a:gdLst/>
              <a:ahLst/>
              <a:cxnLst/>
              <a:rect l="l" t="t" r="r" b="b"/>
              <a:pathLst>
                <a:path w="7349" h="16089" extrusionOk="0">
                  <a:moveTo>
                    <a:pt x="7349" y="1"/>
                  </a:moveTo>
                  <a:lnTo>
                    <a:pt x="7226" y="257"/>
                  </a:lnTo>
                  <a:lnTo>
                    <a:pt x="7093" y="490"/>
                  </a:lnTo>
                  <a:lnTo>
                    <a:pt x="6814" y="969"/>
                  </a:lnTo>
                  <a:lnTo>
                    <a:pt x="6224" y="1904"/>
                  </a:lnTo>
                  <a:lnTo>
                    <a:pt x="5645" y="2851"/>
                  </a:lnTo>
                  <a:lnTo>
                    <a:pt x="5066" y="3797"/>
                  </a:lnTo>
                  <a:lnTo>
                    <a:pt x="4510" y="4755"/>
                  </a:lnTo>
                  <a:lnTo>
                    <a:pt x="3975" y="5734"/>
                  </a:lnTo>
                  <a:lnTo>
                    <a:pt x="3719" y="6224"/>
                  </a:lnTo>
                  <a:lnTo>
                    <a:pt x="3463" y="6714"/>
                  </a:lnTo>
                  <a:lnTo>
                    <a:pt x="3207" y="7215"/>
                  </a:lnTo>
                  <a:lnTo>
                    <a:pt x="2973" y="7716"/>
                  </a:lnTo>
                  <a:lnTo>
                    <a:pt x="2740" y="8217"/>
                  </a:lnTo>
                  <a:lnTo>
                    <a:pt x="2506" y="8729"/>
                  </a:lnTo>
                  <a:lnTo>
                    <a:pt x="2060" y="9742"/>
                  </a:lnTo>
                  <a:lnTo>
                    <a:pt x="1849" y="10266"/>
                  </a:lnTo>
                  <a:lnTo>
                    <a:pt x="1648" y="10778"/>
                  </a:lnTo>
                  <a:lnTo>
                    <a:pt x="1448" y="11301"/>
                  </a:lnTo>
                  <a:lnTo>
                    <a:pt x="1259" y="11824"/>
                  </a:lnTo>
                  <a:lnTo>
                    <a:pt x="1070" y="12348"/>
                  </a:lnTo>
                  <a:lnTo>
                    <a:pt x="891" y="12871"/>
                  </a:lnTo>
                  <a:lnTo>
                    <a:pt x="724" y="13405"/>
                  </a:lnTo>
                  <a:lnTo>
                    <a:pt x="569" y="13928"/>
                  </a:lnTo>
                  <a:lnTo>
                    <a:pt x="413" y="14463"/>
                  </a:lnTo>
                  <a:lnTo>
                    <a:pt x="268" y="14997"/>
                  </a:lnTo>
                  <a:lnTo>
                    <a:pt x="123" y="15543"/>
                  </a:lnTo>
                  <a:lnTo>
                    <a:pt x="1" y="16088"/>
                  </a:lnTo>
                  <a:lnTo>
                    <a:pt x="468" y="15075"/>
                  </a:lnTo>
                  <a:lnTo>
                    <a:pt x="914" y="14062"/>
                  </a:lnTo>
                  <a:lnTo>
                    <a:pt x="1815" y="12047"/>
                  </a:lnTo>
                  <a:lnTo>
                    <a:pt x="2728" y="10032"/>
                  </a:lnTo>
                  <a:lnTo>
                    <a:pt x="2951" y="9542"/>
                  </a:lnTo>
                  <a:lnTo>
                    <a:pt x="3185" y="9041"/>
                  </a:lnTo>
                  <a:lnTo>
                    <a:pt x="3419" y="8540"/>
                  </a:lnTo>
                  <a:lnTo>
                    <a:pt x="3664" y="8039"/>
                  </a:lnTo>
                  <a:lnTo>
                    <a:pt x="4131" y="7048"/>
                  </a:lnTo>
                  <a:lnTo>
                    <a:pt x="4621" y="6057"/>
                  </a:lnTo>
                  <a:lnTo>
                    <a:pt x="5590" y="4087"/>
                  </a:lnTo>
                  <a:lnTo>
                    <a:pt x="6080" y="3085"/>
                  </a:lnTo>
                  <a:lnTo>
                    <a:pt x="6558" y="2083"/>
                  </a:lnTo>
                  <a:lnTo>
                    <a:pt x="6781" y="1582"/>
                  </a:lnTo>
                  <a:lnTo>
                    <a:pt x="7004" y="1069"/>
                  </a:lnTo>
                  <a:lnTo>
                    <a:pt x="7104" y="802"/>
                  </a:lnTo>
                  <a:lnTo>
                    <a:pt x="7193" y="546"/>
                  </a:lnTo>
                  <a:lnTo>
                    <a:pt x="7282" y="279"/>
                  </a:lnTo>
                  <a:lnTo>
                    <a:pt x="7349" y="1"/>
                  </a:lnTo>
                  <a:close/>
                </a:path>
              </a:pathLst>
            </a:custGeom>
            <a:solidFill>
              <a:srgbClr val="2B1F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429;p21">
              <a:extLst>
                <a:ext uri="{FF2B5EF4-FFF2-40B4-BE49-F238E27FC236}">
                  <a16:creationId xmlns:a16="http://schemas.microsoft.com/office/drawing/2014/main" id="{84828B7E-03D0-F7D2-BD9D-2F46164061E0}"/>
                </a:ext>
              </a:extLst>
            </p:cNvPr>
            <p:cNvSpPr/>
            <p:nvPr/>
          </p:nvSpPr>
          <p:spPr>
            <a:xfrm>
              <a:off x="1764864" y="3341706"/>
              <a:ext cx="172463" cy="377569"/>
            </a:xfrm>
            <a:custGeom>
              <a:avLst/>
              <a:gdLst/>
              <a:ahLst/>
              <a:cxnLst/>
              <a:rect l="l" t="t" r="r" b="b"/>
              <a:pathLst>
                <a:path w="7349" h="16089" fill="none" extrusionOk="0">
                  <a:moveTo>
                    <a:pt x="7349" y="1"/>
                  </a:moveTo>
                  <a:lnTo>
                    <a:pt x="7349" y="1"/>
                  </a:lnTo>
                  <a:lnTo>
                    <a:pt x="7226" y="257"/>
                  </a:lnTo>
                  <a:lnTo>
                    <a:pt x="7093" y="490"/>
                  </a:lnTo>
                  <a:lnTo>
                    <a:pt x="6814" y="969"/>
                  </a:lnTo>
                  <a:lnTo>
                    <a:pt x="6814" y="969"/>
                  </a:lnTo>
                  <a:lnTo>
                    <a:pt x="6224" y="1904"/>
                  </a:lnTo>
                  <a:lnTo>
                    <a:pt x="6224" y="1904"/>
                  </a:lnTo>
                  <a:lnTo>
                    <a:pt x="5645" y="2851"/>
                  </a:lnTo>
                  <a:lnTo>
                    <a:pt x="5066" y="3797"/>
                  </a:lnTo>
                  <a:lnTo>
                    <a:pt x="5066" y="3797"/>
                  </a:lnTo>
                  <a:lnTo>
                    <a:pt x="4510" y="4755"/>
                  </a:lnTo>
                  <a:lnTo>
                    <a:pt x="3975" y="5734"/>
                  </a:lnTo>
                  <a:lnTo>
                    <a:pt x="3719" y="6224"/>
                  </a:lnTo>
                  <a:lnTo>
                    <a:pt x="3463" y="6714"/>
                  </a:lnTo>
                  <a:lnTo>
                    <a:pt x="3207" y="7215"/>
                  </a:lnTo>
                  <a:lnTo>
                    <a:pt x="2973" y="7716"/>
                  </a:lnTo>
                  <a:lnTo>
                    <a:pt x="2973" y="7716"/>
                  </a:lnTo>
                  <a:lnTo>
                    <a:pt x="2740" y="8217"/>
                  </a:lnTo>
                  <a:lnTo>
                    <a:pt x="2740" y="8217"/>
                  </a:lnTo>
                  <a:lnTo>
                    <a:pt x="2506" y="8729"/>
                  </a:lnTo>
                  <a:lnTo>
                    <a:pt x="2506" y="8729"/>
                  </a:lnTo>
                  <a:lnTo>
                    <a:pt x="2060" y="9742"/>
                  </a:lnTo>
                  <a:lnTo>
                    <a:pt x="2060" y="9742"/>
                  </a:lnTo>
                  <a:lnTo>
                    <a:pt x="1849" y="10266"/>
                  </a:lnTo>
                  <a:lnTo>
                    <a:pt x="1648" y="10778"/>
                  </a:lnTo>
                  <a:lnTo>
                    <a:pt x="1648" y="10778"/>
                  </a:lnTo>
                  <a:lnTo>
                    <a:pt x="1448" y="11301"/>
                  </a:lnTo>
                  <a:lnTo>
                    <a:pt x="1259" y="11824"/>
                  </a:lnTo>
                  <a:lnTo>
                    <a:pt x="1259" y="11824"/>
                  </a:lnTo>
                  <a:lnTo>
                    <a:pt x="1070" y="12348"/>
                  </a:lnTo>
                  <a:lnTo>
                    <a:pt x="891" y="12871"/>
                  </a:lnTo>
                  <a:lnTo>
                    <a:pt x="724" y="13405"/>
                  </a:lnTo>
                  <a:lnTo>
                    <a:pt x="569" y="13928"/>
                  </a:lnTo>
                  <a:lnTo>
                    <a:pt x="569" y="13928"/>
                  </a:lnTo>
                  <a:lnTo>
                    <a:pt x="413" y="14463"/>
                  </a:lnTo>
                  <a:lnTo>
                    <a:pt x="268" y="14997"/>
                  </a:lnTo>
                  <a:lnTo>
                    <a:pt x="123" y="15543"/>
                  </a:lnTo>
                  <a:lnTo>
                    <a:pt x="1" y="16088"/>
                  </a:lnTo>
                  <a:lnTo>
                    <a:pt x="1" y="16088"/>
                  </a:lnTo>
                  <a:lnTo>
                    <a:pt x="468" y="15075"/>
                  </a:lnTo>
                  <a:lnTo>
                    <a:pt x="914" y="14062"/>
                  </a:lnTo>
                  <a:lnTo>
                    <a:pt x="1815" y="12047"/>
                  </a:lnTo>
                  <a:lnTo>
                    <a:pt x="1815" y="12047"/>
                  </a:lnTo>
                  <a:lnTo>
                    <a:pt x="2728" y="10032"/>
                  </a:lnTo>
                  <a:lnTo>
                    <a:pt x="2728" y="10032"/>
                  </a:lnTo>
                  <a:lnTo>
                    <a:pt x="2951" y="9542"/>
                  </a:lnTo>
                  <a:lnTo>
                    <a:pt x="2951" y="9542"/>
                  </a:lnTo>
                  <a:lnTo>
                    <a:pt x="3185" y="9041"/>
                  </a:lnTo>
                  <a:lnTo>
                    <a:pt x="3185" y="9041"/>
                  </a:lnTo>
                  <a:lnTo>
                    <a:pt x="3419" y="8540"/>
                  </a:lnTo>
                  <a:lnTo>
                    <a:pt x="3419" y="8540"/>
                  </a:lnTo>
                  <a:lnTo>
                    <a:pt x="3664" y="8039"/>
                  </a:lnTo>
                  <a:lnTo>
                    <a:pt x="3664" y="8039"/>
                  </a:lnTo>
                  <a:lnTo>
                    <a:pt x="4131" y="7048"/>
                  </a:lnTo>
                  <a:lnTo>
                    <a:pt x="4621" y="6057"/>
                  </a:lnTo>
                  <a:lnTo>
                    <a:pt x="5590" y="4087"/>
                  </a:lnTo>
                  <a:lnTo>
                    <a:pt x="5590" y="4087"/>
                  </a:lnTo>
                  <a:lnTo>
                    <a:pt x="6080" y="3085"/>
                  </a:lnTo>
                  <a:lnTo>
                    <a:pt x="6558" y="2083"/>
                  </a:lnTo>
                  <a:lnTo>
                    <a:pt x="6558" y="2083"/>
                  </a:lnTo>
                  <a:lnTo>
                    <a:pt x="6781" y="1582"/>
                  </a:lnTo>
                  <a:lnTo>
                    <a:pt x="7004" y="1069"/>
                  </a:lnTo>
                  <a:lnTo>
                    <a:pt x="7004" y="1069"/>
                  </a:lnTo>
                  <a:lnTo>
                    <a:pt x="7104" y="802"/>
                  </a:lnTo>
                  <a:lnTo>
                    <a:pt x="7193" y="546"/>
                  </a:lnTo>
                  <a:lnTo>
                    <a:pt x="7282" y="279"/>
                  </a:lnTo>
                  <a:lnTo>
                    <a:pt x="73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30;p21">
              <a:extLst>
                <a:ext uri="{FF2B5EF4-FFF2-40B4-BE49-F238E27FC236}">
                  <a16:creationId xmlns:a16="http://schemas.microsoft.com/office/drawing/2014/main" id="{77CB1470-43F7-74C5-AE04-4EB2F3F51D2C}"/>
                </a:ext>
              </a:extLst>
            </p:cNvPr>
            <p:cNvSpPr/>
            <p:nvPr/>
          </p:nvSpPr>
          <p:spPr>
            <a:xfrm>
              <a:off x="1162899" y="1815356"/>
              <a:ext cx="586312" cy="910821"/>
            </a:xfrm>
            <a:custGeom>
              <a:avLst/>
              <a:gdLst/>
              <a:ahLst/>
              <a:cxnLst/>
              <a:rect l="l" t="t" r="r" b="b"/>
              <a:pathLst>
                <a:path w="24984" h="38812" extrusionOk="0">
                  <a:moveTo>
                    <a:pt x="9364" y="1"/>
                  </a:moveTo>
                  <a:lnTo>
                    <a:pt x="8762" y="123"/>
                  </a:lnTo>
                  <a:lnTo>
                    <a:pt x="8105" y="268"/>
                  </a:lnTo>
                  <a:lnTo>
                    <a:pt x="7293" y="468"/>
                  </a:lnTo>
                  <a:lnTo>
                    <a:pt x="6847" y="591"/>
                  </a:lnTo>
                  <a:lnTo>
                    <a:pt x="6380" y="713"/>
                  </a:lnTo>
                  <a:lnTo>
                    <a:pt x="5912" y="858"/>
                  </a:lnTo>
                  <a:lnTo>
                    <a:pt x="5433" y="1003"/>
                  </a:lnTo>
                  <a:lnTo>
                    <a:pt x="4977" y="1170"/>
                  </a:lnTo>
                  <a:lnTo>
                    <a:pt x="4520" y="1337"/>
                  </a:lnTo>
                  <a:lnTo>
                    <a:pt x="4097" y="1515"/>
                  </a:lnTo>
                  <a:lnTo>
                    <a:pt x="3697" y="1704"/>
                  </a:lnTo>
                  <a:lnTo>
                    <a:pt x="3140" y="1993"/>
                  </a:lnTo>
                  <a:lnTo>
                    <a:pt x="2817" y="2172"/>
                  </a:lnTo>
                  <a:lnTo>
                    <a:pt x="2483" y="2383"/>
                  </a:lnTo>
                  <a:lnTo>
                    <a:pt x="2149" y="2617"/>
                  </a:lnTo>
                  <a:lnTo>
                    <a:pt x="1982" y="2739"/>
                  </a:lnTo>
                  <a:lnTo>
                    <a:pt x="1815" y="2873"/>
                  </a:lnTo>
                  <a:lnTo>
                    <a:pt x="1659" y="3018"/>
                  </a:lnTo>
                  <a:lnTo>
                    <a:pt x="1503" y="3174"/>
                  </a:lnTo>
                  <a:lnTo>
                    <a:pt x="1359" y="3329"/>
                  </a:lnTo>
                  <a:lnTo>
                    <a:pt x="1214" y="3508"/>
                  </a:lnTo>
                  <a:lnTo>
                    <a:pt x="1058" y="3686"/>
                  </a:lnTo>
                  <a:lnTo>
                    <a:pt x="958" y="3819"/>
                  </a:lnTo>
                  <a:lnTo>
                    <a:pt x="846" y="3986"/>
                  </a:lnTo>
                  <a:lnTo>
                    <a:pt x="735" y="4187"/>
                  </a:lnTo>
                  <a:lnTo>
                    <a:pt x="613" y="4420"/>
                  </a:lnTo>
                  <a:lnTo>
                    <a:pt x="490" y="4699"/>
                  </a:lnTo>
                  <a:lnTo>
                    <a:pt x="368" y="5022"/>
                  </a:lnTo>
                  <a:lnTo>
                    <a:pt x="268" y="5400"/>
                  </a:lnTo>
                  <a:lnTo>
                    <a:pt x="212" y="5601"/>
                  </a:lnTo>
                  <a:lnTo>
                    <a:pt x="167" y="5823"/>
                  </a:lnTo>
                  <a:lnTo>
                    <a:pt x="134" y="6068"/>
                  </a:lnTo>
                  <a:lnTo>
                    <a:pt x="101" y="6313"/>
                  </a:lnTo>
                  <a:lnTo>
                    <a:pt x="67" y="6580"/>
                  </a:lnTo>
                  <a:lnTo>
                    <a:pt x="45" y="6859"/>
                  </a:lnTo>
                  <a:lnTo>
                    <a:pt x="23" y="7159"/>
                  </a:lnTo>
                  <a:lnTo>
                    <a:pt x="11" y="7471"/>
                  </a:lnTo>
                  <a:lnTo>
                    <a:pt x="0" y="7805"/>
                  </a:lnTo>
                  <a:lnTo>
                    <a:pt x="11" y="8150"/>
                  </a:lnTo>
                  <a:lnTo>
                    <a:pt x="23" y="8518"/>
                  </a:lnTo>
                  <a:lnTo>
                    <a:pt x="45" y="8907"/>
                  </a:lnTo>
                  <a:lnTo>
                    <a:pt x="67" y="9308"/>
                  </a:lnTo>
                  <a:lnTo>
                    <a:pt x="112" y="9731"/>
                  </a:lnTo>
                  <a:lnTo>
                    <a:pt x="334" y="12013"/>
                  </a:lnTo>
                  <a:lnTo>
                    <a:pt x="535" y="14184"/>
                  </a:lnTo>
                  <a:lnTo>
                    <a:pt x="724" y="16244"/>
                  </a:lnTo>
                  <a:lnTo>
                    <a:pt x="880" y="18204"/>
                  </a:lnTo>
                  <a:lnTo>
                    <a:pt x="1002" y="20063"/>
                  </a:lnTo>
                  <a:lnTo>
                    <a:pt x="1114" y="21822"/>
                  </a:lnTo>
                  <a:lnTo>
                    <a:pt x="1203" y="23492"/>
                  </a:lnTo>
                  <a:lnTo>
                    <a:pt x="1270" y="25073"/>
                  </a:lnTo>
                  <a:lnTo>
                    <a:pt x="1303" y="26565"/>
                  </a:lnTo>
                  <a:lnTo>
                    <a:pt x="1325" y="27990"/>
                  </a:lnTo>
                  <a:lnTo>
                    <a:pt x="1325" y="29326"/>
                  </a:lnTo>
                  <a:lnTo>
                    <a:pt x="1303" y="30595"/>
                  </a:lnTo>
                  <a:lnTo>
                    <a:pt x="1258" y="31797"/>
                  </a:lnTo>
                  <a:lnTo>
                    <a:pt x="1192" y="32922"/>
                  </a:lnTo>
                  <a:lnTo>
                    <a:pt x="1103" y="34002"/>
                  </a:lnTo>
                  <a:lnTo>
                    <a:pt x="991" y="35015"/>
                  </a:lnTo>
                  <a:lnTo>
                    <a:pt x="969" y="35171"/>
                  </a:lnTo>
                  <a:lnTo>
                    <a:pt x="924" y="35327"/>
                  </a:lnTo>
                  <a:lnTo>
                    <a:pt x="880" y="35494"/>
                  </a:lnTo>
                  <a:lnTo>
                    <a:pt x="813" y="35661"/>
                  </a:lnTo>
                  <a:lnTo>
                    <a:pt x="679" y="36006"/>
                  </a:lnTo>
                  <a:lnTo>
                    <a:pt x="546" y="36351"/>
                  </a:lnTo>
                  <a:lnTo>
                    <a:pt x="490" y="36507"/>
                  </a:lnTo>
                  <a:lnTo>
                    <a:pt x="457" y="36652"/>
                  </a:lnTo>
                  <a:lnTo>
                    <a:pt x="423" y="36796"/>
                  </a:lnTo>
                  <a:lnTo>
                    <a:pt x="423" y="36919"/>
                  </a:lnTo>
                  <a:lnTo>
                    <a:pt x="423" y="36974"/>
                  </a:lnTo>
                  <a:lnTo>
                    <a:pt x="435" y="37030"/>
                  </a:lnTo>
                  <a:lnTo>
                    <a:pt x="457" y="37075"/>
                  </a:lnTo>
                  <a:lnTo>
                    <a:pt x="479" y="37119"/>
                  </a:lnTo>
                  <a:lnTo>
                    <a:pt x="512" y="37164"/>
                  </a:lnTo>
                  <a:lnTo>
                    <a:pt x="557" y="37197"/>
                  </a:lnTo>
                  <a:lnTo>
                    <a:pt x="602" y="37219"/>
                  </a:lnTo>
                  <a:lnTo>
                    <a:pt x="657" y="37242"/>
                  </a:lnTo>
                  <a:lnTo>
                    <a:pt x="1136" y="37375"/>
                  </a:lnTo>
                  <a:lnTo>
                    <a:pt x="1782" y="37531"/>
                  </a:lnTo>
                  <a:lnTo>
                    <a:pt x="2561" y="37720"/>
                  </a:lnTo>
                  <a:lnTo>
                    <a:pt x="3485" y="37910"/>
                  </a:lnTo>
                  <a:lnTo>
                    <a:pt x="4543" y="38099"/>
                  </a:lnTo>
                  <a:lnTo>
                    <a:pt x="5122" y="38199"/>
                  </a:lnTo>
                  <a:lnTo>
                    <a:pt x="5734" y="38288"/>
                  </a:lnTo>
                  <a:lnTo>
                    <a:pt x="6369" y="38377"/>
                  </a:lnTo>
                  <a:lnTo>
                    <a:pt x="7026" y="38455"/>
                  </a:lnTo>
                  <a:lnTo>
                    <a:pt x="7716" y="38533"/>
                  </a:lnTo>
                  <a:lnTo>
                    <a:pt x="8439" y="38611"/>
                  </a:lnTo>
                  <a:lnTo>
                    <a:pt x="9185" y="38667"/>
                  </a:lnTo>
                  <a:lnTo>
                    <a:pt x="9954" y="38722"/>
                  </a:lnTo>
                  <a:lnTo>
                    <a:pt x="10744" y="38767"/>
                  </a:lnTo>
                  <a:lnTo>
                    <a:pt x="11557" y="38789"/>
                  </a:lnTo>
                  <a:lnTo>
                    <a:pt x="12392" y="38811"/>
                  </a:lnTo>
                  <a:lnTo>
                    <a:pt x="13249" y="38811"/>
                  </a:lnTo>
                  <a:lnTo>
                    <a:pt x="14129" y="38800"/>
                  </a:lnTo>
                  <a:lnTo>
                    <a:pt x="15019" y="38767"/>
                  </a:lnTo>
                  <a:lnTo>
                    <a:pt x="15932" y="38722"/>
                  </a:lnTo>
                  <a:lnTo>
                    <a:pt x="16867" y="38667"/>
                  </a:lnTo>
                  <a:lnTo>
                    <a:pt x="17814" y="38578"/>
                  </a:lnTo>
                  <a:lnTo>
                    <a:pt x="18771" y="38477"/>
                  </a:lnTo>
                  <a:lnTo>
                    <a:pt x="19751" y="38344"/>
                  </a:lnTo>
                  <a:lnTo>
                    <a:pt x="20742" y="38199"/>
                  </a:lnTo>
                  <a:lnTo>
                    <a:pt x="21744" y="38032"/>
                  </a:lnTo>
                  <a:lnTo>
                    <a:pt x="22746" y="37832"/>
                  </a:lnTo>
                  <a:lnTo>
                    <a:pt x="22868" y="37809"/>
                  </a:lnTo>
                  <a:lnTo>
                    <a:pt x="23002" y="37787"/>
                  </a:lnTo>
                  <a:lnTo>
                    <a:pt x="23080" y="37765"/>
                  </a:lnTo>
                  <a:lnTo>
                    <a:pt x="23158" y="37731"/>
                  </a:lnTo>
                  <a:lnTo>
                    <a:pt x="23225" y="37698"/>
                  </a:lnTo>
                  <a:lnTo>
                    <a:pt x="23280" y="37642"/>
                  </a:lnTo>
                  <a:lnTo>
                    <a:pt x="23336" y="37564"/>
                  </a:lnTo>
                  <a:lnTo>
                    <a:pt x="23369" y="37475"/>
                  </a:lnTo>
                  <a:lnTo>
                    <a:pt x="23392" y="37375"/>
                  </a:lnTo>
                  <a:lnTo>
                    <a:pt x="23403" y="37242"/>
                  </a:lnTo>
                  <a:lnTo>
                    <a:pt x="23380" y="37086"/>
                  </a:lnTo>
                  <a:lnTo>
                    <a:pt x="23347" y="36896"/>
                  </a:lnTo>
                  <a:lnTo>
                    <a:pt x="23269" y="36685"/>
                  </a:lnTo>
                  <a:lnTo>
                    <a:pt x="23169" y="36440"/>
                  </a:lnTo>
                  <a:lnTo>
                    <a:pt x="23069" y="36184"/>
                  </a:lnTo>
                  <a:lnTo>
                    <a:pt x="22980" y="35917"/>
                  </a:lnTo>
                  <a:lnTo>
                    <a:pt x="22891" y="35638"/>
                  </a:lnTo>
                  <a:lnTo>
                    <a:pt x="22824" y="35360"/>
                  </a:lnTo>
                  <a:lnTo>
                    <a:pt x="22768" y="35071"/>
                  </a:lnTo>
                  <a:lnTo>
                    <a:pt x="22712" y="34781"/>
                  </a:lnTo>
                  <a:lnTo>
                    <a:pt x="22668" y="34481"/>
                  </a:lnTo>
                  <a:lnTo>
                    <a:pt x="22635" y="34180"/>
                  </a:lnTo>
                  <a:lnTo>
                    <a:pt x="22579" y="33568"/>
                  </a:lnTo>
                  <a:lnTo>
                    <a:pt x="22545" y="32933"/>
                  </a:lnTo>
                  <a:lnTo>
                    <a:pt x="22534" y="32298"/>
                  </a:lnTo>
                  <a:lnTo>
                    <a:pt x="22512" y="31653"/>
                  </a:lnTo>
                  <a:lnTo>
                    <a:pt x="22512" y="31241"/>
                  </a:lnTo>
                  <a:lnTo>
                    <a:pt x="22523" y="30807"/>
                  </a:lnTo>
                  <a:lnTo>
                    <a:pt x="22534" y="30328"/>
                  </a:lnTo>
                  <a:lnTo>
                    <a:pt x="22557" y="29827"/>
                  </a:lnTo>
                  <a:lnTo>
                    <a:pt x="22635" y="28769"/>
                  </a:lnTo>
                  <a:lnTo>
                    <a:pt x="22735" y="27689"/>
                  </a:lnTo>
                  <a:lnTo>
                    <a:pt x="22857" y="26620"/>
                  </a:lnTo>
                  <a:lnTo>
                    <a:pt x="22980" y="25618"/>
                  </a:lnTo>
                  <a:lnTo>
                    <a:pt x="23113" y="24739"/>
                  </a:lnTo>
                  <a:lnTo>
                    <a:pt x="23236" y="24015"/>
                  </a:lnTo>
                  <a:lnTo>
                    <a:pt x="23392" y="23292"/>
                  </a:lnTo>
                  <a:lnTo>
                    <a:pt x="23547" y="22568"/>
                  </a:lnTo>
                  <a:lnTo>
                    <a:pt x="23726" y="21844"/>
                  </a:lnTo>
                  <a:lnTo>
                    <a:pt x="23915" y="21121"/>
                  </a:lnTo>
                  <a:lnTo>
                    <a:pt x="24293" y="19707"/>
                  </a:lnTo>
                  <a:lnTo>
                    <a:pt x="24672" y="18304"/>
                  </a:lnTo>
                  <a:lnTo>
                    <a:pt x="24772" y="17858"/>
                  </a:lnTo>
                  <a:lnTo>
                    <a:pt x="24850" y="17447"/>
                  </a:lnTo>
                  <a:lnTo>
                    <a:pt x="24906" y="17068"/>
                  </a:lnTo>
                  <a:lnTo>
                    <a:pt x="24939" y="16689"/>
                  </a:lnTo>
                  <a:lnTo>
                    <a:pt x="24950" y="16300"/>
                  </a:lnTo>
                  <a:lnTo>
                    <a:pt x="24961" y="15877"/>
                  </a:lnTo>
                  <a:lnTo>
                    <a:pt x="24984" y="14875"/>
                  </a:lnTo>
                  <a:lnTo>
                    <a:pt x="24984" y="14351"/>
                  </a:lnTo>
                  <a:lnTo>
                    <a:pt x="24961" y="13828"/>
                  </a:lnTo>
                  <a:lnTo>
                    <a:pt x="24928" y="13305"/>
                  </a:lnTo>
                  <a:lnTo>
                    <a:pt x="24872" y="12793"/>
                  </a:lnTo>
                  <a:lnTo>
                    <a:pt x="24806" y="12281"/>
                  </a:lnTo>
                  <a:lnTo>
                    <a:pt x="24728" y="11791"/>
                  </a:lnTo>
                  <a:lnTo>
                    <a:pt x="24639" y="11312"/>
                  </a:lnTo>
                  <a:lnTo>
                    <a:pt x="24538" y="10844"/>
                  </a:lnTo>
                  <a:lnTo>
                    <a:pt x="24438" y="10410"/>
                  </a:lnTo>
                  <a:lnTo>
                    <a:pt x="24338" y="9998"/>
                  </a:lnTo>
                  <a:lnTo>
                    <a:pt x="24138" y="9263"/>
                  </a:lnTo>
                  <a:lnTo>
                    <a:pt x="23959" y="8673"/>
                  </a:lnTo>
                  <a:lnTo>
                    <a:pt x="23815" y="8261"/>
                  </a:lnTo>
                  <a:lnTo>
                    <a:pt x="23703" y="7950"/>
                  </a:lnTo>
                  <a:lnTo>
                    <a:pt x="23603" y="7638"/>
                  </a:lnTo>
                  <a:lnTo>
                    <a:pt x="23514" y="7337"/>
                  </a:lnTo>
                  <a:lnTo>
                    <a:pt x="23436" y="7048"/>
                  </a:lnTo>
                  <a:lnTo>
                    <a:pt x="23303" y="6469"/>
                  </a:lnTo>
                  <a:lnTo>
                    <a:pt x="23202" y="5923"/>
                  </a:lnTo>
                  <a:lnTo>
                    <a:pt x="23113" y="5411"/>
                  </a:lnTo>
                  <a:lnTo>
                    <a:pt x="23058" y="4921"/>
                  </a:lnTo>
                  <a:lnTo>
                    <a:pt x="23013" y="4454"/>
                  </a:lnTo>
                  <a:lnTo>
                    <a:pt x="22980" y="4020"/>
                  </a:lnTo>
                  <a:lnTo>
                    <a:pt x="22913" y="3218"/>
                  </a:lnTo>
                  <a:lnTo>
                    <a:pt x="22891" y="2862"/>
                  </a:lnTo>
                  <a:lnTo>
                    <a:pt x="22846" y="2539"/>
                  </a:lnTo>
                  <a:lnTo>
                    <a:pt x="22790" y="2238"/>
                  </a:lnTo>
                  <a:lnTo>
                    <a:pt x="22757" y="2094"/>
                  </a:lnTo>
                  <a:lnTo>
                    <a:pt x="22712" y="1960"/>
                  </a:lnTo>
                  <a:lnTo>
                    <a:pt x="22668" y="1838"/>
                  </a:lnTo>
                  <a:lnTo>
                    <a:pt x="22612" y="1715"/>
                  </a:lnTo>
                  <a:lnTo>
                    <a:pt x="22557" y="1604"/>
                  </a:lnTo>
                  <a:lnTo>
                    <a:pt x="22490" y="1492"/>
                  </a:lnTo>
                  <a:lnTo>
                    <a:pt x="21577" y="1225"/>
                  </a:lnTo>
                  <a:lnTo>
                    <a:pt x="20853" y="991"/>
                  </a:lnTo>
                  <a:lnTo>
                    <a:pt x="20274" y="802"/>
                  </a:lnTo>
                  <a:lnTo>
                    <a:pt x="19818" y="646"/>
                  </a:lnTo>
                  <a:lnTo>
                    <a:pt x="19128" y="401"/>
                  </a:lnTo>
                  <a:lnTo>
                    <a:pt x="18838" y="301"/>
                  </a:lnTo>
                  <a:lnTo>
                    <a:pt x="18526" y="212"/>
                  </a:lnTo>
                  <a:lnTo>
                    <a:pt x="18537" y="869"/>
                  </a:lnTo>
                  <a:lnTo>
                    <a:pt x="18549" y="1247"/>
                  </a:lnTo>
                  <a:lnTo>
                    <a:pt x="18537" y="1659"/>
                  </a:lnTo>
                  <a:lnTo>
                    <a:pt x="18526" y="2071"/>
                  </a:lnTo>
                  <a:lnTo>
                    <a:pt x="18482" y="2506"/>
                  </a:lnTo>
                  <a:lnTo>
                    <a:pt x="18426" y="2951"/>
                  </a:lnTo>
                  <a:lnTo>
                    <a:pt x="18393" y="3174"/>
                  </a:lnTo>
                  <a:lnTo>
                    <a:pt x="18337" y="3396"/>
                  </a:lnTo>
                  <a:lnTo>
                    <a:pt x="18281" y="3608"/>
                  </a:lnTo>
                  <a:lnTo>
                    <a:pt x="18226" y="3830"/>
                  </a:lnTo>
                  <a:lnTo>
                    <a:pt x="18148" y="4042"/>
                  </a:lnTo>
                  <a:lnTo>
                    <a:pt x="18070" y="4253"/>
                  </a:lnTo>
                  <a:lnTo>
                    <a:pt x="17981" y="4465"/>
                  </a:lnTo>
                  <a:lnTo>
                    <a:pt x="17869" y="4665"/>
                  </a:lnTo>
                  <a:lnTo>
                    <a:pt x="17758" y="4855"/>
                  </a:lnTo>
                  <a:lnTo>
                    <a:pt x="17636" y="5044"/>
                  </a:lnTo>
                  <a:lnTo>
                    <a:pt x="17491" y="5233"/>
                  </a:lnTo>
                  <a:lnTo>
                    <a:pt x="17346" y="5400"/>
                  </a:lnTo>
                  <a:lnTo>
                    <a:pt x="17179" y="5567"/>
                  </a:lnTo>
                  <a:lnTo>
                    <a:pt x="17001" y="5723"/>
                  </a:lnTo>
                  <a:lnTo>
                    <a:pt x="16801" y="5868"/>
                  </a:lnTo>
                  <a:lnTo>
                    <a:pt x="16600" y="6001"/>
                  </a:lnTo>
                  <a:lnTo>
                    <a:pt x="16366" y="6124"/>
                  </a:lnTo>
                  <a:lnTo>
                    <a:pt x="16133" y="6235"/>
                  </a:lnTo>
                  <a:lnTo>
                    <a:pt x="15899" y="6202"/>
                  </a:lnTo>
                  <a:lnTo>
                    <a:pt x="15676" y="6157"/>
                  </a:lnTo>
                  <a:lnTo>
                    <a:pt x="15465" y="6113"/>
                  </a:lnTo>
                  <a:lnTo>
                    <a:pt x="15242" y="6057"/>
                  </a:lnTo>
                  <a:lnTo>
                    <a:pt x="15042" y="5990"/>
                  </a:lnTo>
                  <a:lnTo>
                    <a:pt x="14830" y="5923"/>
                  </a:lnTo>
                  <a:lnTo>
                    <a:pt x="14630" y="5857"/>
                  </a:lnTo>
                  <a:lnTo>
                    <a:pt x="14429" y="5779"/>
                  </a:lnTo>
                  <a:lnTo>
                    <a:pt x="14051" y="5601"/>
                  </a:lnTo>
                  <a:lnTo>
                    <a:pt x="13683" y="5411"/>
                  </a:lnTo>
                  <a:lnTo>
                    <a:pt x="13338" y="5200"/>
                  </a:lnTo>
                  <a:lnTo>
                    <a:pt x="13004" y="4977"/>
                  </a:lnTo>
                  <a:lnTo>
                    <a:pt x="12692" y="4743"/>
                  </a:lnTo>
                  <a:lnTo>
                    <a:pt x="12392" y="4487"/>
                  </a:lnTo>
                  <a:lnTo>
                    <a:pt x="12102" y="4231"/>
                  </a:lnTo>
                  <a:lnTo>
                    <a:pt x="11835" y="3964"/>
                  </a:lnTo>
                  <a:lnTo>
                    <a:pt x="11579" y="3697"/>
                  </a:lnTo>
                  <a:lnTo>
                    <a:pt x="11345" y="3418"/>
                  </a:lnTo>
                  <a:lnTo>
                    <a:pt x="11123" y="3140"/>
                  </a:lnTo>
                  <a:lnTo>
                    <a:pt x="10911" y="2862"/>
                  </a:lnTo>
                  <a:lnTo>
                    <a:pt x="10711" y="2595"/>
                  </a:lnTo>
                  <a:lnTo>
                    <a:pt x="10533" y="2316"/>
                  </a:lnTo>
                  <a:lnTo>
                    <a:pt x="10366" y="2049"/>
                  </a:lnTo>
                  <a:lnTo>
                    <a:pt x="10210" y="1793"/>
                  </a:lnTo>
                  <a:lnTo>
                    <a:pt x="9942" y="1314"/>
                  </a:lnTo>
                  <a:lnTo>
                    <a:pt x="9731" y="880"/>
                  </a:lnTo>
                  <a:lnTo>
                    <a:pt x="9564" y="524"/>
                  </a:lnTo>
                  <a:lnTo>
                    <a:pt x="9453" y="245"/>
                  </a:lnTo>
                  <a:lnTo>
                    <a:pt x="9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31;p21">
              <a:extLst>
                <a:ext uri="{FF2B5EF4-FFF2-40B4-BE49-F238E27FC236}">
                  <a16:creationId xmlns:a16="http://schemas.microsoft.com/office/drawing/2014/main" id="{AC62BC45-AC12-EAF8-D54B-93AE46A92500}"/>
                </a:ext>
              </a:extLst>
            </p:cNvPr>
            <p:cNvSpPr/>
            <p:nvPr/>
          </p:nvSpPr>
          <p:spPr>
            <a:xfrm>
              <a:off x="1162899" y="1815356"/>
              <a:ext cx="586312" cy="910821"/>
            </a:xfrm>
            <a:custGeom>
              <a:avLst/>
              <a:gdLst/>
              <a:ahLst/>
              <a:cxnLst/>
              <a:rect l="l" t="t" r="r" b="b"/>
              <a:pathLst>
                <a:path w="24984" h="38812" fill="none" extrusionOk="0">
                  <a:moveTo>
                    <a:pt x="23236" y="24015"/>
                  </a:moveTo>
                  <a:lnTo>
                    <a:pt x="23236" y="24015"/>
                  </a:lnTo>
                  <a:lnTo>
                    <a:pt x="23113" y="24739"/>
                  </a:lnTo>
                  <a:lnTo>
                    <a:pt x="22980" y="25618"/>
                  </a:lnTo>
                  <a:lnTo>
                    <a:pt x="22857" y="26620"/>
                  </a:lnTo>
                  <a:lnTo>
                    <a:pt x="22735" y="27689"/>
                  </a:lnTo>
                  <a:lnTo>
                    <a:pt x="22635" y="28769"/>
                  </a:lnTo>
                  <a:lnTo>
                    <a:pt x="22557" y="29827"/>
                  </a:lnTo>
                  <a:lnTo>
                    <a:pt x="22534" y="30328"/>
                  </a:lnTo>
                  <a:lnTo>
                    <a:pt x="22523" y="30807"/>
                  </a:lnTo>
                  <a:lnTo>
                    <a:pt x="22512" y="31241"/>
                  </a:lnTo>
                  <a:lnTo>
                    <a:pt x="22512" y="31653"/>
                  </a:lnTo>
                  <a:lnTo>
                    <a:pt x="22512" y="31653"/>
                  </a:lnTo>
                  <a:lnTo>
                    <a:pt x="22534" y="32298"/>
                  </a:lnTo>
                  <a:lnTo>
                    <a:pt x="22545" y="32933"/>
                  </a:lnTo>
                  <a:lnTo>
                    <a:pt x="22579" y="33568"/>
                  </a:lnTo>
                  <a:lnTo>
                    <a:pt x="22635" y="34180"/>
                  </a:lnTo>
                  <a:lnTo>
                    <a:pt x="22668" y="34481"/>
                  </a:lnTo>
                  <a:lnTo>
                    <a:pt x="22712" y="34781"/>
                  </a:lnTo>
                  <a:lnTo>
                    <a:pt x="22768" y="35071"/>
                  </a:lnTo>
                  <a:lnTo>
                    <a:pt x="22824" y="35360"/>
                  </a:lnTo>
                  <a:lnTo>
                    <a:pt x="22891" y="35638"/>
                  </a:lnTo>
                  <a:lnTo>
                    <a:pt x="22980" y="35917"/>
                  </a:lnTo>
                  <a:lnTo>
                    <a:pt x="23069" y="36184"/>
                  </a:lnTo>
                  <a:lnTo>
                    <a:pt x="23169" y="36440"/>
                  </a:lnTo>
                  <a:lnTo>
                    <a:pt x="23169" y="36440"/>
                  </a:lnTo>
                  <a:lnTo>
                    <a:pt x="23269" y="36685"/>
                  </a:lnTo>
                  <a:lnTo>
                    <a:pt x="23347" y="36896"/>
                  </a:lnTo>
                  <a:lnTo>
                    <a:pt x="23380" y="37086"/>
                  </a:lnTo>
                  <a:lnTo>
                    <a:pt x="23403" y="37242"/>
                  </a:lnTo>
                  <a:lnTo>
                    <a:pt x="23392" y="37375"/>
                  </a:lnTo>
                  <a:lnTo>
                    <a:pt x="23369" y="37475"/>
                  </a:lnTo>
                  <a:lnTo>
                    <a:pt x="23336" y="37564"/>
                  </a:lnTo>
                  <a:lnTo>
                    <a:pt x="23280" y="37642"/>
                  </a:lnTo>
                  <a:lnTo>
                    <a:pt x="23225" y="37698"/>
                  </a:lnTo>
                  <a:lnTo>
                    <a:pt x="23158" y="37731"/>
                  </a:lnTo>
                  <a:lnTo>
                    <a:pt x="23080" y="37765"/>
                  </a:lnTo>
                  <a:lnTo>
                    <a:pt x="23002" y="37787"/>
                  </a:lnTo>
                  <a:lnTo>
                    <a:pt x="22868" y="37809"/>
                  </a:lnTo>
                  <a:lnTo>
                    <a:pt x="22746" y="37832"/>
                  </a:lnTo>
                  <a:lnTo>
                    <a:pt x="22746" y="37832"/>
                  </a:lnTo>
                  <a:lnTo>
                    <a:pt x="21744" y="38032"/>
                  </a:lnTo>
                  <a:lnTo>
                    <a:pt x="20742" y="38199"/>
                  </a:lnTo>
                  <a:lnTo>
                    <a:pt x="19751" y="38344"/>
                  </a:lnTo>
                  <a:lnTo>
                    <a:pt x="18771" y="38477"/>
                  </a:lnTo>
                  <a:lnTo>
                    <a:pt x="17814" y="38578"/>
                  </a:lnTo>
                  <a:lnTo>
                    <a:pt x="16867" y="38667"/>
                  </a:lnTo>
                  <a:lnTo>
                    <a:pt x="15932" y="38722"/>
                  </a:lnTo>
                  <a:lnTo>
                    <a:pt x="15019" y="38767"/>
                  </a:lnTo>
                  <a:lnTo>
                    <a:pt x="14129" y="38800"/>
                  </a:lnTo>
                  <a:lnTo>
                    <a:pt x="13249" y="38811"/>
                  </a:lnTo>
                  <a:lnTo>
                    <a:pt x="12392" y="38811"/>
                  </a:lnTo>
                  <a:lnTo>
                    <a:pt x="11557" y="38789"/>
                  </a:lnTo>
                  <a:lnTo>
                    <a:pt x="10744" y="38767"/>
                  </a:lnTo>
                  <a:lnTo>
                    <a:pt x="9954" y="38722"/>
                  </a:lnTo>
                  <a:lnTo>
                    <a:pt x="9185" y="38667"/>
                  </a:lnTo>
                  <a:lnTo>
                    <a:pt x="8439" y="38611"/>
                  </a:lnTo>
                  <a:lnTo>
                    <a:pt x="7716" y="38533"/>
                  </a:lnTo>
                  <a:lnTo>
                    <a:pt x="7026" y="38455"/>
                  </a:lnTo>
                  <a:lnTo>
                    <a:pt x="6369" y="38377"/>
                  </a:lnTo>
                  <a:lnTo>
                    <a:pt x="5734" y="38288"/>
                  </a:lnTo>
                  <a:lnTo>
                    <a:pt x="5122" y="38199"/>
                  </a:lnTo>
                  <a:lnTo>
                    <a:pt x="4543" y="38099"/>
                  </a:lnTo>
                  <a:lnTo>
                    <a:pt x="3485" y="37910"/>
                  </a:lnTo>
                  <a:lnTo>
                    <a:pt x="2561" y="37720"/>
                  </a:lnTo>
                  <a:lnTo>
                    <a:pt x="1782" y="37531"/>
                  </a:lnTo>
                  <a:lnTo>
                    <a:pt x="1136" y="37375"/>
                  </a:lnTo>
                  <a:lnTo>
                    <a:pt x="657" y="37242"/>
                  </a:lnTo>
                  <a:lnTo>
                    <a:pt x="657" y="37242"/>
                  </a:lnTo>
                  <a:lnTo>
                    <a:pt x="602" y="37219"/>
                  </a:lnTo>
                  <a:lnTo>
                    <a:pt x="557" y="37197"/>
                  </a:lnTo>
                  <a:lnTo>
                    <a:pt x="512" y="37164"/>
                  </a:lnTo>
                  <a:lnTo>
                    <a:pt x="479" y="37119"/>
                  </a:lnTo>
                  <a:lnTo>
                    <a:pt x="457" y="37075"/>
                  </a:lnTo>
                  <a:lnTo>
                    <a:pt x="435" y="37030"/>
                  </a:lnTo>
                  <a:lnTo>
                    <a:pt x="423" y="36974"/>
                  </a:lnTo>
                  <a:lnTo>
                    <a:pt x="423" y="36919"/>
                  </a:lnTo>
                  <a:lnTo>
                    <a:pt x="423" y="36796"/>
                  </a:lnTo>
                  <a:lnTo>
                    <a:pt x="457" y="36652"/>
                  </a:lnTo>
                  <a:lnTo>
                    <a:pt x="490" y="36507"/>
                  </a:lnTo>
                  <a:lnTo>
                    <a:pt x="546" y="36351"/>
                  </a:lnTo>
                  <a:lnTo>
                    <a:pt x="679" y="36006"/>
                  </a:lnTo>
                  <a:lnTo>
                    <a:pt x="813" y="35661"/>
                  </a:lnTo>
                  <a:lnTo>
                    <a:pt x="880" y="35494"/>
                  </a:lnTo>
                  <a:lnTo>
                    <a:pt x="924" y="35327"/>
                  </a:lnTo>
                  <a:lnTo>
                    <a:pt x="969" y="35171"/>
                  </a:lnTo>
                  <a:lnTo>
                    <a:pt x="991" y="35015"/>
                  </a:lnTo>
                  <a:lnTo>
                    <a:pt x="991" y="35015"/>
                  </a:lnTo>
                  <a:lnTo>
                    <a:pt x="1103" y="34002"/>
                  </a:lnTo>
                  <a:lnTo>
                    <a:pt x="1192" y="32922"/>
                  </a:lnTo>
                  <a:lnTo>
                    <a:pt x="1258" y="31797"/>
                  </a:lnTo>
                  <a:lnTo>
                    <a:pt x="1303" y="30595"/>
                  </a:lnTo>
                  <a:lnTo>
                    <a:pt x="1325" y="29326"/>
                  </a:lnTo>
                  <a:lnTo>
                    <a:pt x="1325" y="27990"/>
                  </a:lnTo>
                  <a:lnTo>
                    <a:pt x="1303" y="26565"/>
                  </a:lnTo>
                  <a:lnTo>
                    <a:pt x="1270" y="25073"/>
                  </a:lnTo>
                  <a:lnTo>
                    <a:pt x="1203" y="23492"/>
                  </a:lnTo>
                  <a:lnTo>
                    <a:pt x="1114" y="21822"/>
                  </a:lnTo>
                  <a:lnTo>
                    <a:pt x="1002" y="20063"/>
                  </a:lnTo>
                  <a:lnTo>
                    <a:pt x="880" y="18204"/>
                  </a:lnTo>
                  <a:lnTo>
                    <a:pt x="724" y="16244"/>
                  </a:lnTo>
                  <a:lnTo>
                    <a:pt x="535" y="14184"/>
                  </a:lnTo>
                  <a:lnTo>
                    <a:pt x="334" y="12013"/>
                  </a:lnTo>
                  <a:lnTo>
                    <a:pt x="112" y="9731"/>
                  </a:lnTo>
                  <a:lnTo>
                    <a:pt x="112" y="9731"/>
                  </a:lnTo>
                  <a:lnTo>
                    <a:pt x="67" y="9308"/>
                  </a:lnTo>
                  <a:lnTo>
                    <a:pt x="45" y="8907"/>
                  </a:lnTo>
                  <a:lnTo>
                    <a:pt x="23" y="8518"/>
                  </a:lnTo>
                  <a:lnTo>
                    <a:pt x="11" y="8150"/>
                  </a:lnTo>
                  <a:lnTo>
                    <a:pt x="0" y="7805"/>
                  </a:lnTo>
                  <a:lnTo>
                    <a:pt x="11" y="7471"/>
                  </a:lnTo>
                  <a:lnTo>
                    <a:pt x="23" y="7159"/>
                  </a:lnTo>
                  <a:lnTo>
                    <a:pt x="45" y="6859"/>
                  </a:lnTo>
                  <a:lnTo>
                    <a:pt x="67" y="6580"/>
                  </a:lnTo>
                  <a:lnTo>
                    <a:pt x="101" y="6313"/>
                  </a:lnTo>
                  <a:lnTo>
                    <a:pt x="134" y="6068"/>
                  </a:lnTo>
                  <a:lnTo>
                    <a:pt x="167" y="5823"/>
                  </a:lnTo>
                  <a:lnTo>
                    <a:pt x="212" y="5601"/>
                  </a:lnTo>
                  <a:lnTo>
                    <a:pt x="268" y="5400"/>
                  </a:lnTo>
                  <a:lnTo>
                    <a:pt x="368" y="5022"/>
                  </a:lnTo>
                  <a:lnTo>
                    <a:pt x="490" y="4699"/>
                  </a:lnTo>
                  <a:lnTo>
                    <a:pt x="613" y="4420"/>
                  </a:lnTo>
                  <a:lnTo>
                    <a:pt x="735" y="4187"/>
                  </a:lnTo>
                  <a:lnTo>
                    <a:pt x="846" y="3986"/>
                  </a:lnTo>
                  <a:lnTo>
                    <a:pt x="958" y="3819"/>
                  </a:lnTo>
                  <a:lnTo>
                    <a:pt x="1058" y="3686"/>
                  </a:lnTo>
                  <a:lnTo>
                    <a:pt x="1214" y="3508"/>
                  </a:lnTo>
                  <a:lnTo>
                    <a:pt x="1214" y="3508"/>
                  </a:lnTo>
                  <a:lnTo>
                    <a:pt x="1359" y="3329"/>
                  </a:lnTo>
                  <a:lnTo>
                    <a:pt x="1503" y="3174"/>
                  </a:lnTo>
                  <a:lnTo>
                    <a:pt x="1659" y="3018"/>
                  </a:lnTo>
                  <a:lnTo>
                    <a:pt x="1815" y="2873"/>
                  </a:lnTo>
                  <a:lnTo>
                    <a:pt x="1982" y="2739"/>
                  </a:lnTo>
                  <a:lnTo>
                    <a:pt x="2149" y="2617"/>
                  </a:lnTo>
                  <a:lnTo>
                    <a:pt x="2483" y="2383"/>
                  </a:lnTo>
                  <a:lnTo>
                    <a:pt x="2817" y="2172"/>
                  </a:lnTo>
                  <a:lnTo>
                    <a:pt x="3140" y="1993"/>
                  </a:lnTo>
                  <a:lnTo>
                    <a:pt x="3697" y="1704"/>
                  </a:lnTo>
                  <a:lnTo>
                    <a:pt x="3697" y="1704"/>
                  </a:lnTo>
                  <a:lnTo>
                    <a:pt x="4097" y="1515"/>
                  </a:lnTo>
                  <a:lnTo>
                    <a:pt x="4520" y="1337"/>
                  </a:lnTo>
                  <a:lnTo>
                    <a:pt x="4977" y="1170"/>
                  </a:lnTo>
                  <a:lnTo>
                    <a:pt x="5433" y="1003"/>
                  </a:lnTo>
                  <a:lnTo>
                    <a:pt x="5912" y="858"/>
                  </a:lnTo>
                  <a:lnTo>
                    <a:pt x="6380" y="713"/>
                  </a:lnTo>
                  <a:lnTo>
                    <a:pt x="6847" y="591"/>
                  </a:lnTo>
                  <a:lnTo>
                    <a:pt x="7293" y="468"/>
                  </a:lnTo>
                  <a:lnTo>
                    <a:pt x="8105" y="268"/>
                  </a:lnTo>
                  <a:lnTo>
                    <a:pt x="8762" y="123"/>
                  </a:lnTo>
                  <a:lnTo>
                    <a:pt x="9364" y="1"/>
                  </a:lnTo>
                  <a:lnTo>
                    <a:pt x="9364" y="1"/>
                  </a:lnTo>
                  <a:lnTo>
                    <a:pt x="9453" y="245"/>
                  </a:lnTo>
                  <a:lnTo>
                    <a:pt x="9564" y="524"/>
                  </a:lnTo>
                  <a:lnTo>
                    <a:pt x="9731" y="880"/>
                  </a:lnTo>
                  <a:lnTo>
                    <a:pt x="9942" y="1314"/>
                  </a:lnTo>
                  <a:lnTo>
                    <a:pt x="10210" y="1793"/>
                  </a:lnTo>
                  <a:lnTo>
                    <a:pt x="10366" y="2049"/>
                  </a:lnTo>
                  <a:lnTo>
                    <a:pt x="10533" y="2316"/>
                  </a:lnTo>
                  <a:lnTo>
                    <a:pt x="10711" y="2595"/>
                  </a:lnTo>
                  <a:lnTo>
                    <a:pt x="10911" y="2862"/>
                  </a:lnTo>
                  <a:lnTo>
                    <a:pt x="11123" y="3140"/>
                  </a:lnTo>
                  <a:lnTo>
                    <a:pt x="11345" y="3418"/>
                  </a:lnTo>
                  <a:lnTo>
                    <a:pt x="11579" y="3697"/>
                  </a:lnTo>
                  <a:lnTo>
                    <a:pt x="11835" y="3964"/>
                  </a:lnTo>
                  <a:lnTo>
                    <a:pt x="12102" y="4231"/>
                  </a:lnTo>
                  <a:lnTo>
                    <a:pt x="12392" y="4487"/>
                  </a:lnTo>
                  <a:lnTo>
                    <a:pt x="12692" y="4743"/>
                  </a:lnTo>
                  <a:lnTo>
                    <a:pt x="13004" y="4977"/>
                  </a:lnTo>
                  <a:lnTo>
                    <a:pt x="13338" y="5200"/>
                  </a:lnTo>
                  <a:lnTo>
                    <a:pt x="13683" y="5411"/>
                  </a:lnTo>
                  <a:lnTo>
                    <a:pt x="14051" y="5601"/>
                  </a:lnTo>
                  <a:lnTo>
                    <a:pt x="14429" y="5779"/>
                  </a:lnTo>
                  <a:lnTo>
                    <a:pt x="14630" y="5857"/>
                  </a:lnTo>
                  <a:lnTo>
                    <a:pt x="14830" y="5923"/>
                  </a:lnTo>
                  <a:lnTo>
                    <a:pt x="15042" y="5990"/>
                  </a:lnTo>
                  <a:lnTo>
                    <a:pt x="15242" y="6057"/>
                  </a:lnTo>
                  <a:lnTo>
                    <a:pt x="15465" y="6113"/>
                  </a:lnTo>
                  <a:lnTo>
                    <a:pt x="15676" y="6157"/>
                  </a:lnTo>
                  <a:lnTo>
                    <a:pt x="15899" y="6202"/>
                  </a:lnTo>
                  <a:lnTo>
                    <a:pt x="16133" y="6235"/>
                  </a:lnTo>
                  <a:lnTo>
                    <a:pt x="16133" y="6235"/>
                  </a:lnTo>
                  <a:lnTo>
                    <a:pt x="16366" y="6124"/>
                  </a:lnTo>
                  <a:lnTo>
                    <a:pt x="16600" y="6001"/>
                  </a:lnTo>
                  <a:lnTo>
                    <a:pt x="16801" y="5868"/>
                  </a:lnTo>
                  <a:lnTo>
                    <a:pt x="17001" y="5723"/>
                  </a:lnTo>
                  <a:lnTo>
                    <a:pt x="17179" y="5567"/>
                  </a:lnTo>
                  <a:lnTo>
                    <a:pt x="17346" y="5400"/>
                  </a:lnTo>
                  <a:lnTo>
                    <a:pt x="17491" y="5233"/>
                  </a:lnTo>
                  <a:lnTo>
                    <a:pt x="17636" y="5044"/>
                  </a:lnTo>
                  <a:lnTo>
                    <a:pt x="17758" y="4855"/>
                  </a:lnTo>
                  <a:lnTo>
                    <a:pt x="17869" y="4665"/>
                  </a:lnTo>
                  <a:lnTo>
                    <a:pt x="17981" y="4465"/>
                  </a:lnTo>
                  <a:lnTo>
                    <a:pt x="18070" y="4253"/>
                  </a:lnTo>
                  <a:lnTo>
                    <a:pt x="18148" y="4042"/>
                  </a:lnTo>
                  <a:lnTo>
                    <a:pt x="18226" y="3830"/>
                  </a:lnTo>
                  <a:lnTo>
                    <a:pt x="18281" y="3608"/>
                  </a:lnTo>
                  <a:lnTo>
                    <a:pt x="18337" y="3396"/>
                  </a:lnTo>
                  <a:lnTo>
                    <a:pt x="18393" y="3174"/>
                  </a:lnTo>
                  <a:lnTo>
                    <a:pt x="18426" y="2951"/>
                  </a:lnTo>
                  <a:lnTo>
                    <a:pt x="18482" y="2506"/>
                  </a:lnTo>
                  <a:lnTo>
                    <a:pt x="18526" y="2071"/>
                  </a:lnTo>
                  <a:lnTo>
                    <a:pt x="18537" y="1659"/>
                  </a:lnTo>
                  <a:lnTo>
                    <a:pt x="18549" y="1247"/>
                  </a:lnTo>
                  <a:lnTo>
                    <a:pt x="18537" y="869"/>
                  </a:lnTo>
                  <a:lnTo>
                    <a:pt x="18526" y="212"/>
                  </a:lnTo>
                  <a:lnTo>
                    <a:pt x="18526" y="212"/>
                  </a:lnTo>
                  <a:lnTo>
                    <a:pt x="18838" y="301"/>
                  </a:lnTo>
                  <a:lnTo>
                    <a:pt x="19128" y="401"/>
                  </a:lnTo>
                  <a:lnTo>
                    <a:pt x="19818" y="646"/>
                  </a:lnTo>
                  <a:lnTo>
                    <a:pt x="20274" y="802"/>
                  </a:lnTo>
                  <a:lnTo>
                    <a:pt x="20853" y="991"/>
                  </a:lnTo>
                  <a:lnTo>
                    <a:pt x="21577" y="1225"/>
                  </a:lnTo>
                  <a:lnTo>
                    <a:pt x="22490" y="1492"/>
                  </a:lnTo>
                  <a:lnTo>
                    <a:pt x="22490" y="1492"/>
                  </a:lnTo>
                  <a:lnTo>
                    <a:pt x="22557" y="1604"/>
                  </a:lnTo>
                  <a:lnTo>
                    <a:pt x="22612" y="1715"/>
                  </a:lnTo>
                  <a:lnTo>
                    <a:pt x="22668" y="1838"/>
                  </a:lnTo>
                  <a:lnTo>
                    <a:pt x="22712" y="1960"/>
                  </a:lnTo>
                  <a:lnTo>
                    <a:pt x="22757" y="2094"/>
                  </a:lnTo>
                  <a:lnTo>
                    <a:pt x="22790" y="2238"/>
                  </a:lnTo>
                  <a:lnTo>
                    <a:pt x="22846" y="2539"/>
                  </a:lnTo>
                  <a:lnTo>
                    <a:pt x="22891" y="2862"/>
                  </a:lnTo>
                  <a:lnTo>
                    <a:pt x="22913" y="3218"/>
                  </a:lnTo>
                  <a:lnTo>
                    <a:pt x="22980" y="4020"/>
                  </a:lnTo>
                  <a:lnTo>
                    <a:pt x="23013" y="4454"/>
                  </a:lnTo>
                  <a:lnTo>
                    <a:pt x="23058" y="4921"/>
                  </a:lnTo>
                  <a:lnTo>
                    <a:pt x="23113" y="5411"/>
                  </a:lnTo>
                  <a:lnTo>
                    <a:pt x="23202" y="5923"/>
                  </a:lnTo>
                  <a:lnTo>
                    <a:pt x="23303" y="6469"/>
                  </a:lnTo>
                  <a:lnTo>
                    <a:pt x="23436" y="7048"/>
                  </a:lnTo>
                  <a:lnTo>
                    <a:pt x="23514" y="7337"/>
                  </a:lnTo>
                  <a:lnTo>
                    <a:pt x="23603" y="7638"/>
                  </a:lnTo>
                  <a:lnTo>
                    <a:pt x="23703" y="7950"/>
                  </a:lnTo>
                  <a:lnTo>
                    <a:pt x="23815" y="8261"/>
                  </a:lnTo>
                  <a:lnTo>
                    <a:pt x="23815" y="8261"/>
                  </a:lnTo>
                  <a:lnTo>
                    <a:pt x="23959" y="8673"/>
                  </a:lnTo>
                  <a:lnTo>
                    <a:pt x="24138" y="9263"/>
                  </a:lnTo>
                  <a:lnTo>
                    <a:pt x="24338" y="9998"/>
                  </a:lnTo>
                  <a:lnTo>
                    <a:pt x="24438" y="10410"/>
                  </a:lnTo>
                  <a:lnTo>
                    <a:pt x="24538" y="10844"/>
                  </a:lnTo>
                  <a:lnTo>
                    <a:pt x="24639" y="11312"/>
                  </a:lnTo>
                  <a:lnTo>
                    <a:pt x="24728" y="11791"/>
                  </a:lnTo>
                  <a:lnTo>
                    <a:pt x="24806" y="12281"/>
                  </a:lnTo>
                  <a:lnTo>
                    <a:pt x="24872" y="12793"/>
                  </a:lnTo>
                  <a:lnTo>
                    <a:pt x="24928" y="13305"/>
                  </a:lnTo>
                  <a:lnTo>
                    <a:pt x="24961" y="13828"/>
                  </a:lnTo>
                  <a:lnTo>
                    <a:pt x="24984" y="14351"/>
                  </a:lnTo>
                  <a:lnTo>
                    <a:pt x="24984" y="14875"/>
                  </a:lnTo>
                  <a:lnTo>
                    <a:pt x="24984" y="14875"/>
                  </a:lnTo>
                  <a:lnTo>
                    <a:pt x="24961" y="15877"/>
                  </a:lnTo>
                  <a:lnTo>
                    <a:pt x="24950" y="16300"/>
                  </a:lnTo>
                  <a:lnTo>
                    <a:pt x="24939" y="16689"/>
                  </a:lnTo>
                  <a:lnTo>
                    <a:pt x="24906" y="17068"/>
                  </a:lnTo>
                  <a:lnTo>
                    <a:pt x="24850" y="17447"/>
                  </a:lnTo>
                  <a:lnTo>
                    <a:pt x="24772" y="17858"/>
                  </a:lnTo>
                  <a:lnTo>
                    <a:pt x="24672" y="18304"/>
                  </a:lnTo>
                  <a:lnTo>
                    <a:pt x="24672" y="18304"/>
                  </a:lnTo>
                  <a:lnTo>
                    <a:pt x="24293" y="19707"/>
                  </a:lnTo>
                  <a:lnTo>
                    <a:pt x="23915" y="21121"/>
                  </a:lnTo>
                  <a:lnTo>
                    <a:pt x="23726" y="21844"/>
                  </a:lnTo>
                  <a:lnTo>
                    <a:pt x="23547" y="22568"/>
                  </a:lnTo>
                  <a:lnTo>
                    <a:pt x="23392" y="23292"/>
                  </a:lnTo>
                  <a:lnTo>
                    <a:pt x="23236" y="24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32;p21">
              <a:extLst>
                <a:ext uri="{FF2B5EF4-FFF2-40B4-BE49-F238E27FC236}">
                  <a16:creationId xmlns:a16="http://schemas.microsoft.com/office/drawing/2014/main" id="{59C3DA71-CC53-E3EA-6826-CA8B5F80F265}"/>
                </a:ext>
              </a:extLst>
            </p:cNvPr>
            <p:cNvSpPr/>
            <p:nvPr/>
          </p:nvSpPr>
          <p:spPr>
            <a:xfrm>
              <a:off x="1316776" y="1400990"/>
              <a:ext cx="364239" cy="327653"/>
            </a:xfrm>
            <a:custGeom>
              <a:avLst/>
              <a:gdLst/>
              <a:ahLst/>
              <a:cxnLst/>
              <a:rect l="l" t="t" r="r" b="b"/>
              <a:pathLst>
                <a:path w="15521" h="13962" extrusionOk="0">
                  <a:moveTo>
                    <a:pt x="10889" y="0"/>
                  </a:moveTo>
                  <a:lnTo>
                    <a:pt x="9242" y="657"/>
                  </a:lnTo>
                  <a:lnTo>
                    <a:pt x="7538" y="1325"/>
                  </a:lnTo>
                  <a:lnTo>
                    <a:pt x="5590" y="2115"/>
                  </a:lnTo>
                  <a:lnTo>
                    <a:pt x="4599" y="2527"/>
                  </a:lnTo>
                  <a:lnTo>
                    <a:pt x="3630" y="2928"/>
                  </a:lnTo>
                  <a:lnTo>
                    <a:pt x="2740" y="3318"/>
                  </a:lnTo>
                  <a:lnTo>
                    <a:pt x="1927" y="3674"/>
                  </a:lnTo>
                  <a:lnTo>
                    <a:pt x="1248" y="3997"/>
                  </a:lnTo>
                  <a:lnTo>
                    <a:pt x="725" y="4253"/>
                  </a:lnTo>
                  <a:lnTo>
                    <a:pt x="524" y="4364"/>
                  </a:lnTo>
                  <a:lnTo>
                    <a:pt x="379" y="4464"/>
                  </a:lnTo>
                  <a:lnTo>
                    <a:pt x="290" y="4531"/>
                  </a:lnTo>
                  <a:lnTo>
                    <a:pt x="257" y="4565"/>
                  </a:lnTo>
                  <a:lnTo>
                    <a:pt x="257" y="4587"/>
                  </a:lnTo>
                  <a:lnTo>
                    <a:pt x="224" y="4754"/>
                  </a:lnTo>
                  <a:lnTo>
                    <a:pt x="168" y="5043"/>
                  </a:lnTo>
                  <a:lnTo>
                    <a:pt x="112" y="5455"/>
                  </a:lnTo>
                  <a:lnTo>
                    <a:pt x="45" y="5956"/>
                  </a:lnTo>
                  <a:lnTo>
                    <a:pt x="23" y="6235"/>
                  </a:lnTo>
                  <a:lnTo>
                    <a:pt x="12" y="6524"/>
                  </a:lnTo>
                  <a:lnTo>
                    <a:pt x="1" y="6836"/>
                  </a:lnTo>
                  <a:lnTo>
                    <a:pt x="12" y="7148"/>
                  </a:lnTo>
                  <a:lnTo>
                    <a:pt x="23" y="7482"/>
                  </a:lnTo>
                  <a:lnTo>
                    <a:pt x="57" y="7816"/>
                  </a:lnTo>
                  <a:lnTo>
                    <a:pt x="112" y="8150"/>
                  </a:lnTo>
                  <a:lnTo>
                    <a:pt x="179" y="8484"/>
                  </a:lnTo>
                  <a:lnTo>
                    <a:pt x="268" y="8818"/>
                  </a:lnTo>
                  <a:lnTo>
                    <a:pt x="379" y="9152"/>
                  </a:lnTo>
                  <a:lnTo>
                    <a:pt x="446" y="9319"/>
                  </a:lnTo>
                  <a:lnTo>
                    <a:pt x="524" y="9475"/>
                  </a:lnTo>
                  <a:lnTo>
                    <a:pt x="602" y="9642"/>
                  </a:lnTo>
                  <a:lnTo>
                    <a:pt x="691" y="9797"/>
                  </a:lnTo>
                  <a:lnTo>
                    <a:pt x="780" y="9953"/>
                  </a:lnTo>
                  <a:lnTo>
                    <a:pt x="880" y="10098"/>
                  </a:lnTo>
                  <a:lnTo>
                    <a:pt x="992" y="10254"/>
                  </a:lnTo>
                  <a:lnTo>
                    <a:pt x="1114" y="10399"/>
                  </a:lnTo>
                  <a:lnTo>
                    <a:pt x="1237" y="10532"/>
                  </a:lnTo>
                  <a:lnTo>
                    <a:pt x="1370" y="10677"/>
                  </a:lnTo>
                  <a:lnTo>
                    <a:pt x="1515" y="10799"/>
                  </a:lnTo>
                  <a:lnTo>
                    <a:pt x="1671" y="10933"/>
                  </a:lnTo>
                  <a:lnTo>
                    <a:pt x="1827" y="11055"/>
                  </a:lnTo>
                  <a:lnTo>
                    <a:pt x="2005" y="11167"/>
                  </a:lnTo>
                  <a:lnTo>
                    <a:pt x="2183" y="11278"/>
                  </a:lnTo>
                  <a:lnTo>
                    <a:pt x="2372" y="11378"/>
                  </a:lnTo>
                  <a:lnTo>
                    <a:pt x="2573" y="11479"/>
                  </a:lnTo>
                  <a:lnTo>
                    <a:pt x="2784" y="11568"/>
                  </a:lnTo>
                  <a:lnTo>
                    <a:pt x="3007" y="11646"/>
                  </a:lnTo>
                  <a:lnTo>
                    <a:pt x="3241" y="11723"/>
                  </a:lnTo>
                  <a:lnTo>
                    <a:pt x="3486" y="11790"/>
                  </a:lnTo>
                  <a:lnTo>
                    <a:pt x="3742" y="11857"/>
                  </a:lnTo>
                  <a:lnTo>
                    <a:pt x="4020" y="11902"/>
                  </a:lnTo>
                  <a:lnTo>
                    <a:pt x="4298" y="11946"/>
                  </a:lnTo>
                  <a:lnTo>
                    <a:pt x="4588" y="11980"/>
                  </a:lnTo>
                  <a:lnTo>
                    <a:pt x="4900" y="12002"/>
                  </a:lnTo>
                  <a:lnTo>
                    <a:pt x="5211" y="12024"/>
                  </a:lnTo>
                  <a:lnTo>
                    <a:pt x="5545" y="12024"/>
                  </a:lnTo>
                  <a:lnTo>
                    <a:pt x="5824" y="12280"/>
                  </a:lnTo>
                  <a:lnTo>
                    <a:pt x="6113" y="12514"/>
                  </a:lnTo>
                  <a:lnTo>
                    <a:pt x="6414" y="12748"/>
                  </a:lnTo>
                  <a:lnTo>
                    <a:pt x="6737" y="12959"/>
                  </a:lnTo>
                  <a:lnTo>
                    <a:pt x="7071" y="13149"/>
                  </a:lnTo>
                  <a:lnTo>
                    <a:pt x="7416" y="13327"/>
                  </a:lnTo>
                  <a:lnTo>
                    <a:pt x="7772" y="13483"/>
                  </a:lnTo>
                  <a:lnTo>
                    <a:pt x="8139" y="13627"/>
                  </a:lnTo>
                  <a:lnTo>
                    <a:pt x="8507" y="13739"/>
                  </a:lnTo>
                  <a:lnTo>
                    <a:pt x="8874" y="13839"/>
                  </a:lnTo>
                  <a:lnTo>
                    <a:pt x="9253" y="13906"/>
                  </a:lnTo>
                  <a:lnTo>
                    <a:pt x="9631" y="13950"/>
                  </a:lnTo>
                  <a:lnTo>
                    <a:pt x="9832" y="13961"/>
                  </a:lnTo>
                  <a:lnTo>
                    <a:pt x="10210" y="13961"/>
                  </a:lnTo>
                  <a:lnTo>
                    <a:pt x="10400" y="13950"/>
                  </a:lnTo>
                  <a:lnTo>
                    <a:pt x="10589" y="13939"/>
                  </a:lnTo>
                  <a:lnTo>
                    <a:pt x="10778" y="13906"/>
                  </a:lnTo>
                  <a:lnTo>
                    <a:pt x="10967" y="13883"/>
                  </a:lnTo>
                  <a:lnTo>
                    <a:pt x="11145" y="13839"/>
                  </a:lnTo>
                  <a:lnTo>
                    <a:pt x="11312" y="13794"/>
                  </a:lnTo>
                  <a:lnTo>
                    <a:pt x="11468" y="13750"/>
                  </a:lnTo>
                  <a:lnTo>
                    <a:pt x="11624" y="13683"/>
                  </a:lnTo>
                  <a:lnTo>
                    <a:pt x="11780" y="13627"/>
                  </a:lnTo>
                  <a:lnTo>
                    <a:pt x="11925" y="13549"/>
                  </a:lnTo>
                  <a:lnTo>
                    <a:pt x="12070" y="13483"/>
                  </a:lnTo>
                  <a:lnTo>
                    <a:pt x="12214" y="13393"/>
                  </a:lnTo>
                  <a:lnTo>
                    <a:pt x="12348" y="13304"/>
                  </a:lnTo>
                  <a:lnTo>
                    <a:pt x="12615" y="13115"/>
                  </a:lnTo>
                  <a:lnTo>
                    <a:pt x="12871" y="12904"/>
                  </a:lnTo>
                  <a:lnTo>
                    <a:pt x="13105" y="12681"/>
                  </a:lnTo>
                  <a:lnTo>
                    <a:pt x="13328" y="12436"/>
                  </a:lnTo>
                  <a:lnTo>
                    <a:pt x="13539" y="12180"/>
                  </a:lnTo>
                  <a:lnTo>
                    <a:pt x="13728" y="11913"/>
                  </a:lnTo>
                  <a:lnTo>
                    <a:pt x="13918" y="11634"/>
                  </a:lnTo>
                  <a:lnTo>
                    <a:pt x="14085" y="11345"/>
                  </a:lnTo>
                  <a:lnTo>
                    <a:pt x="14229" y="11055"/>
                  </a:lnTo>
                  <a:lnTo>
                    <a:pt x="14374" y="10755"/>
                  </a:lnTo>
                  <a:lnTo>
                    <a:pt x="14497" y="10454"/>
                  </a:lnTo>
                  <a:lnTo>
                    <a:pt x="14608" y="10154"/>
                  </a:lnTo>
                  <a:lnTo>
                    <a:pt x="14719" y="9842"/>
                  </a:lnTo>
                  <a:lnTo>
                    <a:pt x="14819" y="9508"/>
                  </a:lnTo>
                  <a:lnTo>
                    <a:pt x="14920" y="9185"/>
                  </a:lnTo>
                  <a:lnTo>
                    <a:pt x="15009" y="8862"/>
                  </a:lnTo>
                  <a:lnTo>
                    <a:pt x="15120" y="8417"/>
                  </a:lnTo>
                  <a:lnTo>
                    <a:pt x="15209" y="7983"/>
                  </a:lnTo>
                  <a:lnTo>
                    <a:pt x="15298" y="7560"/>
                  </a:lnTo>
                  <a:lnTo>
                    <a:pt x="15365" y="7137"/>
                  </a:lnTo>
                  <a:lnTo>
                    <a:pt x="15421" y="6736"/>
                  </a:lnTo>
                  <a:lnTo>
                    <a:pt x="15454" y="6346"/>
                  </a:lnTo>
                  <a:lnTo>
                    <a:pt x="15487" y="5979"/>
                  </a:lnTo>
                  <a:lnTo>
                    <a:pt x="15510" y="5611"/>
                  </a:lnTo>
                  <a:lnTo>
                    <a:pt x="15521" y="5255"/>
                  </a:lnTo>
                  <a:lnTo>
                    <a:pt x="15521" y="4910"/>
                  </a:lnTo>
                  <a:lnTo>
                    <a:pt x="15510" y="4587"/>
                  </a:lnTo>
                  <a:lnTo>
                    <a:pt x="15499" y="4275"/>
                  </a:lnTo>
                  <a:lnTo>
                    <a:pt x="15476" y="3975"/>
                  </a:lnTo>
                  <a:lnTo>
                    <a:pt x="15454" y="3685"/>
                  </a:lnTo>
                  <a:lnTo>
                    <a:pt x="15376" y="3151"/>
                  </a:lnTo>
                  <a:lnTo>
                    <a:pt x="15298" y="2672"/>
                  </a:lnTo>
                  <a:lnTo>
                    <a:pt x="15209" y="2249"/>
                  </a:lnTo>
                  <a:lnTo>
                    <a:pt x="15109" y="1893"/>
                  </a:lnTo>
                  <a:lnTo>
                    <a:pt x="15020" y="1592"/>
                  </a:lnTo>
                  <a:lnTo>
                    <a:pt x="14942" y="1358"/>
                  </a:lnTo>
                  <a:lnTo>
                    <a:pt x="14875" y="1191"/>
                  </a:lnTo>
                  <a:lnTo>
                    <a:pt x="14808" y="1047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FF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33;p21">
              <a:extLst>
                <a:ext uri="{FF2B5EF4-FFF2-40B4-BE49-F238E27FC236}">
                  <a16:creationId xmlns:a16="http://schemas.microsoft.com/office/drawing/2014/main" id="{DD20DE31-3ECD-E5A4-8820-DBF0A4F7F2BC}"/>
                </a:ext>
              </a:extLst>
            </p:cNvPr>
            <p:cNvSpPr/>
            <p:nvPr/>
          </p:nvSpPr>
          <p:spPr>
            <a:xfrm>
              <a:off x="1607069" y="1552262"/>
              <a:ext cx="20135" cy="77349"/>
            </a:xfrm>
            <a:custGeom>
              <a:avLst/>
              <a:gdLst/>
              <a:ahLst/>
              <a:cxnLst/>
              <a:rect l="l" t="t" r="r" b="b"/>
              <a:pathLst>
                <a:path w="858" h="3296" fill="none" extrusionOk="0">
                  <a:moveTo>
                    <a:pt x="145" y="0"/>
                  </a:moveTo>
                  <a:lnTo>
                    <a:pt x="145" y="0"/>
                  </a:lnTo>
                  <a:lnTo>
                    <a:pt x="145" y="78"/>
                  </a:lnTo>
                  <a:lnTo>
                    <a:pt x="145" y="301"/>
                  </a:lnTo>
                  <a:lnTo>
                    <a:pt x="167" y="635"/>
                  </a:lnTo>
                  <a:lnTo>
                    <a:pt x="223" y="1047"/>
                  </a:lnTo>
                  <a:lnTo>
                    <a:pt x="256" y="1258"/>
                  </a:lnTo>
                  <a:lnTo>
                    <a:pt x="301" y="1492"/>
                  </a:lnTo>
                  <a:lnTo>
                    <a:pt x="356" y="1715"/>
                  </a:lnTo>
                  <a:lnTo>
                    <a:pt x="434" y="1949"/>
                  </a:lnTo>
                  <a:lnTo>
                    <a:pt x="512" y="2171"/>
                  </a:lnTo>
                  <a:lnTo>
                    <a:pt x="612" y="2372"/>
                  </a:lnTo>
                  <a:lnTo>
                    <a:pt x="724" y="2572"/>
                  </a:lnTo>
                  <a:lnTo>
                    <a:pt x="791" y="2661"/>
                  </a:lnTo>
                  <a:lnTo>
                    <a:pt x="857" y="2750"/>
                  </a:lnTo>
                  <a:lnTo>
                    <a:pt x="857" y="2750"/>
                  </a:lnTo>
                  <a:lnTo>
                    <a:pt x="635" y="2906"/>
                  </a:lnTo>
                  <a:lnTo>
                    <a:pt x="356" y="3084"/>
                  </a:lnTo>
                  <a:lnTo>
                    <a:pt x="0" y="3296"/>
                  </a:lnTo>
                </a:path>
              </a:pathLst>
            </a:custGeom>
            <a:noFill/>
            <a:ln w="4175" cap="rnd" cmpd="sng">
              <a:solidFill>
                <a:srgbClr val="C96B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34;p21">
              <a:extLst>
                <a:ext uri="{FF2B5EF4-FFF2-40B4-BE49-F238E27FC236}">
                  <a16:creationId xmlns:a16="http://schemas.microsoft.com/office/drawing/2014/main" id="{82B37C0F-3FD6-DBB9-C71A-4C6491AA785B}"/>
                </a:ext>
              </a:extLst>
            </p:cNvPr>
            <p:cNvSpPr/>
            <p:nvPr/>
          </p:nvSpPr>
          <p:spPr>
            <a:xfrm>
              <a:off x="1526059" y="1547803"/>
              <a:ext cx="23022" cy="32432"/>
            </a:xfrm>
            <a:custGeom>
              <a:avLst/>
              <a:gdLst/>
              <a:ahLst/>
              <a:cxnLst/>
              <a:rect l="l" t="t" r="r" b="b"/>
              <a:pathLst>
                <a:path w="981" h="1382" extrusionOk="0">
                  <a:moveTo>
                    <a:pt x="446" y="1"/>
                  </a:moveTo>
                  <a:lnTo>
                    <a:pt x="402" y="12"/>
                  </a:lnTo>
                  <a:lnTo>
                    <a:pt x="346" y="23"/>
                  </a:lnTo>
                  <a:lnTo>
                    <a:pt x="257" y="68"/>
                  </a:lnTo>
                  <a:lnTo>
                    <a:pt x="179" y="135"/>
                  </a:lnTo>
                  <a:lnTo>
                    <a:pt x="112" y="224"/>
                  </a:lnTo>
                  <a:lnTo>
                    <a:pt x="56" y="324"/>
                  </a:lnTo>
                  <a:lnTo>
                    <a:pt x="23" y="446"/>
                  </a:lnTo>
                  <a:lnTo>
                    <a:pt x="1" y="580"/>
                  </a:lnTo>
                  <a:lnTo>
                    <a:pt x="1" y="714"/>
                  </a:lnTo>
                  <a:lnTo>
                    <a:pt x="12" y="858"/>
                  </a:lnTo>
                  <a:lnTo>
                    <a:pt x="56" y="981"/>
                  </a:lnTo>
                  <a:lnTo>
                    <a:pt x="101" y="1092"/>
                  </a:lnTo>
                  <a:lnTo>
                    <a:pt x="168" y="1192"/>
                  </a:lnTo>
                  <a:lnTo>
                    <a:pt x="246" y="1270"/>
                  </a:lnTo>
                  <a:lnTo>
                    <a:pt x="335" y="1337"/>
                  </a:lnTo>
                  <a:lnTo>
                    <a:pt x="424" y="1370"/>
                  </a:lnTo>
                  <a:lnTo>
                    <a:pt x="480" y="1382"/>
                  </a:lnTo>
                  <a:lnTo>
                    <a:pt x="524" y="1382"/>
                  </a:lnTo>
                  <a:lnTo>
                    <a:pt x="580" y="1370"/>
                  </a:lnTo>
                  <a:lnTo>
                    <a:pt x="624" y="1359"/>
                  </a:lnTo>
                  <a:lnTo>
                    <a:pt x="713" y="1315"/>
                  </a:lnTo>
                  <a:lnTo>
                    <a:pt x="791" y="1248"/>
                  </a:lnTo>
                  <a:lnTo>
                    <a:pt x="858" y="1159"/>
                  </a:lnTo>
                  <a:lnTo>
                    <a:pt x="914" y="1048"/>
                  </a:lnTo>
                  <a:lnTo>
                    <a:pt x="947" y="936"/>
                  </a:lnTo>
                  <a:lnTo>
                    <a:pt x="969" y="803"/>
                  </a:lnTo>
                  <a:lnTo>
                    <a:pt x="981" y="658"/>
                  </a:lnTo>
                  <a:lnTo>
                    <a:pt x="958" y="524"/>
                  </a:lnTo>
                  <a:lnTo>
                    <a:pt x="925" y="402"/>
                  </a:lnTo>
                  <a:lnTo>
                    <a:pt x="869" y="279"/>
                  </a:lnTo>
                  <a:lnTo>
                    <a:pt x="802" y="179"/>
                  </a:lnTo>
                  <a:lnTo>
                    <a:pt x="724" y="101"/>
                  </a:lnTo>
                  <a:lnTo>
                    <a:pt x="647" y="46"/>
                  </a:lnTo>
                  <a:lnTo>
                    <a:pt x="546" y="1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3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35;p21">
              <a:extLst>
                <a:ext uri="{FF2B5EF4-FFF2-40B4-BE49-F238E27FC236}">
                  <a16:creationId xmlns:a16="http://schemas.microsoft.com/office/drawing/2014/main" id="{54026FBC-D51E-7F30-7F36-A433D7A14A94}"/>
                </a:ext>
              </a:extLst>
            </p:cNvPr>
            <p:cNvSpPr/>
            <p:nvPr/>
          </p:nvSpPr>
          <p:spPr>
            <a:xfrm>
              <a:off x="1507778" y="1491387"/>
              <a:ext cx="56979" cy="9152"/>
            </a:xfrm>
            <a:custGeom>
              <a:avLst/>
              <a:gdLst/>
              <a:ahLst/>
              <a:cxnLst/>
              <a:rect l="l" t="t" r="r" b="b"/>
              <a:pathLst>
                <a:path w="2428" h="390" fill="none" extrusionOk="0">
                  <a:moveTo>
                    <a:pt x="2428" y="368"/>
                  </a:moveTo>
                  <a:lnTo>
                    <a:pt x="2428" y="368"/>
                  </a:lnTo>
                  <a:lnTo>
                    <a:pt x="2361" y="345"/>
                  </a:lnTo>
                  <a:lnTo>
                    <a:pt x="2183" y="290"/>
                  </a:lnTo>
                  <a:lnTo>
                    <a:pt x="1904" y="223"/>
                  </a:lnTo>
                  <a:lnTo>
                    <a:pt x="1748" y="201"/>
                  </a:lnTo>
                  <a:lnTo>
                    <a:pt x="1570" y="167"/>
                  </a:lnTo>
                  <a:lnTo>
                    <a:pt x="1381" y="145"/>
                  </a:lnTo>
                  <a:lnTo>
                    <a:pt x="1181" y="134"/>
                  </a:lnTo>
                  <a:lnTo>
                    <a:pt x="980" y="134"/>
                  </a:lnTo>
                  <a:lnTo>
                    <a:pt x="780" y="145"/>
                  </a:lnTo>
                  <a:lnTo>
                    <a:pt x="579" y="178"/>
                  </a:lnTo>
                  <a:lnTo>
                    <a:pt x="379" y="223"/>
                  </a:lnTo>
                  <a:lnTo>
                    <a:pt x="190" y="301"/>
                  </a:lnTo>
                  <a:lnTo>
                    <a:pt x="89" y="345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56" y="356"/>
                  </a:lnTo>
                  <a:lnTo>
                    <a:pt x="190" y="267"/>
                  </a:lnTo>
                  <a:lnTo>
                    <a:pt x="290" y="212"/>
                  </a:lnTo>
                  <a:lnTo>
                    <a:pt x="412" y="167"/>
                  </a:lnTo>
                  <a:lnTo>
                    <a:pt x="546" y="111"/>
                  </a:lnTo>
                  <a:lnTo>
                    <a:pt x="702" y="67"/>
                  </a:lnTo>
                  <a:lnTo>
                    <a:pt x="869" y="22"/>
                  </a:lnTo>
                  <a:lnTo>
                    <a:pt x="1058" y="0"/>
                  </a:lnTo>
                  <a:lnTo>
                    <a:pt x="1259" y="0"/>
                  </a:lnTo>
                  <a:lnTo>
                    <a:pt x="1470" y="11"/>
                  </a:lnTo>
                  <a:lnTo>
                    <a:pt x="1693" y="56"/>
                  </a:lnTo>
                  <a:lnTo>
                    <a:pt x="1815" y="89"/>
                  </a:lnTo>
                  <a:lnTo>
                    <a:pt x="1927" y="123"/>
                  </a:lnTo>
                  <a:lnTo>
                    <a:pt x="2049" y="178"/>
                  </a:lnTo>
                  <a:lnTo>
                    <a:pt x="2171" y="234"/>
                  </a:lnTo>
                  <a:lnTo>
                    <a:pt x="2294" y="301"/>
                  </a:lnTo>
                  <a:lnTo>
                    <a:pt x="2428" y="368"/>
                  </a:lnTo>
                  <a:lnTo>
                    <a:pt x="2428" y="368"/>
                  </a:lnTo>
                  <a:close/>
                </a:path>
              </a:pathLst>
            </a:custGeom>
            <a:noFill/>
            <a:ln w="5850" cap="rnd" cmpd="sng">
              <a:solidFill>
                <a:srgbClr val="4310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36;p21">
              <a:extLst>
                <a:ext uri="{FF2B5EF4-FFF2-40B4-BE49-F238E27FC236}">
                  <a16:creationId xmlns:a16="http://schemas.microsoft.com/office/drawing/2014/main" id="{BFD407AD-73AC-B1A9-3A9D-C06E6365CBA2}"/>
                </a:ext>
              </a:extLst>
            </p:cNvPr>
            <p:cNvSpPr/>
            <p:nvPr/>
          </p:nvSpPr>
          <p:spPr>
            <a:xfrm>
              <a:off x="1559500" y="1650239"/>
              <a:ext cx="60640" cy="35811"/>
            </a:xfrm>
            <a:custGeom>
              <a:avLst/>
              <a:gdLst/>
              <a:ahLst/>
              <a:cxnLst/>
              <a:rect l="l" t="t" r="r" b="b"/>
              <a:pathLst>
                <a:path w="2584" h="1526" extrusionOk="0">
                  <a:moveTo>
                    <a:pt x="224" y="0"/>
                  </a:moveTo>
                  <a:lnTo>
                    <a:pt x="157" y="23"/>
                  </a:lnTo>
                  <a:lnTo>
                    <a:pt x="101" y="56"/>
                  </a:lnTo>
                  <a:lnTo>
                    <a:pt x="45" y="112"/>
                  </a:lnTo>
                  <a:lnTo>
                    <a:pt x="12" y="178"/>
                  </a:lnTo>
                  <a:lnTo>
                    <a:pt x="1" y="267"/>
                  </a:lnTo>
                  <a:lnTo>
                    <a:pt x="1" y="357"/>
                  </a:lnTo>
                  <a:lnTo>
                    <a:pt x="1" y="446"/>
                  </a:lnTo>
                  <a:lnTo>
                    <a:pt x="23" y="535"/>
                  </a:lnTo>
                  <a:lnTo>
                    <a:pt x="57" y="624"/>
                  </a:lnTo>
                  <a:lnTo>
                    <a:pt x="112" y="780"/>
                  </a:lnTo>
                  <a:lnTo>
                    <a:pt x="201" y="935"/>
                  </a:lnTo>
                  <a:lnTo>
                    <a:pt x="301" y="1069"/>
                  </a:lnTo>
                  <a:lnTo>
                    <a:pt x="424" y="1192"/>
                  </a:lnTo>
                  <a:lnTo>
                    <a:pt x="558" y="1303"/>
                  </a:lnTo>
                  <a:lnTo>
                    <a:pt x="713" y="1392"/>
                  </a:lnTo>
                  <a:lnTo>
                    <a:pt x="869" y="1459"/>
                  </a:lnTo>
                  <a:lnTo>
                    <a:pt x="1036" y="1503"/>
                  </a:lnTo>
                  <a:lnTo>
                    <a:pt x="1214" y="1526"/>
                  </a:lnTo>
                  <a:lnTo>
                    <a:pt x="1359" y="1526"/>
                  </a:lnTo>
                  <a:lnTo>
                    <a:pt x="1515" y="1514"/>
                  </a:lnTo>
                  <a:lnTo>
                    <a:pt x="1649" y="1481"/>
                  </a:lnTo>
                  <a:lnTo>
                    <a:pt x="1793" y="1436"/>
                  </a:lnTo>
                  <a:lnTo>
                    <a:pt x="1927" y="1370"/>
                  </a:lnTo>
                  <a:lnTo>
                    <a:pt x="2049" y="1303"/>
                  </a:lnTo>
                  <a:lnTo>
                    <a:pt x="2161" y="1214"/>
                  </a:lnTo>
                  <a:lnTo>
                    <a:pt x="2272" y="1102"/>
                  </a:lnTo>
                  <a:lnTo>
                    <a:pt x="2361" y="991"/>
                  </a:lnTo>
                  <a:lnTo>
                    <a:pt x="2450" y="858"/>
                  </a:lnTo>
                  <a:lnTo>
                    <a:pt x="2506" y="724"/>
                  </a:lnTo>
                  <a:lnTo>
                    <a:pt x="2562" y="579"/>
                  </a:lnTo>
                  <a:lnTo>
                    <a:pt x="2573" y="468"/>
                  </a:lnTo>
                  <a:lnTo>
                    <a:pt x="2584" y="401"/>
                  </a:lnTo>
                  <a:lnTo>
                    <a:pt x="2573" y="323"/>
                  </a:lnTo>
                  <a:lnTo>
                    <a:pt x="2562" y="256"/>
                  </a:lnTo>
                  <a:lnTo>
                    <a:pt x="2539" y="201"/>
                  </a:lnTo>
                  <a:lnTo>
                    <a:pt x="2506" y="156"/>
                  </a:lnTo>
                  <a:lnTo>
                    <a:pt x="2461" y="123"/>
                  </a:lnTo>
                  <a:lnTo>
                    <a:pt x="2417" y="112"/>
                  </a:lnTo>
                  <a:lnTo>
                    <a:pt x="2361" y="112"/>
                  </a:lnTo>
                  <a:lnTo>
                    <a:pt x="2228" y="123"/>
                  </a:lnTo>
                  <a:lnTo>
                    <a:pt x="2094" y="145"/>
                  </a:lnTo>
                  <a:lnTo>
                    <a:pt x="1994" y="167"/>
                  </a:lnTo>
                  <a:lnTo>
                    <a:pt x="1671" y="167"/>
                  </a:lnTo>
                  <a:lnTo>
                    <a:pt x="1359" y="156"/>
                  </a:lnTo>
                  <a:lnTo>
                    <a:pt x="958" y="112"/>
                  </a:lnTo>
                  <a:lnTo>
                    <a:pt x="758" y="89"/>
                  </a:lnTo>
                  <a:lnTo>
                    <a:pt x="569" y="45"/>
                  </a:lnTo>
                  <a:lnTo>
                    <a:pt x="424" y="2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37;p21">
              <a:extLst>
                <a:ext uri="{FF2B5EF4-FFF2-40B4-BE49-F238E27FC236}">
                  <a16:creationId xmlns:a16="http://schemas.microsoft.com/office/drawing/2014/main" id="{3BED32E7-1EDE-A8F3-A779-CB7C47E1F945}"/>
                </a:ext>
              </a:extLst>
            </p:cNvPr>
            <p:cNvSpPr/>
            <p:nvPr/>
          </p:nvSpPr>
          <p:spPr>
            <a:xfrm>
              <a:off x="1645978" y="1555383"/>
              <a:ext cx="23022" cy="32174"/>
            </a:xfrm>
            <a:custGeom>
              <a:avLst/>
              <a:gdLst/>
              <a:ahLst/>
              <a:cxnLst/>
              <a:rect l="l" t="t" r="r" b="b"/>
              <a:pathLst>
                <a:path w="981" h="1371" extrusionOk="0">
                  <a:moveTo>
                    <a:pt x="524" y="1"/>
                  </a:moveTo>
                  <a:lnTo>
                    <a:pt x="469" y="12"/>
                  </a:lnTo>
                  <a:lnTo>
                    <a:pt x="380" y="34"/>
                  </a:lnTo>
                  <a:lnTo>
                    <a:pt x="290" y="90"/>
                  </a:lnTo>
                  <a:lnTo>
                    <a:pt x="201" y="168"/>
                  </a:lnTo>
                  <a:lnTo>
                    <a:pt x="135" y="257"/>
                  </a:lnTo>
                  <a:lnTo>
                    <a:pt x="79" y="368"/>
                  </a:lnTo>
                  <a:lnTo>
                    <a:pt x="34" y="491"/>
                  </a:lnTo>
                  <a:lnTo>
                    <a:pt x="12" y="635"/>
                  </a:lnTo>
                  <a:lnTo>
                    <a:pt x="1" y="769"/>
                  </a:lnTo>
                  <a:lnTo>
                    <a:pt x="12" y="903"/>
                  </a:lnTo>
                  <a:lnTo>
                    <a:pt x="46" y="1025"/>
                  </a:lnTo>
                  <a:lnTo>
                    <a:pt x="90" y="1136"/>
                  </a:lnTo>
                  <a:lnTo>
                    <a:pt x="157" y="1226"/>
                  </a:lnTo>
                  <a:lnTo>
                    <a:pt x="235" y="1292"/>
                  </a:lnTo>
                  <a:lnTo>
                    <a:pt x="313" y="1348"/>
                  </a:lnTo>
                  <a:lnTo>
                    <a:pt x="368" y="1359"/>
                  </a:lnTo>
                  <a:lnTo>
                    <a:pt x="413" y="1370"/>
                  </a:lnTo>
                  <a:lnTo>
                    <a:pt x="513" y="1370"/>
                  </a:lnTo>
                  <a:lnTo>
                    <a:pt x="613" y="1337"/>
                  </a:lnTo>
                  <a:lnTo>
                    <a:pt x="702" y="1281"/>
                  </a:lnTo>
                  <a:lnTo>
                    <a:pt x="780" y="1214"/>
                  </a:lnTo>
                  <a:lnTo>
                    <a:pt x="847" y="1114"/>
                  </a:lnTo>
                  <a:lnTo>
                    <a:pt x="914" y="1003"/>
                  </a:lnTo>
                  <a:lnTo>
                    <a:pt x="947" y="880"/>
                  </a:lnTo>
                  <a:lnTo>
                    <a:pt x="981" y="747"/>
                  </a:lnTo>
                  <a:lnTo>
                    <a:pt x="981" y="602"/>
                  </a:lnTo>
                  <a:lnTo>
                    <a:pt x="970" y="468"/>
                  </a:lnTo>
                  <a:lnTo>
                    <a:pt x="936" y="357"/>
                  </a:lnTo>
                  <a:lnTo>
                    <a:pt x="892" y="246"/>
                  </a:lnTo>
                  <a:lnTo>
                    <a:pt x="825" y="157"/>
                  </a:lnTo>
                  <a:lnTo>
                    <a:pt x="758" y="79"/>
                  </a:lnTo>
                  <a:lnTo>
                    <a:pt x="669" y="34"/>
                  </a:lnTo>
                  <a:lnTo>
                    <a:pt x="624" y="12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38;p21">
              <a:extLst>
                <a:ext uri="{FF2B5EF4-FFF2-40B4-BE49-F238E27FC236}">
                  <a16:creationId xmlns:a16="http://schemas.microsoft.com/office/drawing/2014/main" id="{D6D65D68-4990-EE68-2DF4-190F5646ED61}"/>
                </a:ext>
              </a:extLst>
            </p:cNvPr>
            <p:cNvSpPr/>
            <p:nvPr/>
          </p:nvSpPr>
          <p:spPr>
            <a:xfrm>
              <a:off x="1636849" y="1499741"/>
              <a:ext cx="49399" cy="11523"/>
            </a:xfrm>
            <a:custGeom>
              <a:avLst/>
              <a:gdLst/>
              <a:ahLst/>
              <a:cxnLst/>
              <a:rect l="l" t="t" r="r" b="b"/>
              <a:pathLst>
                <a:path w="2105" h="491" fill="none" extrusionOk="0">
                  <a:moveTo>
                    <a:pt x="0" y="167"/>
                  </a:moveTo>
                  <a:lnTo>
                    <a:pt x="0" y="167"/>
                  </a:lnTo>
                  <a:lnTo>
                    <a:pt x="234" y="134"/>
                  </a:lnTo>
                  <a:lnTo>
                    <a:pt x="479" y="123"/>
                  </a:lnTo>
                  <a:lnTo>
                    <a:pt x="780" y="112"/>
                  </a:lnTo>
                  <a:lnTo>
                    <a:pt x="947" y="112"/>
                  </a:lnTo>
                  <a:lnTo>
                    <a:pt x="1125" y="134"/>
                  </a:lnTo>
                  <a:lnTo>
                    <a:pt x="1292" y="156"/>
                  </a:lnTo>
                  <a:lnTo>
                    <a:pt x="1470" y="190"/>
                  </a:lnTo>
                  <a:lnTo>
                    <a:pt x="1648" y="245"/>
                  </a:lnTo>
                  <a:lnTo>
                    <a:pt x="1804" y="312"/>
                  </a:lnTo>
                  <a:lnTo>
                    <a:pt x="1960" y="390"/>
                  </a:lnTo>
                  <a:lnTo>
                    <a:pt x="2105" y="490"/>
                  </a:lnTo>
                  <a:lnTo>
                    <a:pt x="2105" y="490"/>
                  </a:lnTo>
                  <a:lnTo>
                    <a:pt x="2071" y="457"/>
                  </a:lnTo>
                  <a:lnTo>
                    <a:pt x="1971" y="368"/>
                  </a:lnTo>
                  <a:lnTo>
                    <a:pt x="1882" y="312"/>
                  </a:lnTo>
                  <a:lnTo>
                    <a:pt x="1793" y="245"/>
                  </a:lnTo>
                  <a:lnTo>
                    <a:pt x="1681" y="190"/>
                  </a:lnTo>
                  <a:lnTo>
                    <a:pt x="1548" y="134"/>
                  </a:lnTo>
                  <a:lnTo>
                    <a:pt x="1414" y="78"/>
                  </a:lnTo>
                  <a:lnTo>
                    <a:pt x="1247" y="34"/>
                  </a:lnTo>
                  <a:lnTo>
                    <a:pt x="1080" y="12"/>
                  </a:lnTo>
                  <a:lnTo>
                    <a:pt x="891" y="0"/>
                  </a:lnTo>
                  <a:lnTo>
                    <a:pt x="691" y="0"/>
                  </a:lnTo>
                  <a:lnTo>
                    <a:pt x="468" y="34"/>
                  </a:lnTo>
                  <a:lnTo>
                    <a:pt x="245" y="89"/>
                  </a:lnTo>
                  <a:lnTo>
                    <a:pt x="0" y="167"/>
                  </a:lnTo>
                  <a:lnTo>
                    <a:pt x="0" y="167"/>
                  </a:lnTo>
                  <a:close/>
                </a:path>
              </a:pathLst>
            </a:custGeom>
            <a:noFill/>
            <a:ln w="5850" cap="rnd" cmpd="sng">
              <a:solidFill>
                <a:srgbClr val="4310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39;p21">
              <a:extLst>
                <a:ext uri="{FF2B5EF4-FFF2-40B4-BE49-F238E27FC236}">
                  <a16:creationId xmlns:a16="http://schemas.microsoft.com/office/drawing/2014/main" id="{5F36C9CE-55D6-E275-98F5-CD96F167A374}"/>
                </a:ext>
              </a:extLst>
            </p:cNvPr>
            <p:cNvSpPr/>
            <p:nvPr/>
          </p:nvSpPr>
          <p:spPr>
            <a:xfrm>
              <a:off x="1166302" y="1236389"/>
              <a:ext cx="567491" cy="621584"/>
            </a:xfrm>
            <a:custGeom>
              <a:avLst/>
              <a:gdLst/>
              <a:ahLst/>
              <a:cxnLst/>
              <a:rect l="l" t="t" r="r" b="b"/>
              <a:pathLst>
                <a:path w="24182" h="26487" extrusionOk="0">
                  <a:moveTo>
                    <a:pt x="14496" y="0"/>
                  </a:moveTo>
                  <a:lnTo>
                    <a:pt x="14162" y="11"/>
                  </a:lnTo>
                  <a:lnTo>
                    <a:pt x="13828" y="33"/>
                  </a:lnTo>
                  <a:lnTo>
                    <a:pt x="13505" y="67"/>
                  </a:lnTo>
                  <a:lnTo>
                    <a:pt x="13171" y="100"/>
                  </a:lnTo>
                  <a:lnTo>
                    <a:pt x="12848" y="156"/>
                  </a:lnTo>
                  <a:lnTo>
                    <a:pt x="12525" y="212"/>
                  </a:lnTo>
                  <a:lnTo>
                    <a:pt x="12202" y="278"/>
                  </a:lnTo>
                  <a:lnTo>
                    <a:pt x="11879" y="356"/>
                  </a:lnTo>
                  <a:lnTo>
                    <a:pt x="11568" y="445"/>
                  </a:lnTo>
                  <a:lnTo>
                    <a:pt x="11256" y="534"/>
                  </a:lnTo>
                  <a:lnTo>
                    <a:pt x="10944" y="646"/>
                  </a:lnTo>
                  <a:lnTo>
                    <a:pt x="10632" y="757"/>
                  </a:lnTo>
                  <a:lnTo>
                    <a:pt x="10332" y="880"/>
                  </a:lnTo>
                  <a:lnTo>
                    <a:pt x="10031" y="1013"/>
                  </a:lnTo>
                  <a:lnTo>
                    <a:pt x="9742" y="1147"/>
                  </a:lnTo>
                  <a:lnTo>
                    <a:pt x="9441" y="1303"/>
                  </a:lnTo>
                  <a:lnTo>
                    <a:pt x="9163" y="1458"/>
                  </a:lnTo>
                  <a:lnTo>
                    <a:pt x="8873" y="1625"/>
                  </a:lnTo>
                  <a:lnTo>
                    <a:pt x="8606" y="1792"/>
                  </a:lnTo>
                  <a:lnTo>
                    <a:pt x="8328" y="1982"/>
                  </a:lnTo>
                  <a:lnTo>
                    <a:pt x="8061" y="2171"/>
                  </a:lnTo>
                  <a:lnTo>
                    <a:pt x="7805" y="2371"/>
                  </a:lnTo>
                  <a:lnTo>
                    <a:pt x="7549" y="2583"/>
                  </a:lnTo>
                  <a:lnTo>
                    <a:pt x="7292" y="2794"/>
                  </a:lnTo>
                  <a:lnTo>
                    <a:pt x="7059" y="3017"/>
                  </a:lnTo>
                  <a:lnTo>
                    <a:pt x="6814" y="3251"/>
                  </a:lnTo>
                  <a:lnTo>
                    <a:pt x="6591" y="3496"/>
                  </a:lnTo>
                  <a:lnTo>
                    <a:pt x="6368" y="3741"/>
                  </a:lnTo>
                  <a:lnTo>
                    <a:pt x="6146" y="3997"/>
                  </a:lnTo>
                  <a:lnTo>
                    <a:pt x="5934" y="4264"/>
                  </a:lnTo>
                  <a:lnTo>
                    <a:pt x="5734" y="4531"/>
                  </a:lnTo>
                  <a:lnTo>
                    <a:pt x="5545" y="4810"/>
                  </a:lnTo>
                  <a:lnTo>
                    <a:pt x="5355" y="5099"/>
                  </a:lnTo>
                  <a:lnTo>
                    <a:pt x="5177" y="5400"/>
                  </a:lnTo>
                  <a:lnTo>
                    <a:pt x="5010" y="5700"/>
                  </a:lnTo>
                  <a:lnTo>
                    <a:pt x="4854" y="6012"/>
                  </a:lnTo>
                  <a:lnTo>
                    <a:pt x="4698" y="6324"/>
                  </a:lnTo>
                  <a:lnTo>
                    <a:pt x="4554" y="6658"/>
                  </a:lnTo>
                  <a:lnTo>
                    <a:pt x="4420" y="6981"/>
                  </a:lnTo>
                  <a:lnTo>
                    <a:pt x="4298" y="7326"/>
                  </a:lnTo>
                  <a:lnTo>
                    <a:pt x="4175" y="7671"/>
                  </a:lnTo>
                  <a:lnTo>
                    <a:pt x="4075" y="8027"/>
                  </a:lnTo>
                  <a:lnTo>
                    <a:pt x="3975" y="8383"/>
                  </a:lnTo>
                  <a:lnTo>
                    <a:pt x="3897" y="8751"/>
                  </a:lnTo>
                  <a:lnTo>
                    <a:pt x="3841" y="9007"/>
                  </a:lnTo>
                  <a:lnTo>
                    <a:pt x="3797" y="9263"/>
                  </a:lnTo>
                  <a:lnTo>
                    <a:pt x="3763" y="9519"/>
                  </a:lnTo>
                  <a:lnTo>
                    <a:pt x="3730" y="9786"/>
                  </a:lnTo>
                  <a:lnTo>
                    <a:pt x="3696" y="10298"/>
                  </a:lnTo>
                  <a:lnTo>
                    <a:pt x="3663" y="10822"/>
                  </a:lnTo>
                  <a:lnTo>
                    <a:pt x="3641" y="11868"/>
                  </a:lnTo>
                  <a:lnTo>
                    <a:pt x="3630" y="12391"/>
                  </a:lnTo>
                  <a:lnTo>
                    <a:pt x="3607" y="12915"/>
                  </a:lnTo>
                  <a:lnTo>
                    <a:pt x="3574" y="13360"/>
                  </a:lnTo>
                  <a:lnTo>
                    <a:pt x="3518" y="13783"/>
                  </a:lnTo>
                  <a:lnTo>
                    <a:pt x="3429" y="14173"/>
                  </a:lnTo>
                  <a:lnTo>
                    <a:pt x="3329" y="14562"/>
                  </a:lnTo>
                  <a:lnTo>
                    <a:pt x="3206" y="14930"/>
                  </a:lnTo>
                  <a:lnTo>
                    <a:pt x="3062" y="15286"/>
                  </a:lnTo>
                  <a:lnTo>
                    <a:pt x="2906" y="15620"/>
                  </a:lnTo>
                  <a:lnTo>
                    <a:pt x="2728" y="15954"/>
                  </a:lnTo>
                  <a:lnTo>
                    <a:pt x="2538" y="16288"/>
                  </a:lnTo>
                  <a:lnTo>
                    <a:pt x="2338" y="16611"/>
                  </a:lnTo>
                  <a:lnTo>
                    <a:pt x="2127" y="16923"/>
                  </a:lnTo>
                  <a:lnTo>
                    <a:pt x="1904" y="17246"/>
                  </a:lnTo>
                  <a:lnTo>
                    <a:pt x="1425" y="17902"/>
                  </a:lnTo>
                  <a:lnTo>
                    <a:pt x="924" y="18570"/>
                  </a:lnTo>
                  <a:lnTo>
                    <a:pt x="802" y="18749"/>
                  </a:lnTo>
                  <a:lnTo>
                    <a:pt x="679" y="18927"/>
                  </a:lnTo>
                  <a:lnTo>
                    <a:pt x="579" y="19116"/>
                  </a:lnTo>
                  <a:lnTo>
                    <a:pt x="479" y="19305"/>
                  </a:lnTo>
                  <a:lnTo>
                    <a:pt x="390" y="19506"/>
                  </a:lnTo>
                  <a:lnTo>
                    <a:pt x="312" y="19706"/>
                  </a:lnTo>
                  <a:lnTo>
                    <a:pt x="234" y="19906"/>
                  </a:lnTo>
                  <a:lnTo>
                    <a:pt x="167" y="20118"/>
                  </a:lnTo>
                  <a:lnTo>
                    <a:pt x="123" y="20318"/>
                  </a:lnTo>
                  <a:lnTo>
                    <a:pt x="78" y="20530"/>
                  </a:lnTo>
                  <a:lnTo>
                    <a:pt x="45" y="20753"/>
                  </a:lnTo>
                  <a:lnTo>
                    <a:pt x="22" y="20964"/>
                  </a:lnTo>
                  <a:lnTo>
                    <a:pt x="0" y="21176"/>
                  </a:lnTo>
                  <a:lnTo>
                    <a:pt x="0" y="21398"/>
                  </a:lnTo>
                  <a:lnTo>
                    <a:pt x="11" y="21610"/>
                  </a:lnTo>
                  <a:lnTo>
                    <a:pt x="22" y="21821"/>
                  </a:lnTo>
                  <a:lnTo>
                    <a:pt x="67" y="22122"/>
                  </a:lnTo>
                  <a:lnTo>
                    <a:pt x="123" y="22423"/>
                  </a:lnTo>
                  <a:lnTo>
                    <a:pt x="189" y="22712"/>
                  </a:lnTo>
                  <a:lnTo>
                    <a:pt x="278" y="23002"/>
                  </a:lnTo>
                  <a:lnTo>
                    <a:pt x="379" y="23280"/>
                  </a:lnTo>
                  <a:lnTo>
                    <a:pt x="501" y="23569"/>
                  </a:lnTo>
                  <a:lnTo>
                    <a:pt x="635" y="23837"/>
                  </a:lnTo>
                  <a:lnTo>
                    <a:pt x="779" y="24104"/>
                  </a:lnTo>
                  <a:lnTo>
                    <a:pt x="935" y="24360"/>
                  </a:lnTo>
                  <a:lnTo>
                    <a:pt x="1113" y="24605"/>
                  </a:lnTo>
                  <a:lnTo>
                    <a:pt x="1303" y="24839"/>
                  </a:lnTo>
                  <a:lnTo>
                    <a:pt x="1503" y="25061"/>
                  </a:lnTo>
                  <a:lnTo>
                    <a:pt x="1715" y="25273"/>
                  </a:lnTo>
                  <a:lnTo>
                    <a:pt x="1948" y="25473"/>
                  </a:lnTo>
                  <a:lnTo>
                    <a:pt x="2182" y="25651"/>
                  </a:lnTo>
                  <a:lnTo>
                    <a:pt x="2438" y="25818"/>
                  </a:lnTo>
                  <a:lnTo>
                    <a:pt x="2672" y="25963"/>
                  </a:lnTo>
                  <a:lnTo>
                    <a:pt x="2906" y="26097"/>
                  </a:lnTo>
                  <a:lnTo>
                    <a:pt x="3095" y="26186"/>
                  </a:lnTo>
                  <a:lnTo>
                    <a:pt x="3284" y="26275"/>
                  </a:lnTo>
                  <a:lnTo>
                    <a:pt x="3485" y="26353"/>
                  </a:lnTo>
                  <a:lnTo>
                    <a:pt x="3674" y="26419"/>
                  </a:lnTo>
                  <a:lnTo>
                    <a:pt x="3874" y="26464"/>
                  </a:lnTo>
                  <a:lnTo>
                    <a:pt x="4075" y="26486"/>
                  </a:lnTo>
                  <a:lnTo>
                    <a:pt x="4275" y="26486"/>
                  </a:lnTo>
                  <a:lnTo>
                    <a:pt x="4476" y="26464"/>
                  </a:lnTo>
                  <a:lnTo>
                    <a:pt x="4587" y="26442"/>
                  </a:lnTo>
                  <a:lnTo>
                    <a:pt x="4687" y="26419"/>
                  </a:lnTo>
                  <a:lnTo>
                    <a:pt x="4899" y="26342"/>
                  </a:lnTo>
                  <a:lnTo>
                    <a:pt x="5099" y="26252"/>
                  </a:lnTo>
                  <a:lnTo>
                    <a:pt x="5288" y="26152"/>
                  </a:lnTo>
                  <a:lnTo>
                    <a:pt x="5678" y="25930"/>
                  </a:lnTo>
                  <a:lnTo>
                    <a:pt x="5879" y="25829"/>
                  </a:lnTo>
                  <a:lnTo>
                    <a:pt x="6079" y="25751"/>
                  </a:lnTo>
                  <a:lnTo>
                    <a:pt x="6257" y="25685"/>
                  </a:lnTo>
                  <a:lnTo>
                    <a:pt x="6424" y="25640"/>
                  </a:lnTo>
                  <a:lnTo>
                    <a:pt x="6602" y="25607"/>
                  </a:lnTo>
                  <a:lnTo>
                    <a:pt x="6780" y="25584"/>
                  </a:lnTo>
                  <a:lnTo>
                    <a:pt x="6958" y="25562"/>
                  </a:lnTo>
                  <a:lnTo>
                    <a:pt x="7137" y="25562"/>
                  </a:lnTo>
                  <a:lnTo>
                    <a:pt x="7315" y="25573"/>
                  </a:lnTo>
                  <a:lnTo>
                    <a:pt x="7504" y="25584"/>
                  </a:lnTo>
                  <a:lnTo>
                    <a:pt x="7682" y="25607"/>
                  </a:lnTo>
                  <a:lnTo>
                    <a:pt x="7860" y="25629"/>
                  </a:lnTo>
                  <a:lnTo>
                    <a:pt x="8228" y="25696"/>
                  </a:lnTo>
                  <a:lnTo>
                    <a:pt x="8584" y="25785"/>
                  </a:lnTo>
                  <a:lnTo>
                    <a:pt x="8940" y="25885"/>
                  </a:lnTo>
                  <a:lnTo>
                    <a:pt x="9052" y="25918"/>
                  </a:lnTo>
                  <a:lnTo>
                    <a:pt x="9163" y="25930"/>
                  </a:lnTo>
                  <a:lnTo>
                    <a:pt x="9386" y="25930"/>
                  </a:lnTo>
                  <a:lnTo>
                    <a:pt x="9497" y="25907"/>
                  </a:lnTo>
                  <a:lnTo>
                    <a:pt x="9597" y="25885"/>
                  </a:lnTo>
                  <a:lnTo>
                    <a:pt x="9697" y="25841"/>
                  </a:lnTo>
                  <a:lnTo>
                    <a:pt x="9797" y="25796"/>
                  </a:lnTo>
                  <a:lnTo>
                    <a:pt x="9887" y="25740"/>
                  </a:lnTo>
                  <a:lnTo>
                    <a:pt x="9976" y="25674"/>
                  </a:lnTo>
                  <a:lnTo>
                    <a:pt x="10054" y="25596"/>
                  </a:lnTo>
                  <a:lnTo>
                    <a:pt x="10120" y="25518"/>
                  </a:lnTo>
                  <a:lnTo>
                    <a:pt x="10176" y="25429"/>
                  </a:lnTo>
                  <a:lnTo>
                    <a:pt x="10232" y="25328"/>
                  </a:lnTo>
                  <a:lnTo>
                    <a:pt x="10276" y="25228"/>
                  </a:lnTo>
                  <a:lnTo>
                    <a:pt x="10310" y="25117"/>
                  </a:lnTo>
                  <a:lnTo>
                    <a:pt x="10365" y="24839"/>
                  </a:lnTo>
                  <a:lnTo>
                    <a:pt x="10421" y="24560"/>
                  </a:lnTo>
                  <a:lnTo>
                    <a:pt x="10510" y="23970"/>
                  </a:lnTo>
                  <a:lnTo>
                    <a:pt x="10577" y="23380"/>
                  </a:lnTo>
                  <a:lnTo>
                    <a:pt x="10632" y="22768"/>
                  </a:lnTo>
                  <a:lnTo>
                    <a:pt x="10666" y="22167"/>
                  </a:lnTo>
                  <a:lnTo>
                    <a:pt x="10688" y="21576"/>
                  </a:lnTo>
                  <a:lnTo>
                    <a:pt x="10699" y="20998"/>
                  </a:lnTo>
                  <a:lnTo>
                    <a:pt x="10699" y="20452"/>
                  </a:lnTo>
                  <a:lnTo>
                    <a:pt x="10688" y="19940"/>
                  </a:lnTo>
                  <a:lnTo>
                    <a:pt x="10677" y="19461"/>
                  </a:lnTo>
                  <a:lnTo>
                    <a:pt x="10644" y="18682"/>
                  </a:lnTo>
                  <a:lnTo>
                    <a:pt x="10610" y="18159"/>
                  </a:lnTo>
                  <a:lnTo>
                    <a:pt x="10599" y="17969"/>
                  </a:lnTo>
                  <a:lnTo>
                    <a:pt x="10376" y="17713"/>
                  </a:lnTo>
                  <a:lnTo>
                    <a:pt x="10087" y="17379"/>
                  </a:lnTo>
                  <a:lnTo>
                    <a:pt x="9953" y="17201"/>
                  </a:lnTo>
                  <a:lnTo>
                    <a:pt x="9820" y="17034"/>
                  </a:lnTo>
                  <a:lnTo>
                    <a:pt x="9720" y="16878"/>
                  </a:lnTo>
                  <a:lnTo>
                    <a:pt x="9686" y="16800"/>
                  </a:lnTo>
                  <a:lnTo>
                    <a:pt x="9664" y="16733"/>
                  </a:lnTo>
                  <a:lnTo>
                    <a:pt x="9530" y="16288"/>
                  </a:lnTo>
                  <a:lnTo>
                    <a:pt x="9463" y="16054"/>
                  </a:lnTo>
                  <a:lnTo>
                    <a:pt x="9419" y="15832"/>
                  </a:lnTo>
                  <a:lnTo>
                    <a:pt x="9374" y="15598"/>
                  </a:lnTo>
                  <a:lnTo>
                    <a:pt x="9363" y="15375"/>
                  </a:lnTo>
                  <a:lnTo>
                    <a:pt x="9363" y="15153"/>
                  </a:lnTo>
                  <a:lnTo>
                    <a:pt x="9374" y="15041"/>
                  </a:lnTo>
                  <a:lnTo>
                    <a:pt x="9397" y="14930"/>
                  </a:lnTo>
                  <a:lnTo>
                    <a:pt x="9441" y="14741"/>
                  </a:lnTo>
                  <a:lnTo>
                    <a:pt x="9486" y="14562"/>
                  </a:lnTo>
                  <a:lnTo>
                    <a:pt x="9553" y="14384"/>
                  </a:lnTo>
                  <a:lnTo>
                    <a:pt x="9619" y="14206"/>
                  </a:lnTo>
                  <a:lnTo>
                    <a:pt x="9708" y="14039"/>
                  </a:lnTo>
                  <a:lnTo>
                    <a:pt x="9809" y="13883"/>
                  </a:lnTo>
                  <a:lnTo>
                    <a:pt x="9920" y="13739"/>
                  </a:lnTo>
                  <a:lnTo>
                    <a:pt x="10054" y="13616"/>
                  </a:lnTo>
                  <a:lnTo>
                    <a:pt x="10131" y="13560"/>
                  </a:lnTo>
                  <a:lnTo>
                    <a:pt x="10209" y="13505"/>
                  </a:lnTo>
                  <a:lnTo>
                    <a:pt x="10287" y="13460"/>
                  </a:lnTo>
                  <a:lnTo>
                    <a:pt x="10376" y="13416"/>
                  </a:lnTo>
                  <a:lnTo>
                    <a:pt x="10465" y="13382"/>
                  </a:lnTo>
                  <a:lnTo>
                    <a:pt x="10555" y="13360"/>
                  </a:lnTo>
                  <a:lnTo>
                    <a:pt x="10655" y="13338"/>
                  </a:lnTo>
                  <a:lnTo>
                    <a:pt x="10744" y="13327"/>
                  </a:lnTo>
                  <a:lnTo>
                    <a:pt x="10844" y="13316"/>
                  </a:lnTo>
                  <a:lnTo>
                    <a:pt x="10933" y="13327"/>
                  </a:lnTo>
                  <a:lnTo>
                    <a:pt x="11022" y="13338"/>
                  </a:lnTo>
                  <a:lnTo>
                    <a:pt x="11111" y="13349"/>
                  </a:lnTo>
                  <a:lnTo>
                    <a:pt x="11200" y="13382"/>
                  </a:lnTo>
                  <a:lnTo>
                    <a:pt x="11278" y="13416"/>
                  </a:lnTo>
                  <a:lnTo>
                    <a:pt x="11356" y="13460"/>
                  </a:lnTo>
                  <a:lnTo>
                    <a:pt x="11434" y="13516"/>
                  </a:lnTo>
                  <a:lnTo>
                    <a:pt x="11501" y="13594"/>
                  </a:lnTo>
                  <a:lnTo>
                    <a:pt x="11568" y="13661"/>
                  </a:lnTo>
                  <a:lnTo>
                    <a:pt x="11623" y="13739"/>
                  </a:lnTo>
                  <a:lnTo>
                    <a:pt x="11668" y="13828"/>
                  </a:lnTo>
                  <a:lnTo>
                    <a:pt x="11768" y="14006"/>
                  </a:lnTo>
                  <a:lnTo>
                    <a:pt x="11857" y="14184"/>
                  </a:lnTo>
                  <a:lnTo>
                    <a:pt x="11957" y="14362"/>
                  </a:lnTo>
                  <a:lnTo>
                    <a:pt x="12002" y="14440"/>
                  </a:lnTo>
                  <a:lnTo>
                    <a:pt x="12058" y="14518"/>
                  </a:lnTo>
                  <a:lnTo>
                    <a:pt x="12124" y="14585"/>
                  </a:lnTo>
                  <a:lnTo>
                    <a:pt x="12191" y="14652"/>
                  </a:lnTo>
                  <a:lnTo>
                    <a:pt x="12269" y="14707"/>
                  </a:lnTo>
                  <a:lnTo>
                    <a:pt x="12347" y="14752"/>
                  </a:lnTo>
                  <a:lnTo>
                    <a:pt x="12403" y="13238"/>
                  </a:lnTo>
                  <a:lnTo>
                    <a:pt x="12414" y="13104"/>
                  </a:lnTo>
                  <a:lnTo>
                    <a:pt x="12425" y="12970"/>
                  </a:lnTo>
                  <a:lnTo>
                    <a:pt x="12458" y="12837"/>
                  </a:lnTo>
                  <a:lnTo>
                    <a:pt x="12481" y="12781"/>
                  </a:lnTo>
                  <a:lnTo>
                    <a:pt x="12514" y="12725"/>
                  </a:lnTo>
                  <a:lnTo>
                    <a:pt x="12547" y="12670"/>
                  </a:lnTo>
                  <a:lnTo>
                    <a:pt x="12592" y="12614"/>
                  </a:lnTo>
                  <a:lnTo>
                    <a:pt x="12692" y="12525"/>
                  </a:lnTo>
                  <a:lnTo>
                    <a:pt x="12803" y="12447"/>
                  </a:lnTo>
                  <a:lnTo>
                    <a:pt x="12926" y="12380"/>
                  </a:lnTo>
                  <a:lnTo>
                    <a:pt x="13104" y="12291"/>
                  </a:lnTo>
                  <a:lnTo>
                    <a:pt x="13293" y="12213"/>
                  </a:lnTo>
                  <a:lnTo>
                    <a:pt x="13483" y="12146"/>
                  </a:lnTo>
                  <a:lnTo>
                    <a:pt x="13683" y="12080"/>
                  </a:lnTo>
                  <a:lnTo>
                    <a:pt x="14084" y="11968"/>
                  </a:lnTo>
                  <a:lnTo>
                    <a:pt x="14485" y="11857"/>
                  </a:lnTo>
                  <a:lnTo>
                    <a:pt x="14685" y="11801"/>
                  </a:lnTo>
                  <a:lnTo>
                    <a:pt x="14885" y="11746"/>
                  </a:lnTo>
                  <a:lnTo>
                    <a:pt x="15075" y="11668"/>
                  </a:lnTo>
                  <a:lnTo>
                    <a:pt x="15264" y="11590"/>
                  </a:lnTo>
                  <a:lnTo>
                    <a:pt x="15442" y="11501"/>
                  </a:lnTo>
                  <a:lnTo>
                    <a:pt x="15620" y="11389"/>
                  </a:lnTo>
                  <a:lnTo>
                    <a:pt x="15787" y="11267"/>
                  </a:lnTo>
                  <a:lnTo>
                    <a:pt x="15943" y="11133"/>
                  </a:lnTo>
                  <a:lnTo>
                    <a:pt x="16032" y="11033"/>
                  </a:lnTo>
                  <a:lnTo>
                    <a:pt x="16110" y="10933"/>
                  </a:lnTo>
                  <a:lnTo>
                    <a:pt x="16177" y="10822"/>
                  </a:lnTo>
                  <a:lnTo>
                    <a:pt x="16233" y="10721"/>
                  </a:lnTo>
                  <a:lnTo>
                    <a:pt x="16333" y="10488"/>
                  </a:lnTo>
                  <a:lnTo>
                    <a:pt x="16411" y="10254"/>
                  </a:lnTo>
                  <a:lnTo>
                    <a:pt x="16489" y="10020"/>
                  </a:lnTo>
                  <a:lnTo>
                    <a:pt x="16567" y="9786"/>
                  </a:lnTo>
                  <a:lnTo>
                    <a:pt x="16622" y="9675"/>
                  </a:lnTo>
                  <a:lnTo>
                    <a:pt x="16678" y="9564"/>
                  </a:lnTo>
                  <a:lnTo>
                    <a:pt x="16745" y="9452"/>
                  </a:lnTo>
                  <a:lnTo>
                    <a:pt x="16823" y="9352"/>
                  </a:lnTo>
                  <a:lnTo>
                    <a:pt x="16967" y="9185"/>
                  </a:lnTo>
                  <a:lnTo>
                    <a:pt x="17123" y="9040"/>
                  </a:lnTo>
                  <a:lnTo>
                    <a:pt x="17301" y="8907"/>
                  </a:lnTo>
                  <a:lnTo>
                    <a:pt x="17491" y="8795"/>
                  </a:lnTo>
                  <a:lnTo>
                    <a:pt x="17691" y="8695"/>
                  </a:lnTo>
                  <a:lnTo>
                    <a:pt x="17891" y="8617"/>
                  </a:lnTo>
                  <a:lnTo>
                    <a:pt x="18103" y="8562"/>
                  </a:lnTo>
                  <a:lnTo>
                    <a:pt x="18326" y="8528"/>
                  </a:lnTo>
                  <a:lnTo>
                    <a:pt x="18548" y="8506"/>
                  </a:lnTo>
                  <a:lnTo>
                    <a:pt x="18771" y="8517"/>
                  </a:lnTo>
                  <a:lnTo>
                    <a:pt x="18983" y="8539"/>
                  </a:lnTo>
                  <a:lnTo>
                    <a:pt x="19194" y="8573"/>
                  </a:lnTo>
                  <a:lnTo>
                    <a:pt x="19406" y="8617"/>
                  </a:lnTo>
                  <a:lnTo>
                    <a:pt x="19617" y="8673"/>
                  </a:lnTo>
                  <a:lnTo>
                    <a:pt x="20029" y="8806"/>
                  </a:lnTo>
                  <a:lnTo>
                    <a:pt x="20452" y="8940"/>
                  </a:lnTo>
                  <a:lnTo>
                    <a:pt x="20664" y="8996"/>
                  </a:lnTo>
                  <a:lnTo>
                    <a:pt x="20875" y="9051"/>
                  </a:lnTo>
                  <a:lnTo>
                    <a:pt x="21087" y="9107"/>
                  </a:lnTo>
                  <a:lnTo>
                    <a:pt x="21309" y="9140"/>
                  </a:lnTo>
                  <a:lnTo>
                    <a:pt x="21532" y="9163"/>
                  </a:lnTo>
                  <a:lnTo>
                    <a:pt x="21755" y="9163"/>
                  </a:lnTo>
                  <a:lnTo>
                    <a:pt x="22044" y="9152"/>
                  </a:lnTo>
                  <a:lnTo>
                    <a:pt x="22189" y="9129"/>
                  </a:lnTo>
                  <a:lnTo>
                    <a:pt x="22323" y="9107"/>
                  </a:lnTo>
                  <a:lnTo>
                    <a:pt x="22467" y="9074"/>
                  </a:lnTo>
                  <a:lnTo>
                    <a:pt x="22601" y="9029"/>
                  </a:lnTo>
                  <a:lnTo>
                    <a:pt x="22734" y="8985"/>
                  </a:lnTo>
                  <a:lnTo>
                    <a:pt x="22868" y="8918"/>
                  </a:lnTo>
                  <a:lnTo>
                    <a:pt x="23013" y="8829"/>
                  </a:lnTo>
                  <a:lnTo>
                    <a:pt x="23146" y="8717"/>
                  </a:lnTo>
                  <a:lnTo>
                    <a:pt x="23269" y="8606"/>
                  </a:lnTo>
                  <a:lnTo>
                    <a:pt x="23391" y="8472"/>
                  </a:lnTo>
                  <a:lnTo>
                    <a:pt x="23503" y="8328"/>
                  </a:lnTo>
                  <a:lnTo>
                    <a:pt x="23603" y="8183"/>
                  </a:lnTo>
                  <a:lnTo>
                    <a:pt x="23692" y="8016"/>
                  </a:lnTo>
                  <a:lnTo>
                    <a:pt x="23781" y="7849"/>
                  </a:lnTo>
                  <a:lnTo>
                    <a:pt x="23859" y="7682"/>
                  </a:lnTo>
                  <a:lnTo>
                    <a:pt x="23926" y="7504"/>
                  </a:lnTo>
                  <a:lnTo>
                    <a:pt x="23981" y="7326"/>
                  </a:lnTo>
                  <a:lnTo>
                    <a:pt x="24037" y="7136"/>
                  </a:lnTo>
                  <a:lnTo>
                    <a:pt x="24082" y="6958"/>
                  </a:lnTo>
                  <a:lnTo>
                    <a:pt x="24115" y="6780"/>
                  </a:lnTo>
                  <a:lnTo>
                    <a:pt x="24148" y="6591"/>
                  </a:lnTo>
                  <a:lnTo>
                    <a:pt x="24171" y="6424"/>
                  </a:lnTo>
                  <a:lnTo>
                    <a:pt x="24182" y="6290"/>
                  </a:lnTo>
                  <a:lnTo>
                    <a:pt x="24171" y="6157"/>
                  </a:lnTo>
                  <a:lnTo>
                    <a:pt x="24148" y="6012"/>
                  </a:lnTo>
                  <a:lnTo>
                    <a:pt x="24115" y="5867"/>
                  </a:lnTo>
                  <a:lnTo>
                    <a:pt x="24082" y="5711"/>
                  </a:lnTo>
                  <a:lnTo>
                    <a:pt x="24026" y="5556"/>
                  </a:lnTo>
                  <a:lnTo>
                    <a:pt x="23959" y="5400"/>
                  </a:lnTo>
                  <a:lnTo>
                    <a:pt x="23892" y="5233"/>
                  </a:lnTo>
                  <a:lnTo>
                    <a:pt x="23725" y="4910"/>
                  </a:lnTo>
                  <a:lnTo>
                    <a:pt x="23525" y="4576"/>
                  </a:lnTo>
                  <a:lnTo>
                    <a:pt x="23302" y="4242"/>
                  </a:lnTo>
                  <a:lnTo>
                    <a:pt x="23068" y="3908"/>
                  </a:lnTo>
                  <a:lnTo>
                    <a:pt x="22812" y="3585"/>
                  </a:lnTo>
                  <a:lnTo>
                    <a:pt x="22556" y="3273"/>
                  </a:lnTo>
                  <a:lnTo>
                    <a:pt x="22289" y="2973"/>
                  </a:lnTo>
                  <a:lnTo>
                    <a:pt x="22022" y="2705"/>
                  </a:lnTo>
                  <a:lnTo>
                    <a:pt x="21777" y="2460"/>
                  </a:lnTo>
                  <a:lnTo>
                    <a:pt x="21532" y="2238"/>
                  </a:lnTo>
                  <a:lnTo>
                    <a:pt x="21309" y="2060"/>
                  </a:lnTo>
                  <a:lnTo>
                    <a:pt x="21109" y="1915"/>
                  </a:lnTo>
                  <a:lnTo>
                    <a:pt x="20797" y="1726"/>
                  </a:lnTo>
                  <a:lnTo>
                    <a:pt x="20474" y="1536"/>
                  </a:lnTo>
                  <a:lnTo>
                    <a:pt x="20152" y="1358"/>
                  </a:lnTo>
                  <a:lnTo>
                    <a:pt x="19829" y="1202"/>
                  </a:lnTo>
                  <a:lnTo>
                    <a:pt x="19506" y="1047"/>
                  </a:lnTo>
                  <a:lnTo>
                    <a:pt x="19183" y="902"/>
                  </a:lnTo>
                  <a:lnTo>
                    <a:pt x="18849" y="779"/>
                  </a:lnTo>
                  <a:lnTo>
                    <a:pt x="18515" y="657"/>
                  </a:lnTo>
                  <a:lnTo>
                    <a:pt x="18181" y="546"/>
                  </a:lnTo>
                  <a:lnTo>
                    <a:pt x="17858" y="445"/>
                  </a:lnTo>
                  <a:lnTo>
                    <a:pt x="17513" y="356"/>
                  </a:lnTo>
                  <a:lnTo>
                    <a:pt x="17179" y="278"/>
                  </a:lnTo>
                  <a:lnTo>
                    <a:pt x="16845" y="200"/>
                  </a:lnTo>
                  <a:lnTo>
                    <a:pt x="16511" y="145"/>
                  </a:lnTo>
                  <a:lnTo>
                    <a:pt x="16177" y="100"/>
                  </a:lnTo>
                  <a:lnTo>
                    <a:pt x="15843" y="56"/>
                  </a:lnTo>
                  <a:lnTo>
                    <a:pt x="15498" y="33"/>
                  </a:lnTo>
                  <a:lnTo>
                    <a:pt x="15164" y="11"/>
                  </a:lnTo>
                  <a:lnTo>
                    <a:pt x="14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40;p21">
              <a:extLst>
                <a:ext uri="{FF2B5EF4-FFF2-40B4-BE49-F238E27FC236}">
                  <a16:creationId xmlns:a16="http://schemas.microsoft.com/office/drawing/2014/main" id="{4C9E7C3B-41C7-49BB-4D45-58E2BB3C9427}"/>
                </a:ext>
              </a:extLst>
            </p:cNvPr>
            <p:cNvSpPr/>
            <p:nvPr/>
          </p:nvSpPr>
          <p:spPr>
            <a:xfrm>
              <a:off x="1174656" y="2064604"/>
              <a:ext cx="390358" cy="535646"/>
            </a:xfrm>
            <a:custGeom>
              <a:avLst/>
              <a:gdLst/>
              <a:ahLst/>
              <a:cxnLst/>
              <a:rect l="l" t="t" r="r" b="b"/>
              <a:pathLst>
                <a:path w="16634" h="22825" extrusionOk="0">
                  <a:moveTo>
                    <a:pt x="0" y="1"/>
                  </a:moveTo>
                  <a:lnTo>
                    <a:pt x="34" y="747"/>
                  </a:lnTo>
                  <a:lnTo>
                    <a:pt x="56" y="1125"/>
                  </a:lnTo>
                  <a:lnTo>
                    <a:pt x="89" y="1526"/>
                  </a:lnTo>
                  <a:lnTo>
                    <a:pt x="134" y="1927"/>
                  </a:lnTo>
                  <a:lnTo>
                    <a:pt x="190" y="2339"/>
                  </a:lnTo>
                  <a:lnTo>
                    <a:pt x="256" y="2751"/>
                  </a:lnTo>
                  <a:lnTo>
                    <a:pt x="334" y="3174"/>
                  </a:lnTo>
                  <a:lnTo>
                    <a:pt x="423" y="3608"/>
                  </a:lnTo>
                  <a:lnTo>
                    <a:pt x="535" y="4031"/>
                  </a:lnTo>
                  <a:lnTo>
                    <a:pt x="657" y="4465"/>
                  </a:lnTo>
                  <a:lnTo>
                    <a:pt x="802" y="4911"/>
                  </a:lnTo>
                  <a:lnTo>
                    <a:pt x="958" y="5345"/>
                  </a:lnTo>
                  <a:lnTo>
                    <a:pt x="1147" y="5790"/>
                  </a:lnTo>
                  <a:lnTo>
                    <a:pt x="1347" y="6224"/>
                  </a:lnTo>
                  <a:lnTo>
                    <a:pt x="1581" y="6659"/>
                  </a:lnTo>
                  <a:lnTo>
                    <a:pt x="2082" y="7571"/>
                  </a:lnTo>
                  <a:lnTo>
                    <a:pt x="2606" y="8451"/>
                  </a:lnTo>
                  <a:lnTo>
                    <a:pt x="3140" y="9319"/>
                  </a:lnTo>
                  <a:lnTo>
                    <a:pt x="3685" y="10166"/>
                  </a:lnTo>
                  <a:lnTo>
                    <a:pt x="4231" y="10989"/>
                  </a:lnTo>
                  <a:lnTo>
                    <a:pt x="4788" y="11791"/>
                  </a:lnTo>
                  <a:lnTo>
                    <a:pt x="5344" y="12559"/>
                  </a:lnTo>
                  <a:lnTo>
                    <a:pt x="5912" y="13316"/>
                  </a:lnTo>
                  <a:lnTo>
                    <a:pt x="6480" y="14051"/>
                  </a:lnTo>
                  <a:lnTo>
                    <a:pt x="7048" y="14752"/>
                  </a:lnTo>
                  <a:lnTo>
                    <a:pt x="7604" y="15432"/>
                  </a:lnTo>
                  <a:lnTo>
                    <a:pt x="8172" y="16077"/>
                  </a:lnTo>
                  <a:lnTo>
                    <a:pt x="8718" y="16712"/>
                  </a:lnTo>
                  <a:lnTo>
                    <a:pt x="9274" y="17302"/>
                  </a:lnTo>
                  <a:lnTo>
                    <a:pt x="9809" y="17881"/>
                  </a:lnTo>
                  <a:lnTo>
                    <a:pt x="10332" y="18426"/>
                  </a:lnTo>
                  <a:lnTo>
                    <a:pt x="10855" y="18939"/>
                  </a:lnTo>
                  <a:lnTo>
                    <a:pt x="11356" y="19417"/>
                  </a:lnTo>
                  <a:lnTo>
                    <a:pt x="11846" y="19874"/>
                  </a:lnTo>
                  <a:lnTo>
                    <a:pt x="12314" y="20308"/>
                  </a:lnTo>
                  <a:lnTo>
                    <a:pt x="12759" y="20698"/>
                  </a:lnTo>
                  <a:lnTo>
                    <a:pt x="13193" y="21054"/>
                  </a:lnTo>
                  <a:lnTo>
                    <a:pt x="13605" y="21388"/>
                  </a:lnTo>
                  <a:lnTo>
                    <a:pt x="13984" y="21689"/>
                  </a:lnTo>
                  <a:lnTo>
                    <a:pt x="14340" y="21956"/>
                  </a:lnTo>
                  <a:lnTo>
                    <a:pt x="14674" y="22178"/>
                  </a:lnTo>
                  <a:lnTo>
                    <a:pt x="14975" y="22379"/>
                  </a:lnTo>
                  <a:lnTo>
                    <a:pt x="15253" y="22546"/>
                  </a:lnTo>
                  <a:lnTo>
                    <a:pt x="15487" y="22668"/>
                  </a:lnTo>
                  <a:lnTo>
                    <a:pt x="15698" y="22757"/>
                  </a:lnTo>
                  <a:lnTo>
                    <a:pt x="15865" y="22813"/>
                  </a:lnTo>
                  <a:lnTo>
                    <a:pt x="15943" y="22824"/>
                  </a:lnTo>
                  <a:lnTo>
                    <a:pt x="15999" y="22824"/>
                  </a:lnTo>
                  <a:lnTo>
                    <a:pt x="15776" y="22524"/>
                  </a:lnTo>
                  <a:lnTo>
                    <a:pt x="15587" y="22212"/>
                  </a:lnTo>
                  <a:lnTo>
                    <a:pt x="15431" y="21900"/>
                  </a:lnTo>
                  <a:lnTo>
                    <a:pt x="15298" y="21599"/>
                  </a:lnTo>
                  <a:lnTo>
                    <a:pt x="15197" y="21299"/>
                  </a:lnTo>
                  <a:lnTo>
                    <a:pt x="15120" y="20998"/>
                  </a:lnTo>
                  <a:lnTo>
                    <a:pt x="15064" y="20698"/>
                  </a:lnTo>
                  <a:lnTo>
                    <a:pt x="15030" y="20408"/>
                  </a:lnTo>
                  <a:lnTo>
                    <a:pt x="15019" y="20119"/>
                  </a:lnTo>
                  <a:lnTo>
                    <a:pt x="15019" y="19840"/>
                  </a:lnTo>
                  <a:lnTo>
                    <a:pt x="15042" y="19562"/>
                  </a:lnTo>
                  <a:lnTo>
                    <a:pt x="15086" y="19295"/>
                  </a:lnTo>
                  <a:lnTo>
                    <a:pt x="15142" y="19028"/>
                  </a:lnTo>
                  <a:lnTo>
                    <a:pt x="15197" y="18772"/>
                  </a:lnTo>
                  <a:lnTo>
                    <a:pt x="15275" y="18527"/>
                  </a:lnTo>
                  <a:lnTo>
                    <a:pt x="15364" y="18293"/>
                  </a:lnTo>
                  <a:lnTo>
                    <a:pt x="15454" y="18070"/>
                  </a:lnTo>
                  <a:lnTo>
                    <a:pt x="15554" y="17848"/>
                  </a:lnTo>
                  <a:lnTo>
                    <a:pt x="15654" y="17647"/>
                  </a:lnTo>
                  <a:lnTo>
                    <a:pt x="15765" y="17447"/>
                  </a:lnTo>
                  <a:lnTo>
                    <a:pt x="15977" y="17102"/>
                  </a:lnTo>
                  <a:lnTo>
                    <a:pt x="16177" y="16801"/>
                  </a:lnTo>
                  <a:lnTo>
                    <a:pt x="16355" y="16556"/>
                  </a:lnTo>
                  <a:lnTo>
                    <a:pt x="16500" y="16378"/>
                  </a:lnTo>
                  <a:lnTo>
                    <a:pt x="16634" y="16233"/>
                  </a:lnTo>
                  <a:lnTo>
                    <a:pt x="16333" y="15855"/>
                  </a:lnTo>
                  <a:lnTo>
                    <a:pt x="15877" y="15320"/>
                  </a:lnTo>
                  <a:lnTo>
                    <a:pt x="15275" y="14641"/>
                  </a:lnTo>
                  <a:lnTo>
                    <a:pt x="14552" y="13840"/>
                  </a:lnTo>
                  <a:lnTo>
                    <a:pt x="12826" y="11947"/>
                  </a:lnTo>
                  <a:lnTo>
                    <a:pt x="10867" y="9809"/>
                  </a:lnTo>
                  <a:lnTo>
                    <a:pt x="6881" y="5467"/>
                  </a:lnTo>
                  <a:lnTo>
                    <a:pt x="5177" y="3586"/>
                  </a:lnTo>
                  <a:lnTo>
                    <a:pt x="4465" y="2795"/>
                  </a:lnTo>
                  <a:lnTo>
                    <a:pt x="3875" y="2116"/>
                  </a:lnTo>
                  <a:lnTo>
                    <a:pt x="3708" y="1927"/>
                  </a:lnTo>
                  <a:lnTo>
                    <a:pt x="3530" y="1749"/>
                  </a:lnTo>
                  <a:lnTo>
                    <a:pt x="3363" y="1582"/>
                  </a:lnTo>
                  <a:lnTo>
                    <a:pt x="3184" y="1426"/>
                  </a:lnTo>
                  <a:lnTo>
                    <a:pt x="3017" y="1281"/>
                  </a:lnTo>
                  <a:lnTo>
                    <a:pt x="2839" y="1147"/>
                  </a:lnTo>
                  <a:lnTo>
                    <a:pt x="2672" y="1025"/>
                  </a:lnTo>
                  <a:lnTo>
                    <a:pt x="2505" y="903"/>
                  </a:lnTo>
                  <a:lnTo>
                    <a:pt x="2171" y="702"/>
                  </a:lnTo>
                  <a:lnTo>
                    <a:pt x="1848" y="535"/>
                  </a:lnTo>
                  <a:lnTo>
                    <a:pt x="1537" y="390"/>
                  </a:lnTo>
                  <a:lnTo>
                    <a:pt x="1258" y="279"/>
                  </a:lnTo>
                  <a:lnTo>
                    <a:pt x="991" y="190"/>
                  </a:lnTo>
                  <a:lnTo>
                    <a:pt x="746" y="123"/>
                  </a:lnTo>
                  <a:lnTo>
                    <a:pt x="535" y="79"/>
                  </a:lnTo>
                  <a:lnTo>
                    <a:pt x="345" y="45"/>
                  </a:lnTo>
                  <a:lnTo>
                    <a:pt x="89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CF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41;p21">
              <a:extLst>
                <a:ext uri="{FF2B5EF4-FFF2-40B4-BE49-F238E27FC236}">
                  <a16:creationId xmlns:a16="http://schemas.microsoft.com/office/drawing/2014/main" id="{11CF2164-86A5-3862-0E8A-BA749166E64F}"/>
                </a:ext>
              </a:extLst>
            </p:cNvPr>
            <p:cNvSpPr/>
            <p:nvPr/>
          </p:nvSpPr>
          <p:spPr>
            <a:xfrm>
              <a:off x="1174656" y="2064604"/>
              <a:ext cx="390358" cy="535646"/>
            </a:xfrm>
            <a:custGeom>
              <a:avLst/>
              <a:gdLst/>
              <a:ahLst/>
              <a:cxnLst/>
              <a:rect l="l" t="t" r="r" b="b"/>
              <a:pathLst>
                <a:path w="16634" h="22825" fill="none" extrusionOk="0">
                  <a:moveTo>
                    <a:pt x="16634" y="16233"/>
                  </a:moveTo>
                  <a:lnTo>
                    <a:pt x="16634" y="16233"/>
                  </a:lnTo>
                  <a:lnTo>
                    <a:pt x="16333" y="15855"/>
                  </a:lnTo>
                  <a:lnTo>
                    <a:pt x="15877" y="15320"/>
                  </a:lnTo>
                  <a:lnTo>
                    <a:pt x="15275" y="14641"/>
                  </a:lnTo>
                  <a:lnTo>
                    <a:pt x="14552" y="13840"/>
                  </a:lnTo>
                  <a:lnTo>
                    <a:pt x="12826" y="11947"/>
                  </a:lnTo>
                  <a:lnTo>
                    <a:pt x="10867" y="9809"/>
                  </a:lnTo>
                  <a:lnTo>
                    <a:pt x="6881" y="5467"/>
                  </a:lnTo>
                  <a:lnTo>
                    <a:pt x="5177" y="3586"/>
                  </a:lnTo>
                  <a:lnTo>
                    <a:pt x="4465" y="2795"/>
                  </a:lnTo>
                  <a:lnTo>
                    <a:pt x="3875" y="2116"/>
                  </a:lnTo>
                  <a:lnTo>
                    <a:pt x="3875" y="2116"/>
                  </a:lnTo>
                  <a:lnTo>
                    <a:pt x="3708" y="1927"/>
                  </a:lnTo>
                  <a:lnTo>
                    <a:pt x="3530" y="1749"/>
                  </a:lnTo>
                  <a:lnTo>
                    <a:pt x="3363" y="1582"/>
                  </a:lnTo>
                  <a:lnTo>
                    <a:pt x="3184" y="1426"/>
                  </a:lnTo>
                  <a:lnTo>
                    <a:pt x="3017" y="1281"/>
                  </a:lnTo>
                  <a:lnTo>
                    <a:pt x="2839" y="1147"/>
                  </a:lnTo>
                  <a:lnTo>
                    <a:pt x="2672" y="1025"/>
                  </a:lnTo>
                  <a:lnTo>
                    <a:pt x="2505" y="903"/>
                  </a:lnTo>
                  <a:lnTo>
                    <a:pt x="2171" y="702"/>
                  </a:lnTo>
                  <a:lnTo>
                    <a:pt x="1848" y="535"/>
                  </a:lnTo>
                  <a:lnTo>
                    <a:pt x="1537" y="390"/>
                  </a:lnTo>
                  <a:lnTo>
                    <a:pt x="1258" y="279"/>
                  </a:lnTo>
                  <a:lnTo>
                    <a:pt x="991" y="190"/>
                  </a:lnTo>
                  <a:lnTo>
                    <a:pt x="746" y="123"/>
                  </a:lnTo>
                  <a:lnTo>
                    <a:pt x="535" y="79"/>
                  </a:lnTo>
                  <a:lnTo>
                    <a:pt x="345" y="45"/>
                  </a:lnTo>
                  <a:lnTo>
                    <a:pt x="89" y="12"/>
                  </a:lnTo>
                  <a:lnTo>
                    <a:pt x="0" y="1"/>
                  </a:lnTo>
                  <a:lnTo>
                    <a:pt x="0" y="1"/>
                  </a:lnTo>
                  <a:lnTo>
                    <a:pt x="34" y="747"/>
                  </a:lnTo>
                  <a:lnTo>
                    <a:pt x="56" y="1125"/>
                  </a:lnTo>
                  <a:lnTo>
                    <a:pt x="89" y="1526"/>
                  </a:lnTo>
                  <a:lnTo>
                    <a:pt x="134" y="1927"/>
                  </a:lnTo>
                  <a:lnTo>
                    <a:pt x="190" y="2339"/>
                  </a:lnTo>
                  <a:lnTo>
                    <a:pt x="256" y="2751"/>
                  </a:lnTo>
                  <a:lnTo>
                    <a:pt x="334" y="3174"/>
                  </a:lnTo>
                  <a:lnTo>
                    <a:pt x="423" y="3608"/>
                  </a:lnTo>
                  <a:lnTo>
                    <a:pt x="535" y="4031"/>
                  </a:lnTo>
                  <a:lnTo>
                    <a:pt x="657" y="4465"/>
                  </a:lnTo>
                  <a:lnTo>
                    <a:pt x="802" y="4911"/>
                  </a:lnTo>
                  <a:lnTo>
                    <a:pt x="958" y="5345"/>
                  </a:lnTo>
                  <a:lnTo>
                    <a:pt x="1147" y="5790"/>
                  </a:lnTo>
                  <a:lnTo>
                    <a:pt x="1347" y="6224"/>
                  </a:lnTo>
                  <a:lnTo>
                    <a:pt x="1581" y="6659"/>
                  </a:lnTo>
                  <a:lnTo>
                    <a:pt x="1581" y="6659"/>
                  </a:lnTo>
                  <a:lnTo>
                    <a:pt x="2082" y="7571"/>
                  </a:lnTo>
                  <a:lnTo>
                    <a:pt x="2606" y="8451"/>
                  </a:lnTo>
                  <a:lnTo>
                    <a:pt x="3140" y="9319"/>
                  </a:lnTo>
                  <a:lnTo>
                    <a:pt x="3685" y="10166"/>
                  </a:lnTo>
                  <a:lnTo>
                    <a:pt x="4231" y="10989"/>
                  </a:lnTo>
                  <a:lnTo>
                    <a:pt x="4788" y="11791"/>
                  </a:lnTo>
                  <a:lnTo>
                    <a:pt x="5344" y="12559"/>
                  </a:lnTo>
                  <a:lnTo>
                    <a:pt x="5912" y="13316"/>
                  </a:lnTo>
                  <a:lnTo>
                    <a:pt x="6480" y="14051"/>
                  </a:lnTo>
                  <a:lnTo>
                    <a:pt x="7048" y="14752"/>
                  </a:lnTo>
                  <a:lnTo>
                    <a:pt x="7604" y="15432"/>
                  </a:lnTo>
                  <a:lnTo>
                    <a:pt x="8172" y="16077"/>
                  </a:lnTo>
                  <a:lnTo>
                    <a:pt x="8718" y="16712"/>
                  </a:lnTo>
                  <a:lnTo>
                    <a:pt x="9274" y="17302"/>
                  </a:lnTo>
                  <a:lnTo>
                    <a:pt x="9809" y="17881"/>
                  </a:lnTo>
                  <a:lnTo>
                    <a:pt x="10332" y="18426"/>
                  </a:lnTo>
                  <a:lnTo>
                    <a:pt x="10855" y="18939"/>
                  </a:lnTo>
                  <a:lnTo>
                    <a:pt x="11356" y="19417"/>
                  </a:lnTo>
                  <a:lnTo>
                    <a:pt x="11846" y="19874"/>
                  </a:lnTo>
                  <a:lnTo>
                    <a:pt x="12314" y="20308"/>
                  </a:lnTo>
                  <a:lnTo>
                    <a:pt x="12759" y="20698"/>
                  </a:lnTo>
                  <a:lnTo>
                    <a:pt x="13193" y="21054"/>
                  </a:lnTo>
                  <a:lnTo>
                    <a:pt x="13605" y="21388"/>
                  </a:lnTo>
                  <a:lnTo>
                    <a:pt x="13984" y="21689"/>
                  </a:lnTo>
                  <a:lnTo>
                    <a:pt x="14340" y="21956"/>
                  </a:lnTo>
                  <a:lnTo>
                    <a:pt x="14674" y="22178"/>
                  </a:lnTo>
                  <a:lnTo>
                    <a:pt x="14975" y="22379"/>
                  </a:lnTo>
                  <a:lnTo>
                    <a:pt x="15253" y="22546"/>
                  </a:lnTo>
                  <a:lnTo>
                    <a:pt x="15487" y="22668"/>
                  </a:lnTo>
                  <a:lnTo>
                    <a:pt x="15698" y="22757"/>
                  </a:lnTo>
                  <a:lnTo>
                    <a:pt x="15865" y="22813"/>
                  </a:lnTo>
                  <a:lnTo>
                    <a:pt x="15943" y="22824"/>
                  </a:lnTo>
                  <a:lnTo>
                    <a:pt x="15999" y="22824"/>
                  </a:lnTo>
                  <a:lnTo>
                    <a:pt x="15999" y="22824"/>
                  </a:lnTo>
                  <a:lnTo>
                    <a:pt x="15776" y="22524"/>
                  </a:lnTo>
                  <a:lnTo>
                    <a:pt x="15587" y="22212"/>
                  </a:lnTo>
                  <a:lnTo>
                    <a:pt x="15431" y="21900"/>
                  </a:lnTo>
                  <a:lnTo>
                    <a:pt x="15298" y="21599"/>
                  </a:lnTo>
                  <a:lnTo>
                    <a:pt x="15197" y="21299"/>
                  </a:lnTo>
                  <a:lnTo>
                    <a:pt x="15120" y="20998"/>
                  </a:lnTo>
                  <a:lnTo>
                    <a:pt x="15064" y="20698"/>
                  </a:lnTo>
                  <a:lnTo>
                    <a:pt x="15030" y="20408"/>
                  </a:lnTo>
                  <a:lnTo>
                    <a:pt x="15019" y="20119"/>
                  </a:lnTo>
                  <a:lnTo>
                    <a:pt x="15019" y="19840"/>
                  </a:lnTo>
                  <a:lnTo>
                    <a:pt x="15042" y="19562"/>
                  </a:lnTo>
                  <a:lnTo>
                    <a:pt x="15086" y="19295"/>
                  </a:lnTo>
                  <a:lnTo>
                    <a:pt x="15142" y="19028"/>
                  </a:lnTo>
                  <a:lnTo>
                    <a:pt x="15197" y="18772"/>
                  </a:lnTo>
                  <a:lnTo>
                    <a:pt x="15275" y="18527"/>
                  </a:lnTo>
                  <a:lnTo>
                    <a:pt x="15364" y="18293"/>
                  </a:lnTo>
                  <a:lnTo>
                    <a:pt x="15454" y="18070"/>
                  </a:lnTo>
                  <a:lnTo>
                    <a:pt x="15554" y="17848"/>
                  </a:lnTo>
                  <a:lnTo>
                    <a:pt x="15654" y="17647"/>
                  </a:lnTo>
                  <a:lnTo>
                    <a:pt x="15765" y="17447"/>
                  </a:lnTo>
                  <a:lnTo>
                    <a:pt x="15977" y="17102"/>
                  </a:lnTo>
                  <a:lnTo>
                    <a:pt x="16177" y="16801"/>
                  </a:lnTo>
                  <a:lnTo>
                    <a:pt x="16355" y="16556"/>
                  </a:lnTo>
                  <a:lnTo>
                    <a:pt x="16500" y="16378"/>
                  </a:lnTo>
                  <a:lnTo>
                    <a:pt x="16634" y="162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42;p21">
              <a:extLst>
                <a:ext uri="{FF2B5EF4-FFF2-40B4-BE49-F238E27FC236}">
                  <a16:creationId xmlns:a16="http://schemas.microsoft.com/office/drawing/2014/main" id="{44BA4BE0-7EE7-47EF-82A8-254F5899A659}"/>
                </a:ext>
              </a:extLst>
            </p:cNvPr>
            <p:cNvSpPr/>
            <p:nvPr/>
          </p:nvSpPr>
          <p:spPr>
            <a:xfrm>
              <a:off x="1503858" y="2436400"/>
              <a:ext cx="699449" cy="310146"/>
            </a:xfrm>
            <a:custGeom>
              <a:avLst/>
              <a:gdLst/>
              <a:ahLst/>
              <a:cxnLst/>
              <a:rect l="l" t="t" r="r" b="b"/>
              <a:pathLst>
                <a:path w="29805" h="13216" extrusionOk="0">
                  <a:moveTo>
                    <a:pt x="2294" y="1"/>
                  </a:moveTo>
                  <a:lnTo>
                    <a:pt x="2060" y="245"/>
                  </a:lnTo>
                  <a:lnTo>
                    <a:pt x="1849" y="490"/>
                  </a:lnTo>
                  <a:lnTo>
                    <a:pt x="1659" y="735"/>
                  </a:lnTo>
                  <a:lnTo>
                    <a:pt x="1470" y="969"/>
                  </a:lnTo>
                  <a:lnTo>
                    <a:pt x="1303" y="1203"/>
                  </a:lnTo>
                  <a:lnTo>
                    <a:pt x="1136" y="1426"/>
                  </a:lnTo>
                  <a:lnTo>
                    <a:pt x="991" y="1637"/>
                  </a:lnTo>
                  <a:lnTo>
                    <a:pt x="858" y="1849"/>
                  </a:lnTo>
                  <a:lnTo>
                    <a:pt x="724" y="2060"/>
                  </a:lnTo>
                  <a:lnTo>
                    <a:pt x="613" y="2261"/>
                  </a:lnTo>
                  <a:lnTo>
                    <a:pt x="513" y="2461"/>
                  </a:lnTo>
                  <a:lnTo>
                    <a:pt x="423" y="2650"/>
                  </a:lnTo>
                  <a:lnTo>
                    <a:pt x="334" y="2840"/>
                  </a:lnTo>
                  <a:lnTo>
                    <a:pt x="268" y="3018"/>
                  </a:lnTo>
                  <a:lnTo>
                    <a:pt x="201" y="3196"/>
                  </a:lnTo>
                  <a:lnTo>
                    <a:pt x="145" y="3374"/>
                  </a:lnTo>
                  <a:lnTo>
                    <a:pt x="101" y="3541"/>
                  </a:lnTo>
                  <a:lnTo>
                    <a:pt x="67" y="3708"/>
                  </a:lnTo>
                  <a:lnTo>
                    <a:pt x="45" y="3864"/>
                  </a:lnTo>
                  <a:lnTo>
                    <a:pt x="23" y="4020"/>
                  </a:lnTo>
                  <a:lnTo>
                    <a:pt x="12" y="4164"/>
                  </a:lnTo>
                  <a:lnTo>
                    <a:pt x="0" y="4309"/>
                  </a:lnTo>
                  <a:lnTo>
                    <a:pt x="0" y="4454"/>
                  </a:lnTo>
                  <a:lnTo>
                    <a:pt x="12" y="4587"/>
                  </a:lnTo>
                  <a:lnTo>
                    <a:pt x="45" y="4844"/>
                  </a:lnTo>
                  <a:lnTo>
                    <a:pt x="101" y="5088"/>
                  </a:lnTo>
                  <a:lnTo>
                    <a:pt x="179" y="5311"/>
                  </a:lnTo>
                  <a:lnTo>
                    <a:pt x="268" y="5523"/>
                  </a:lnTo>
                  <a:lnTo>
                    <a:pt x="379" y="5712"/>
                  </a:lnTo>
                  <a:lnTo>
                    <a:pt x="501" y="5890"/>
                  </a:lnTo>
                  <a:lnTo>
                    <a:pt x="635" y="6057"/>
                  </a:lnTo>
                  <a:lnTo>
                    <a:pt x="769" y="6202"/>
                  </a:lnTo>
                  <a:lnTo>
                    <a:pt x="902" y="6335"/>
                  </a:lnTo>
                  <a:lnTo>
                    <a:pt x="1047" y="6458"/>
                  </a:lnTo>
                  <a:lnTo>
                    <a:pt x="1192" y="6558"/>
                  </a:lnTo>
                  <a:lnTo>
                    <a:pt x="1325" y="6658"/>
                  </a:lnTo>
                  <a:lnTo>
                    <a:pt x="1581" y="6803"/>
                  </a:lnTo>
                  <a:lnTo>
                    <a:pt x="1782" y="6903"/>
                  </a:lnTo>
                  <a:lnTo>
                    <a:pt x="1927" y="6970"/>
                  </a:lnTo>
                  <a:lnTo>
                    <a:pt x="1971" y="6981"/>
                  </a:lnTo>
                  <a:lnTo>
                    <a:pt x="2171" y="7059"/>
                  </a:lnTo>
                  <a:lnTo>
                    <a:pt x="2416" y="7137"/>
                  </a:lnTo>
                  <a:lnTo>
                    <a:pt x="3029" y="7304"/>
                  </a:lnTo>
                  <a:lnTo>
                    <a:pt x="3786" y="7493"/>
                  </a:lnTo>
                  <a:lnTo>
                    <a:pt x="4665" y="7694"/>
                  </a:lnTo>
                  <a:lnTo>
                    <a:pt x="5667" y="7916"/>
                  </a:lnTo>
                  <a:lnTo>
                    <a:pt x="6781" y="8150"/>
                  </a:lnTo>
                  <a:lnTo>
                    <a:pt x="9230" y="8662"/>
                  </a:lnTo>
                  <a:lnTo>
                    <a:pt x="11913" y="9219"/>
                  </a:lnTo>
                  <a:lnTo>
                    <a:pt x="13294" y="9520"/>
                  </a:lnTo>
                  <a:lnTo>
                    <a:pt x="14697" y="9831"/>
                  </a:lnTo>
                  <a:lnTo>
                    <a:pt x="16099" y="10143"/>
                  </a:lnTo>
                  <a:lnTo>
                    <a:pt x="17480" y="10477"/>
                  </a:lnTo>
                  <a:lnTo>
                    <a:pt x="18827" y="10811"/>
                  </a:lnTo>
                  <a:lnTo>
                    <a:pt x="20118" y="11156"/>
                  </a:lnTo>
                  <a:lnTo>
                    <a:pt x="20497" y="11267"/>
                  </a:lnTo>
                  <a:lnTo>
                    <a:pt x="20842" y="11379"/>
                  </a:lnTo>
                  <a:lnTo>
                    <a:pt x="21143" y="11501"/>
                  </a:lnTo>
                  <a:lnTo>
                    <a:pt x="21421" y="11624"/>
                  </a:lnTo>
                  <a:lnTo>
                    <a:pt x="21666" y="11757"/>
                  </a:lnTo>
                  <a:lnTo>
                    <a:pt x="21900" y="11902"/>
                  </a:lnTo>
                  <a:lnTo>
                    <a:pt x="22100" y="12058"/>
                  </a:lnTo>
                  <a:lnTo>
                    <a:pt x="22290" y="12225"/>
                  </a:lnTo>
                  <a:lnTo>
                    <a:pt x="22312" y="12236"/>
                  </a:lnTo>
                  <a:lnTo>
                    <a:pt x="22624" y="12414"/>
                  </a:lnTo>
                  <a:lnTo>
                    <a:pt x="22935" y="12581"/>
                  </a:lnTo>
                  <a:lnTo>
                    <a:pt x="23269" y="12726"/>
                  </a:lnTo>
                  <a:lnTo>
                    <a:pt x="23592" y="12848"/>
                  </a:lnTo>
                  <a:lnTo>
                    <a:pt x="23926" y="12949"/>
                  </a:lnTo>
                  <a:lnTo>
                    <a:pt x="24260" y="13038"/>
                  </a:lnTo>
                  <a:lnTo>
                    <a:pt x="24594" y="13104"/>
                  </a:lnTo>
                  <a:lnTo>
                    <a:pt x="24928" y="13149"/>
                  </a:lnTo>
                  <a:lnTo>
                    <a:pt x="25262" y="13194"/>
                  </a:lnTo>
                  <a:lnTo>
                    <a:pt x="25585" y="13216"/>
                  </a:lnTo>
                  <a:lnTo>
                    <a:pt x="26242" y="13216"/>
                  </a:lnTo>
                  <a:lnTo>
                    <a:pt x="26554" y="13205"/>
                  </a:lnTo>
                  <a:lnTo>
                    <a:pt x="26865" y="13171"/>
                  </a:lnTo>
                  <a:lnTo>
                    <a:pt x="27166" y="13138"/>
                  </a:lnTo>
                  <a:lnTo>
                    <a:pt x="27455" y="13082"/>
                  </a:lnTo>
                  <a:lnTo>
                    <a:pt x="27734" y="13038"/>
                  </a:lnTo>
                  <a:lnTo>
                    <a:pt x="28001" y="12971"/>
                  </a:lnTo>
                  <a:lnTo>
                    <a:pt x="28246" y="12904"/>
                  </a:lnTo>
                  <a:lnTo>
                    <a:pt x="28491" y="12826"/>
                  </a:lnTo>
                  <a:lnTo>
                    <a:pt x="28713" y="12748"/>
                  </a:lnTo>
                  <a:lnTo>
                    <a:pt x="28914" y="12670"/>
                  </a:lnTo>
                  <a:lnTo>
                    <a:pt x="29103" y="12581"/>
                  </a:lnTo>
                  <a:lnTo>
                    <a:pt x="29270" y="12492"/>
                  </a:lnTo>
                  <a:lnTo>
                    <a:pt x="29415" y="12403"/>
                  </a:lnTo>
                  <a:lnTo>
                    <a:pt x="29548" y="12314"/>
                  </a:lnTo>
                  <a:lnTo>
                    <a:pt x="29649" y="12225"/>
                  </a:lnTo>
                  <a:lnTo>
                    <a:pt x="29727" y="12136"/>
                  </a:lnTo>
                  <a:lnTo>
                    <a:pt x="29782" y="12058"/>
                  </a:lnTo>
                  <a:lnTo>
                    <a:pt x="29805" y="11969"/>
                  </a:lnTo>
                  <a:lnTo>
                    <a:pt x="29805" y="11935"/>
                  </a:lnTo>
                  <a:lnTo>
                    <a:pt x="29805" y="11891"/>
                  </a:lnTo>
                  <a:lnTo>
                    <a:pt x="29793" y="11858"/>
                  </a:lnTo>
                  <a:lnTo>
                    <a:pt x="29771" y="11824"/>
                  </a:lnTo>
                  <a:lnTo>
                    <a:pt x="29560" y="11535"/>
                  </a:lnTo>
                  <a:lnTo>
                    <a:pt x="29292" y="11201"/>
                  </a:lnTo>
                  <a:lnTo>
                    <a:pt x="28981" y="10844"/>
                  </a:lnTo>
                  <a:lnTo>
                    <a:pt x="28613" y="10477"/>
                  </a:lnTo>
                  <a:lnTo>
                    <a:pt x="28212" y="10098"/>
                  </a:lnTo>
                  <a:lnTo>
                    <a:pt x="27778" y="9709"/>
                  </a:lnTo>
                  <a:lnTo>
                    <a:pt x="27544" y="9531"/>
                  </a:lnTo>
                  <a:lnTo>
                    <a:pt x="27300" y="9341"/>
                  </a:lnTo>
                  <a:lnTo>
                    <a:pt x="27066" y="9163"/>
                  </a:lnTo>
                  <a:lnTo>
                    <a:pt x="26810" y="8985"/>
                  </a:lnTo>
                  <a:lnTo>
                    <a:pt x="26554" y="8818"/>
                  </a:lnTo>
                  <a:lnTo>
                    <a:pt x="26298" y="8651"/>
                  </a:lnTo>
                  <a:lnTo>
                    <a:pt x="26030" y="8495"/>
                  </a:lnTo>
                  <a:lnTo>
                    <a:pt x="25774" y="8351"/>
                  </a:lnTo>
                  <a:lnTo>
                    <a:pt x="25507" y="8217"/>
                  </a:lnTo>
                  <a:lnTo>
                    <a:pt x="25229" y="8094"/>
                  </a:lnTo>
                  <a:lnTo>
                    <a:pt x="24962" y="7983"/>
                  </a:lnTo>
                  <a:lnTo>
                    <a:pt x="24694" y="7894"/>
                  </a:lnTo>
                  <a:lnTo>
                    <a:pt x="24427" y="7805"/>
                  </a:lnTo>
                  <a:lnTo>
                    <a:pt x="24149" y="7749"/>
                  </a:lnTo>
                  <a:lnTo>
                    <a:pt x="23882" y="7694"/>
                  </a:lnTo>
                  <a:lnTo>
                    <a:pt x="23626" y="7671"/>
                  </a:lnTo>
                  <a:lnTo>
                    <a:pt x="23358" y="7660"/>
                  </a:lnTo>
                  <a:lnTo>
                    <a:pt x="23102" y="7660"/>
                  </a:lnTo>
                  <a:lnTo>
                    <a:pt x="22846" y="7694"/>
                  </a:lnTo>
                  <a:lnTo>
                    <a:pt x="22601" y="7749"/>
                  </a:lnTo>
                  <a:lnTo>
                    <a:pt x="22445" y="7783"/>
                  </a:lnTo>
                  <a:lnTo>
                    <a:pt x="22290" y="7805"/>
                  </a:lnTo>
                  <a:lnTo>
                    <a:pt x="22145" y="7827"/>
                  </a:lnTo>
                  <a:lnTo>
                    <a:pt x="21989" y="7850"/>
                  </a:lnTo>
                  <a:lnTo>
                    <a:pt x="21833" y="7850"/>
                  </a:lnTo>
                  <a:lnTo>
                    <a:pt x="21677" y="7861"/>
                  </a:lnTo>
                  <a:lnTo>
                    <a:pt x="21377" y="7838"/>
                  </a:lnTo>
                  <a:lnTo>
                    <a:pt x="21065" y="7794"/>
                  </a:lnTo>
                  <a:lnTo>
                    <a:pt x="20764" y="7727"/>
                  </a:lnTo>
                  <a:lnTo>
                    <a:pt x="20475" y="7638"/>
                  </a:lnTo>
                  <a:lnTo>
                    <a:pt x="20185" y="7516"/>
                  </a:lnTo>
                  <a:lnTo>
                    <a:pt x="18248" y="6636"/>
                  </a:lnTo>
                  <a:lnTo>
                    <a:pt x="15754" y="5512"/>
                  </a:lnTo>
                  <a:lnTo>
                    <a:pt x="12949" y="4253"/>
                  </a:lnTo>
                  <a:lnTo>
                    <a:pt x="10065" y="2973"/>
                  </a:lnTo>
                  <a:lnTo>
                    <a:pt x="8662" y="2372"/>
                  </a:lnTo>
                  <a:lnTo>
                    <a:pt x="7326" y="1804"/>
                  </a:lnTo>
                  <a:lnTo>
                    <a:pt x="6079" y="1292"/>
                  </a:lnTo>
                  <a:lnTo>
                    <a:pt x="4955" y="836"/>
                  </a:lnTo>
                  <a:lnTo>
                    <a:pt x="3986" y="468"/>
                  </a:lnTo>
                  <a:lnTo>
                    <a:pt x="3574" y="323"/>
                  </a:lnTo>
                  <a:lnTo>
                    <a:pt x="3207" y="201"/>
                  </a:lnTo>
                  <a:lnTo>
                    <a:pt x="2884" y="101"/>
                  </a:lnTo>
                  <a:lnTo>
                    <a:pt x="2628" y="3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F2CF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43;p21">
              <a:extLst>
                <a:ext uri="{FF2B5EF4-FFF2-40B4-BE49-F238E27FC236}">
                  <a16:creationId xmlns:a16="http://schemas.microsoft.com/office/drawing/2014/main" id="{1D650A26-8A32-1849-E6DB-14553A45BB2E}"/>
                </a:ext>
              </a:extLst>
            </p:cNvPr>
            <p:cNvSpPr/>
            <p:nvPr/>
          </p:nvSpPr>
          <p:spPr>
            <a:xfrm>
              <a:off x="1503858" y="2436400"/>
              <a:ext cx="699449" cy="310146"/>
            </a:xfrm>
            <a:custGeom>
              <a:avLst/>
              <a:gdLst/>
              <a:ahLst/>
              <a:cxnLst/>
              <a:rect l="l" t="t" r="r" b="b"/>
              <a:pathLst>
                <a:path w="29805" h="13216" fill="none" extrusionOk="0">
                  <a:moveTo>
                    <a:pt x="22312" y="12236"/>
                  </a:moveTo>
                  <a:lnTo>
                    <a:pt x="22312" y="12236"/>
                  </a:lnTo>
                  <a:lnTo>
                    <a:pt x="22290" y="12225"/>
                  </a:lnTo>
                  <a:lnTo>
                    <a:pt x="22290" y="12225"/>
                  </a:lnTo>
                  <a:lnTo>
                    <a:pt x="22100" y="12058"/>
                  </a:lnTo>
                  <a:lnTo>
                    <a:pt x="21900" y="11902"/>
                  </a:lnTo>
                  <a:lnTo>
                    <a:pt x="21666" y="11757"/>
                  </a:lnTo>
                  <a:lnTo>
                    <a:pt x="21421" y="11624"/>
                  </a:lnTo>
                  <a:lnTo>
                    <a:pt x="21143" y="11501"/>
                  </a:lnTo>
                  <a:lnTo>
                    <a:pt x="20842" y="11379"/>
                  </a:lnTo>
                  <a:lnTo>
                    <a:pt x="20497" y="11267"/>
                  </a:lnTo>
                  <a:lnTo>
                    <a:pt x="20118" y="11156"/>
                  </a:lnTo>
                  <a:lnTo>
                    <a:pt x="20118" y="11156"/>
                  </a:lnTo>
                  <a:lnTo>
                    <a:pt x="18827" y="10811"/>
                  </a:lnTo>
                  <a:lnTo>
                    <a:pt x="17480" y="10477"/>
                  </a:lnTo>
                  <a:lnTo>
                    <a:pt x="16099" y="10143"/>
                  </a:lnTo>
                  <a:lnTo>
                    <a:pt x="14697" y="9831"/>
                  </a:lnTo>
                  <a:lnTo>
                    <a:pt x="13294" y="9520"/>
                  </a:lnTo>
                  <a:lnTo>
                    <a:pt x="11913" y="9219"/>
                  </a:lnTo>
                  <a:lnTo>
                    <a:pt x="9230" y="8662"/>
                  </a:lnTo>
                  <a:lnTo>
                    <a:pt x="6781" y="8150"/>
                  </a:lnTo>
                  <a:lnTo>
                    <a:pt x="5667" y="7916"/>
                  </a:lnTo>
                  <a:lnTo>
                    <a:pt x="4665" y="7694"/>
                  </a:lnTo>
                  <a:lnTo>
                    <a:pt x="3786" y="7493"/>
                  </a:lnTo>
                  <a:lnTo>
                    <a:pt x="3029" y="7304"/>
                  </a:lnTo>
                  <a:lnTo>
                    <a:pt x="2416" y="7137"/>
                  </a:lnTo>
                  <a:lnTo>
                    <a:pt x="2171" y="7059"/>
                  </a:lnTo>
                  <a:lnTo>
                    <a:pt x="1971" y="6981"/>
                  </a:lnTo>
                  <a:lnTo>
                    <a:pt x="1971" y="6981"/>
                  </a:lnTo>
                  <a:lnTo>
                    <a:pt x="1927" y="6970"/>
                  </a:lnTo>
                  <a:lnTo>
                    <a:pt x="1782" y="6903"/>
                  </a:lnTo>
                  <a:lnTo>
                    <a:pt x="1581" y="6803"/>
                  </a:lnTo>
                  <a:lnTo>
                    <a:pt x="1325" y="6658"/>
                  </a:lnTo>
                  <a:lnTo>
                    <a:pt x="1192" y="6558"/>
                  </a:lnTo>
                  <a:lnTo>
                    <a:pt x="1047" y="6458"/>
                  </a:lnTo>
                  <a:lnTo>
                    <a:pt x="902" y="6335"/>
                  </a:lnTo>
                  <a:lnTo>
                    <a:pt x="769" y="6202"/>
                  </a:lnTo>
                  <a:lnTo>
                    <a:pt x="635" y="6057"/>
                  </a:lnTo>
                  <a:lnTo>
                    <a:pt x="501" y="5890"/>
                  </a:lnTo>
                  <a:lnTo>
                    <a:pt x="379" y="5712"/>
                  </a:lnTo>
                  <a:lnTo>
                    <a:pt x="268" y="5523"/>
                  </a:lnTo>
                  <a:lnTo>
                    <a:pt x="179" y="5311"/>
                  </a:lnTo>
                  <a:lnTo>
                    <a:pt x="101" y="5088"/>
                  </a:lnTo>
                  <a:lnTo>
                    <a:pt x="45" y="4844"/>
                  </a:lnTo>
                  <a:lnTo>
                    <a:pt x="12" y="4587"/>
                  </a:lnTo>
                  <a:lnTo>
                    <a:pt x="0" y="4454"/>
                  </a:lnTo>
                  <a:lnTo>
                    <a:pt x="0" y="4309"/>
                  </a:lnTo>
                  <a:lnTo>
                    <a:pt x="12" y="4164"/>
                  </a:lnTo>
                  <a:lnTo>
                    <a:pt x="23" y="4020"/>
                  </a:lnTo>
                  <a:lnTo>
                    <a:pt x="45" y="3864"/>
                  </a:lnTo>
                  <a:lnTo>
                    <a:pt x="67" y="3708"/>
                  </a:lnTo>
                  <a:lnTo>
                    <a:pt x="101" y="3541"/>
                  </a:lnTo>
                  <a:lnTo>
                    <a:pt x="145" y="3374"/>
                  </a:lnTo>
                  <a:lnTo>
                    <a:pt x="201" y="3196"/>
                  </a:lnTo>
                  <a:lnTo>
                    <a:pt x="268" y="3018"/>
                  </a:lnTo>
                  <a:lnTo>
                    <a:pt x="334" y="2840"/>
                  </a:lnTo>
                  <a:lnTo>
                    <a:pt x="423" y="2650"/>
                  </a:lnTo>
                  <a:lnTo>
                    <a:pt x="513" y="2461"/>
                  </a:lnTo>
                  <a:lnTo>
                    <a:pt x="613" y="2261"/>
                  </a:lnTo>
                  <a:lnTo>
                    <a:pt x="724" y="2060"/>
                  </a:lnTo>
                  <a:lnTo>
                    <a:pt x="858" y="1849"/>
                  </a:lnTo>
                  <a:lnTo>
                    <a:pt x="991" y="1637"/>
                  </a:lnTo>
                  <a:lnTo>
                    <a:pt x="1136" y="1426"/>
                  </a:lnTo>
                  <a:lnTo>
                    <a:pt x="1303" y="1203"/>
                  </a:lnTo>
                  <a:lnTo>
                    <a:pt x="1470" y="969"/>
                  </a:lnTo>
                  <a:lnTo>
                    <a:pt x="1659" y="735"/>
                  </a:lnTo>
                  <a:lnTo>
                    <a:pt x="1849" y="490"/>
                  </a:lnTo>
                  <a:lnTo>
                    <a:pt x="2060" y="245"/>
                  </a:lnTo>
                  <a:lnTo>
                    <a:pt x="2294" y="1"/>
                  </a:lnTo>
                  <a:lnTo>
                    <a:pt x="2294" y="1"/>
                  </a:lnTo>
                  <a:lnTo>
                    <a:pt x="2350" y="1"/>
                  </a:lnTo>
                  <a:lnTo>
                    <a:pt x="2428" y="1"/>
                  </a:lnTo>
                  <a:lnTo>
                    <a:pt x="2628" y="34"/>
                  </a:lnTo>
                  <a:lnTo>
                    <a:pt x="2884" y="101"/>
                  </a:lnTo>
                  <a:lnTo>
                    <a:pt x="3207" y="201"/>
                  </a:lnTo>
                  <a:lnTo>
                    <a:pt x="3574" y="323"/>
                  </a:lnTo>
                  <a:lnTo>
                    <a:pt x="3986" y="468"/>
                  </a:lnTo>
                  <a:lnTo>
                    <a:pt x="4955" y="836"/>
                  </a:lnTo>
                  <a:lnTo>
                    <a:pt x="6079" y="1292"/>
                  </a:lnTo>
                  <a:lnTo>
                    <a:pt x="7326" y="1804"/>
                  </a:lnTo>
                  <a:lnTo>
                    <a:pt x="8662" y="2372"/>
                  </a:lnTo>
                  <a:lnTo>
                    <a:pt x="10065" y="2973"/>
                  </a:lnTo>
                  <a:lnTo>
                    <a:pt x="12949" y="4253"/>
                  </a:lnTo>
                  <a:lnTo>
                    <a:pt x="15754" y="5512"/>
                  </a:lnTo>
                  <a:lnTo>
                    <a:pt x="18248" y="6636"/>
                  </a:lnTo>
                  <a:lnTo>
                    <a:pt x="20185" y="7516"/>
                  </a:lnTo>
                  <a:lnTo>
                    <a:pt x="20185" y="7516"/>
                  </a:lnTo>
                  <a:lnTo>
                    <a:pt x="20475" y="7638"/>
                  </a:lnTo>
                  <a:lnTo>
                    <a:pt x="20764" y="7727"/>
                  </a:lnTo>
                  <a:lnTo>
                    <a:pt x="21065" y="7794"/>
                  </a:lnTo>
                  <a:lnTo>
                    <a:pt x="21377" y="7838"/>
                  </a:lnTo>
                  <a:lnTo>
                    <a:pt x="21677" y="7861"/>
                  </a:lnTo>
                  <a:lnTo>
                    <a:pt x="21833" y="7850"/>
                  </a:lnTo>
                  <a:lnTo>
                    <a:pt x="21989" y="7850"/>
                  </a:lnTo>
                  <a:lnTo>
                    <a:pt x="22145" y="7827"/>
                  </a:lnTo>
                  <a:lnTo>
                    <a:pt x="22290" y="7805"/>
                  </a:lnTo>
                  <a:lnTo>
                    <a:pt x="22445" y="7783"/>
                  </a:lnTo>
                  <a:lnTo>
                    <a:pt x="22601" y="7749"/>
                  </a:lnTo>
                  <a:lnTo>
                    <a:pt x="22601" y="7749"/>
                  </a:lnTo>
                  <a:lnTo>
                    <a:pt x="22846" y="7694"/>
                  </a:lnTo>
                  <a:lnTo>
                    <a:pt x="23102" y="7660"/>
                  </a:lnTo>
                  <a:lnTo>
                    <a:pt x="23358" y="7660"/>
                  </a:lnTo>
                  <a:lnTo>
                    <a:pt x="23626" y="7671"/>
                  </a:lnTo>
                  <a:lnTo>
                    <a:pt x="23882" y="7694"/>
                  </a:lnTo>
                  <a:lnTo>
                    <a:pt x="24149" y="7749"/>
                  </a:lnTo>
                  <a:lnTo>
                    <a:pt x="24427" y="7805"/>
                  </a:lnTo>
                  <a:lnTo>
                    <a:pt x="24694" y="7894"/>
                  </a:lnTo>
                  <a:lnTo>
                    <a:pt x="24962" y="7983"/>
                  </a:lnTo>
                  <a:lnTo>
                    <a:pt x="25229" y="8094"/>
                  </a:lnTo>
                  <a:lnTo>
                    <a:pt x="25507" y="8217"/>
                  </a:lnTo>
                  <a:lnTo>
                    <a:pt x="25774" y="8351"/>
                  </a:lnTo>
                  <a:lnTo>
                    <a:pt x="26030" y="8495"/>
                  </a:lnTo>
                  <a:lnTo>
                    <a:pt x="26298" y="8651"/>
                  </a:lnTo>
                  <a:lnTo>
                    <a:pt x="26554" y="8818"/>
                  </a:lnTo>
                  <a:lnTo>
                    <a:pt x="26810" y="8985"/>
                  </a:lnTo>
                  <a:lnTo>
                    <a:pt x="27066" y="9163"/>
                  </a:lnTo>
                  <a:lnTo>
                    <a:pt x="27300" y="9341"/>
                  </a:lnTo>
                  <a:lnTo>
                    <a:pt x="27544" y="9531"/>
                  </a:lnTo>
                  <a:lnTo>
                    <a:pt x="27778" y="9709"/>
                  </a:lnTo>
                  <a:lnTo>
                    <a:pt x="28212" y="10098"/>
                  </a:lnTo>
                  <a:lnTo>
                    <a:pt x="28613" y="10477"/>
                  </a:lnTo>
                  <a:lnTo>
                    <a:pt x="28981" y="10844"/>
                  </a:lnTo>
                  <a:lnTo>
                    <a:pt x="29292" y="11201"/>
                  </a:lnTo>
                  <a:lnTo>
                    <a:pt x="29560" y="11535"/>
                  </a:lnTo>
                  <a:lnTo>
                    <a:pt x="29771" y="11824"/>
                  </a:lnTo>
                  <a:lnTo>
                    <a:pt x="29771" y="11824"/>
                  </a:lnTo>
                  <a:lnTo>
                    <a:pt x="29793" y="11858"/>
                  </a:lnTo>
                  <a:lnTo>
                    <a:pt x="29805" y="11891"/>
                  </a:lnTo>
                  <a:lnTo>
                    <a:pt x="29805" y="11935"/>
                  </a:lnTo>
                  <a:lnTo>
                    <a:pt x="29805" y="11969"/>
                  </a:lnTo>
                  <a:lnTo>
                    <a:pt x="29782" y="12058"/>
                  </a:lnTo>
                  <a:lnTo>
                    <a:pt x="29727" y="12136"/>
                  </a:lnTo>
                  <a:lnTo>
                    <a:pt x="29649" y="12225"/>
                  </a:lnTo>
                  <a:lnTo>
                    <a:pt x="29548" y="12314"/>
                  </a:lnTo>
                  <a:lnTo>
                    <a:pt x="29415" y="12403"/>
                  </a:lnTo>
                  <a:lnTo>
                    <a:pt x="29270" y="12492"/>
                  </a:lnTo>
                  <a:lnTo>
                    <a:pt x="29103" y="12581"/>
                  </a:lnTo>
                  <a:lnTo>
                    <a:pt x="28914" y="12670"/>
                  </a:lnTo>
                  <a:lnTo>
                    <a:pt x="28713" y="12748"/>
                  </a:lnTo>
                  <a:lnTo>
                    <a:pt x="28491" y="12826"/>
                  </a:lnTo>
                  <a:lnTo>
                    <a:pt x="28246" y="12904"/>
                  </a:lnTo>
                  <a:lnTo>
                    <a:pt x="28001" y="12971"/>
                  </a:lnTo>
                  <a:lnTo>
                    <a:pt x="27734" y="13038"/>
                  </a:lnTo>
                  <a:lnTo>
                    <a:pt x="27455" y="13082"/>
                  </a:lnTo>
                  <a:lnTo>
                    <a:pt x="27166" y="13138"/>
                  </a:lnTo>
                  <a:lnTo>
                    <a:pt x="26865" y="13171"/>
                  </a:lnTo>
                  <a:lnTo>
                    <a:pt x="26554" y="13205"/>
                  </a:lnTo>
                  <a:lnTo>
                    <a:pt x="26242" y="13216"/>
                  </a:lnTo>
                  <a:lnTo>
                    <a:pt x="25919" y="13216"/>
                  </a:lnTo>
                  <a:lnTo>
                    <a:pt x="25585" y="13216"/>
                  </a:lnTo>
                  <a:lnTo>
                    <a:pt x="25262" y="13194"/>
                  </a:lnTo>
                  <a:lnTo>
                    <a:pt x="24928" y="13149"/>
                  </a:lnTo>
                  <a:lnTo>
                    <a:pt x="24594" y="13104"/>
                  </a:lnTo>
                  <a:lnTo>
                    <a:pt x="24260" y="13038"/>
                  </a:lnTo>
                  <a:lnTo>
                    <a:pt x="23926" y="12949"/>
                  </a:lnTo>
                  <a:lnTo>
                    <a:pt x="23592" y="12848"/>
                  </a:lnTo>
                  <a:lnTo>
                    <a:pt x="23269" y="12726"/>
                  </a:lnTo>
                  <a:lnTo>
                    <a:pt x="22935" y="12581"/>
                  </a:lnTo>
                  <a:lnTo>
                    <a:pt x="22624" y="12414"/>
                  </a:lnTo>
                  <a:lnTo>
                    <a:pt x="22312" y="122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44;p21">
              <a:extLst>
                <a:ext uri="{FF2B5EF4-FFF2-40B4-BE49-F238E27FC236}">
                  <a16:creationId xmlns:a16="http://schemas.microsoft.com/office/drawing/2014/main" id="{7ADFF055-5A99-5723-E0B8-729131A689EF}"/>
                </a:ext>
              </a:extLst>
            </p:cNvPr>
            <p:cNvSpPr/>
            <p:nvPr/>
          </p:nvSpPr>
          <p:spPr>
            <a:xfrm>
              <a:off x="1135982" y="1862385"/>
              <a:ext cx="302848" cy="435815"/>
            </a:xfrm>
            <a:custGeom>
              <a:avLst/>
              <a:gdLst/>
              <a:ahLst/>
              <a:cxnLst/>
              <a:rect l="l" t="t" r="r" b="b"/>
              <a:pathLst>
                <a:path w="12905" h="18571" extrusionOk="0">
                  <a:moveTo>
                    <a:pt x="4276" y="1"/>
                  </a:moveTo>
                  <a:lnTo>
                    <a:pt x="4064" y="78"/>
                  </a:lnTo>
                  <a:lnTo>
                    <a:pt x="3830" y="179"/>
                  </a:lnTo>
                  <a:lnTo>
                    <a:pt x="3530" y="335"/>
                  </a:lnTo>
                  <a:lnTo>
                    <a:pt x="3174" y="535"/>
                  </a:lnTo>
                  <a:lnTo>
                    <a:pt x="2984" y="657"/>
                  </a:lnTo>
                  <a:lnTo>
                    <a:pt x="2784" y="802"/>
                  </a:lnTo>
                  <a:lnTo>
                    <a:pt x="2584" y="947"/>
                  </a:lnTo>
                  <a:lnTo>
                    <a:pt x="2372" y="1114"/>
                  </a:lnTo>
                  <a:lnTo>
                    <a:pt x="2160" y="1292"/>
                  </a:lnTo>
                  <a:lnTo>
                    <a:pt x="1949" y="1481"/>
                  </a:lnTo>
                  <a:lnTo>
                    <a:pt x="1737" y="1693"/>
                  </a:lnTo>
                  <a:lnTo>
                    <a:pt x="1526" y="1915"/>
                  </a:lnTo>
                  <a:lnTo>
                    <a:pt x="1325" y="2160"/>
                  </a:lnTo>
                  <a:lnTo>
                    <a:pt x="1136" y="2428"/>
                  </a:lnTo>
                  <a:lnTo>
                    <a:pt x="947" y="2695"/>
                  </a:lnTo>
                  <a:lnTo>
                    <a:pt x="780" y="2995"/>
                  </a:lnTo>
                  <a:lnTo>
                    <a:pt x="613" y="3307"/>
                  </a:lnTo>
                  <a:lnTo>
                    <a:pt x="468" y="3641"/>
                  </a:lnTo>
                  <a:lnTo>
                    <a:pt x="335" y="3986"/>
                  </a:lnTo>
                  <a:lnTo>
                    <a:pt x="223" y="4354"/>
                  </a:lnTo>
                  <a:lnTo>
                    <a:pt x="134" y="4743"/>
                  </a:lnTo>
                  <a:lnTo>
                    <a:pt x="67" y="5155"/>
                  </a:lnTo>
                  <a:lnTo>
                    <a:pt x="45" y="5367"/>
                  </a:lnTo>
                  <a:lnTo>
                    <a:pt x="23" y="5578"/>
                  </a:lnTo>
                  <a:lnTo>
                    <a:pt x="12" y="5801"/>
                  </a:lnTo>
                  <a:lnTo>
                    <a:pt x="1" y="6035"/>
                  </a:lnTo>
                  <a:lnTo>
                    <a:pt x="1" y="6269"/>
                  </a:lnTo>
                  <a:lnTo>
                    <a:pt x="12" y="6502"/>
                  </a:lnTo>
                  <a:lnTo>
                    <a:pt x="23" y="6747"/>
                  </a:lnTo>
                  <a:lnTo>
                    <a:pt x="45" y="6992"/>
                  </a:lnTo>
                  <a:lnTo>
                    <a:pt x="101" y="7393"/>
                  </a:lnTo>
                  <a:lnTo>
                    <a:pt x="190" y="7950"/>
                  </a:lnTo>
                  <a:lnTo>
                    <a:pt x="457" y="9453"/>
                  </a:lnTo>
                  <a:lnTo>
                    <a:pt x="802" y="11290"/>
                  </a:lnTo>
                  <a:lnTo>
                    <a:pt x="1192" y="13260"/>
                  </a:lnTo>
                  <a:lnTo>
                    <a:pt x="1893" y="16767"/>
                  </a:lnTo>
                  <a:lnTo>
                    <a:pt x="2205" y="18315"/>
                  </a:lnTo>
                  <a:lnTo>
                    <a:pt x="2361" y="18337"/>
                  </a:lnTo>
                  <a:lnTo>
                    <a:pt x="2795" y="18393"/>
                  </a:lnTo>
                  <a:lnTo>
                    <a:pt x="3441" y="18471"/>
                  </a:lnTo>
                  <a:lnTo>
                    <a:pt x="3830" y="18504"/>
                  </a:lnTo>
                  <a:lnTo>
                    <a:pt x="4254" y="18538"/>
                  </a:lnTo>
                  <a:lnTo>
                    <a:pt x="4699" y="18560"/>
                  </a:lnTo>
                  <a:lnTo>
                    <a:pt x="5166" y="18571"/>
                  </a:lnTo>
                  <a:lnTo>
                    <a:pt x="5645" y="18571"/>
                  </a:lnTo>
                  <a:lnTo>
                    <a:pt x="6135" y="18560"/>
                  </a:lnTo>
                  <a:lnTo>
                    <a:pt x="6614" y="18526"/>
                  </a:lnTo>
                  <a:lnTo>
                    <a:pt x="7093" y="18471"/>
                  </a:lnTo>
                  <a:lnTo>
                    <a:pt x="7315" y="18426"/>
                  </a:lnTo>
                  <a:lnTo>
                    <a:pt x="7538" y="18382"/>
                  </a:lnTo>
                  <a:lnTo>
                    <a:pt x="7761" y="18337"/>
                  </a:lnTo>
                  <a:lnTo>
                    <a:pt x="7972" y="18282"/>
                  </a:lnTo>
                  <a:lnTo>
                    <a:pt x="8195" y="18204"/>
                  </a:lnTo>
                  <a:lnTo>
                    <a:pt x="8417" y="18115"/>
                  </a:lnTo>
                  <a:lnTo>
                    <a:pt x="8640" y="18025"/>
                  </a:lnTo>
                  <a:lnTo>
                    <a:pt x="8863" y="17914"/>
                  </a:lnTo>
                  <a:lnTo>
                    <a:pt x="9085" y="17792"/>
                  </a:lnTo>
                  <a:lnTo>
                    <a:pt x="9308" y="17669"/>
                  </a:lnTo>
                  <a:lnTo>
                    <a:pt x="9531" y="17536"/>
                  </a:lnTo>
                  <a:lnTo>
                    <a:pt x="9742" y="17391"/>
                  </a:lnTo>
                  <a:lnTo>
                    <a:pt x="10165" y="17090"/>
                  </a:lnTo>
                  <a:lnTo>
                    <a:pt x="10577" y="16767"/>
                  </a:lnTo>
                  <a:lnTo>
                    <a:pt x="10967" y="16445"/>
                  </a:lnTo>
                  <a:lnTo>
                    <a:pt x="11334" y="16122"/>
                  </a:lnTo>
                  <a:lnTo>
                    <a:pt x="11668" y="15799"/>
                  </a:lnTo>
                  <a:lnTo>
                    <a:pt x="11969" y="15498"/>
                  </a:lnTo>
                  <a:lnTo>
                    <a:pt x="12247" y="15220"/>
                  </a:lnTo>
                  <a:lnTo>
                    <a:pt x="12470" y="14986"/>
                  </a:lnTo>
                  <a:lnTo>
                    <a:pt x="12793" y="14619"/>
                  </a:lnTo>
                  <a:lnTo>
                    <a:pt x="12904" y="14485"/>
                  </a:lnTo>
                  <a:lnTo>
                    <a:pt x="12826" y="14351"/>
                  </a:lnTo>
                  <a:lnTo>
                    <a:pt x="12604" y="13973"/>
                  </a:lnTo>
                  <a:lnTo>
                    <a:pt x="12292" y="13405"/>
                  </a:lnTo>
                  <a:lnTo>
                    <a:pt x="12114" y="13060"/>
                  </a:lnTo>
                  <a:lnTo>
                    <a:pt x="11924" y="12693"/>
                  </a:lnTo>
                  <a:lnTo>
                    <a:pt x="11735" y="12292"/>
                  </a:lnTo>
                  <a:lnTo>
                    <a:pt x="11546" y="11869"/>
                  </a:lnTo>
                  <a:lnTo>
                    <a:pt x="11368" y="11434"/>
                  </a:lnTo>
                  <a:lnTo>
                    <a:pt x="11201" y="10989"/>
                  </a:lnTo>
                  <a:lnTo>
                    <a:pt x="11045" y="10544"/>
                  </a:lnTo>
                  <a:lnTo>
                    <a:pt x="10922" y="10110"/>
                  </a:lnTo>
                  <a:lnTo>
                    <a:pt x="10867" y="9887"/>
                  </a:lnTo>
                  <a:lnTo>
                    <a:pt x="10822" y="9675"/>
                  </a:lnTo>
                  <a:lnTo>
                    <a:pt x="10789" y="9464"/>
                  </a:lnTo>
                  <a:lnTo>
                    <a:pt x="10767" y="9252"/>
                  </a:lnTo>
                  <a:lnTo>
                    <a:pt x="10755" y="9130"/>
                  </a:lnTo>
                  <a:lnTo>
                    <a:pt x="10755" y="9030"/>
                  </a:lnTo>
                  <a:lnTo>
                    <a:pt x="10767" y="8929"/>
                  </a:lnTo>
                  <a:lnTo>
                    <a:pt x="10789" y="8852"/>
                  </a:lnTo>
                  <a:lnTo>
                    <a:pt x="10822" y="8774"/>
                  </a:lnTo>
                  <a:lnTo>
                    <a:pt x="10867" y="8718"/>
                  </a:lnTo>
                  <a:lnTo>
                    <a:pt x="10911" y="8673"/>
                  </a:lnTo>
                  <a:lnTo>
                    <a:pt x="10967" y="8629"/>
                  </a:lnTo>
                  <a:lnTo>
                    <a:pt x="11023" y="8595"/>
                  </a:lnTo>
                  <a:lnTo>
                    <a:pt x="11089" y="8584"/>
                  </a:lnTo>
                  <a:lnTo>
                    <a:pt x="11156" y="8562"/>
                  </a:lnTo>
                  <a:lnTo>
                    <a:pt x="11390" y="8562"/>
                  </a:lnTo>
                  <a:lnTo>
                    <a:pt x="11557" y="8584"/>
                  </a:lnTo>
                  <a:lnTo>
                    <a:pt x="11724" y="8629"/>
                  </a:lnTo>
                  <a:lnTo>
                    <a:pt x="11880" y="8685"/>
                  </a:lnTo>
                  <a:lnTo>
                    <a:pt x="12036" y="8740"/>
                  </a:lnTo>
                  <a:lnTo>
                    <a:pt x="12169" y="8807"/>
                  </a:lnTo>
                  <a:lnTo>
                    <a:pt x="12381" y="8907"/>
                  </a:lnTo>
                  <a:lnTo>
                    <a:pt x="12459" y="8952"/>
                  </a:lnTo>
                  <a:lnTo>
                    <a:pt x="10934" y="1615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FC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445;p21">
              <a:extLst>
                <a:ext uri="{FF2B5EF4-FFF2-40B4-BE49-F238E27FC236}">
                  <a16:creationId xmlns:a16="http://schemas.microsoft.com/office/drawing/2014/main" id="{F5E92F49-7E77-A2D0-6BC5-0EA20183091E}"/>
                </a:ext>
              </a:extLst>
            </p:cNvPr>
            <p:cNvSpPr/>
            <p:nvPr/>
          </p:nvSpPr>
          <p:spPr>
            <a:xfrm>
              <a:off x="1135982" y="1862385"/>
              <a:ext cx="302848" cy="435815"/>
            </a:xfrm>
            <a:custGeom>
              <a:avLst/>
              <a:gdLst/>
              <a:ahLst/>
              <a:cxnLst/>
              <a:rect l="l" t="t" r="r" b="b"/>
              <a:pathLst>
                <a:path w="12905" h="18571" fill="none" extrusionOk="0">
                  <a:moveTo>
                    <a:pt x="4276" y="1"/>
                  </a:moveTo>
                  <a:lnTo>
                    <a:pt x="4276" y="1"/>
                  </a:lnTo>
                  <a:lnTo>
                    <a:pt x="4064" y="78"/>
                  </a:lnTo>
                  <a:lnTo>
                    <a:pt x="3830" y="179"/>
                  </a:lnTo>
                  <a:lnTo>
                    <a:pt x="3530" y="335"/>
                  </a:lnTo>
                  <a:lnTo>
                    <a:pt x="3174" y="535"/>
                  </a:lnTo>
                  <a:lnTo>
                    <a:pt x="2984" y="657"/>
                  </a:lnTo>
                  <a:lnTo>
                    <a:pt x="2784" y="802"/>
                  </a:lnTo>
                  <a:lnTo>
                    <a:pt x="2584" y="947"/>
                  </a:lnTo>
                  <a:lnTo>
                    <a:pt x="2372" y="1114"/>
                  </a:lnTo>
                  <a:lnTo>
                    <a:pt x="2160" y="1292"/>
                  </a:lnTo>
                  <a:lnTo>
                    <a:pt x="1949" y="1481"/>
                  </a:lnTo>
                  <a:lnTo>
                    <a:pt x="1737" y="1693"/>
                  </a:lnTo>
                  <a:lnTo>
                    <a:pt x="1526" y="1915"/>
                  </a:lnTo>
                  <a:lnTo>
                    <a:pt x="1325" y="2160"/>
                  </a:lnTo>
                  <a:lnTo>
                    <a:pt x="1136" y="2428"/>
                  </a:lnTo>
                  <a:lnTo>
                    <a:pt x="947" y="2695"/>
                  </a:lnTo>
                  <a:lnTo>
                    <a:pt x="780" y="2995"/>
                  </a:lnTo>
                  <a:lnTo>
                    <a:pt x="613" y="3307"/>
                  </a:lnTo>
                  <a:lnTo>
                    <a:pt x="468" y="3641"/>
                  </a:lnTo>
                  <a:lnTo>
                    <a:pt x="335" y="3986"/>
                  </a:lnTo>
                  <a:lnTo>
                    <a:pt x="223" y="4354"/>
                  </a:lnTo>
                  <a:lnTo>
                    <a:pt x="134" y="4743"/>
                  </a:lnTo>
                  <a:lnTo>
                    <a:pt x="67" y="5155"/>
                  </a:lnTo>
                  <a:lnTo>
                    <a:pt x="45" y="5367"/>
                  </a:lnTo>
                  <a:lnTo>
                    <a:pt x="23" y="5578"/>
                  </a:lnTo>
                  <a:lnTo>
                    <a:pt x="12" y="5801"/>
                  </a:lnTo>
                  <a:lnTo>
                    <a:pt x="1" y="6035"/>
                  </a:lnTo>
                  <a:lnTo>
                    <a:pt x="1" y="6269"/>
                  </a:lnTo>
                  <a:lnTo>
                    <a:pt x="12" y="6502"/>
                  </a:lnTo>
                  <a:lnTo>
                    <a:pt x="23" y="6747"/>
                  </a:lnTo>
                  <a:lnTo>
                    <a:pt x="45" y="6992"/>
                  </a:lnTo>
                  <a:lnTo>
                    <a:pt x="45" y="6992"/>
                  </a:lnTo>
                  <a:lnTo>
                    <a:pt x="101" y="7393"/>
                  </a:lnTo>
                  <a:lnTo>
                    <a:pt x="190" y="7950"/>
                  </a:lnTo>
                  <a:lnTo>
                    <a:pt x="457" y="9453"/>
                  </a:lnTo>
                  <a:lnTo>
                    <a:pt x="802" y="11290"/>
                  </a:lnTo>
                  <a:lnTo>
                    <a:pt x="1192" y="13260"/>
                  </a:lnTo>
                  <a:lnTo>
                    <a:pt x="1893" y="16767"/>
                  </a:lnTo>
                  <a:lnTo>
                    <a:pt x="2205" y="18315"/>
                  </a:lnTo>
                  <a:lnTo>
                    <a:pt x="2205" y="18315"/>
                  </a:lnTo>
                  <a:lnTo>
                    <a:pt x="2361" y="18337"/>
                  </a:lnTo>
                  <a:lnTo>
                    <a:pt x="2795" y="18393"/>
                  </a:lnTo>
                  <a:lnTo>
                    <a:pt x="3441" y="18471"/>
                  </a:lnTo>
                  <a:lnTo>
                    <a:pt x="3830" y="18504"/>
                  </a:lnTo>
                  <a:lnTo>
                    <a:pt x="4254" y="18538"/>
                  </a:lnTo>
                  <a:lnTo>
                    <a:pt x="4699" y="18560"/>
                  </a:lnTo>
                  <a:lnTo>
                    <a:pt x="5166" y="18571"/>
                  </a:lnTo>
                  <a:lnTo>
                    <a:pt x="5645" y="18571"/>
                  </a:lnTo>
                  <a:lnTo>
                    <a:pt x="6135" y="18560"/>
                  </a:lnTo>
                  <a:lnTo>
                    <a:pt x="6614" y="18526"/>
                  </a:lnTo>
                  <a:lnTo>
                    <a:pt x="7093" y="18471"/>
                  </a:lnTo>
                  <a:lnTo>
                    <a:pt x="7315" y="18426"/>
                  </a:lnTo>
                  <a:lnTo>
                    <a:pt x="7538" y="18382"/>
                  </a:lnTo>
                  <a:lnTo>
                    <a:pt x="7761" y="18337"/>
                  </a:lnTo>
                  <a:lnTo>
                    <a:pt x="7972" y="18282"/>
                  </a:lnTo>
                  <a:lnTo>
                    <a:pt x="7972" y="18282"/>
                  </a:lnTo>
                  <a:lnTo>
                    <a:pt x="8195" y="18204"/>
                  </a:lnTo>
                  <a:lnTo>
                    <a:pt x="8417" y="18115"/>
                  </a:lnTo>
                  <a:lnTo>
                    <a:pt x="8640" y="18025"/>
                  </a:lnTo>
                  <a:lnTo>
                    <a:pt x="8863" y="17914"/>
                  </a:lnTo>
                  <a:lnTo>
                    <a:pt x="9085" y="17792"/>
                  </a:lnTo>
                  <a:lnTo>
                    <a:pt x="9308" y="17669"/>
                  </a:lnTo>
                  <a:lnTo>
                    <a:pt x="9531" y="17536"/>
                  </a:lnTo>
                  <a:lnTo>
                    <a:pt x="9742" y="17391"/>
                  </a:lnTo>
                  <a:lnTo>
                    <a:pt x="10165" y="17090"/>
                  </a:lnTo>
                  <a:lnTo>
                    <a:pt x="10577" y="16767"/>
                  </a:lnTo>
                  <a:lnTo>
                    <a:pt x="10967" y="16445"/>
                  </a:lnTo>
                  <a:lnTo>
                    <a:pt x="11334" y="16122"/>
                  </a:lnTo>
                  <a:lnTo>
                    <a:pt x="11668" y="15799"/>
                  </a:lnTo>
                  <a:lnTo>
                    <a:pt x="11969" y="15498"/>
                  </a:lnTo>
                  <a:lnTo>
                    <a:pt x="12247" y="15220"/>
                  </a:lnTo>
                  <a:lnTo>
                    <a:pt x="12470" y="14986"/>
                  </a:lnTo>
                  <a:lnTo>
                    <a:pt x="12793" y="14619"/>
                  </a:lnTo>
                  <a:lnTo>
                    <a:pt x="12904" y="14485"/>
                  </a:lnTo>
                  <a:lnTo>
                    <a:pt x="12904" y="14485"/>
                  </a:lnTo>
                  <a:lnTo>
                    <a:pt x="12826" y="14351"/>
                  </a:lnTo>
                  <a:lnTo>
                    <a:pt x="12604" y="13973"/>
                  </a:lnTo>
                  <a:lnTo>
                    <a:pt x="12292" y="13405"/>
                  </a:lnTo>
                  <a:lnTo>
                    <a:pt x="12114" y="13060"/>
                  </a:lnTo>
                  <a:lnTo>
                    <a:pt x="11924" y="12693"/>
                  </a:lnTo>
                  <a:lnTo>
                    <a:pt x="11735" y="12292"/>
                  </a:lnTo>
                  <a:lnTo>
                    <a:pt x="11546" y="11869"/>
                  </a:lnTo>
                  <a:lnTo>
                    <a:pt x="11368" y="11434"/>
                  </a:lnTo>
                  <a:lnTo>
                    <a:pt x="11201" y="10989"/>
                  </a:lnTo>
                  <a:lnTo>
                    <a:pt x="11045" y="10544"/>
                  </a:lnTo>
                  <a:lnTo>
                    <a:pt x="10922" y="10110"/>
                  </a:lnTo>
                  <a:lnTo>
                    <a:pt x="10867" y="9887"/>
                  </a:lnTo>
                  <a:lnTo>
                    <a:pt x="10822" y="9675"/>
                  </a:lnTo>
                  <a:lnTo>
                    <a:pt x="10789" y="9464"/>
                  </a:lnTo>
                  <a:lnTo>
                    <a:pt x="10767" y="9252"/>
                  </a:lnTo>
                  <a:lnTo>
                    <a:pt x="10767" y="9252"/>
                  </a:lnTo>
                  <a:lnTo>
                    <a:pt x="10755" y="9130"/>
                  </a:lnTo>
                  <a:lnTo>
                    <a:pt x="10755" y="9030"/>
                  </a:lnTo>
                  <a:lnTo>
                    <a:pt x="10767" y="8929"/>
                  </a:lnTo>
                  <a:lnTo>
                    <a:pt x="10789" y="8852"/>
                  </a:lnTo>
                  <a:lnTo>
                    <a:pt x="10822" y="8774"/>
                  </a:lnTo>
                  <a:lnTo>
                    <a:pt x="10867" y="8718"/>
                  </a:lnTo>
                  <a:lnTo>
                    <a:pt x="10911" y="8673"/>
                  </a:lnTo>
                  <a:lnTo>
                    <a:pt x="10967" y="8629"/>
                  </a:lnTo>
                  <a:lnTo>
                    <a:pt x="11023" y="8595"/>
                  </a:lnTo>
                  <a:lnTo>
                    <a:pt x="11089" y="8584"/>
                  </a:lnTo>
                  <a:lnTo>
                    <a:pt x="11156" y="8562"/>
                  </a:lnTo>
                  <a:lnTo>
                    <a:pt x="11234" y="8562"/>
                  </a:lnTo>
                  <a:lnTo>
                    <a:pt x="11390" y="8562"/>
                  </a:lnTo>
                  <a:lnTo>
                    <a:pt x="11557" y="8584"/>
                  </a:lnTo>
                  <a:lnTo>
                    <a:pt x="11724" y="8629"/>
                  </a:lnTo>
                  <a:lnTo>
                    <a:pt x="11880" y="8685"/>
                  </a:lnTo>
                  <a:lnTo>
                    <a:pt x="12036" y="8740"/>
                  </a:lnTo>
                  <a:lnTo>
                    <a:pt x="12169" y="8807"/>
                  </a:lnTo>
                  <a:lnTo>
                    <a:pt x="12381" y="8907"/>
                  </a:lnTo>
                  <a:lnTo>
                    <a:pt x="12459" y="8952"/>
                  </a:lnTo>
                  <a:lnTo>
                    <a:pt x="10934" y="1615"/>
                  </a:lnTo>
                  <a:lnTo>
                    <a:pt x="42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446;p21">
              <a:extLst>
                <a:ext uri="{FF2B5EF4-FFF2-40B4-BE49-F238E27FC236}">
                  <a16:creationId xmlns:a16="http://schemas.microsoft.com/office/drawing/2014/main" id="{66C228FB-0D7B-D5DC-8866-01CAE8D3029F}"/>
                </a:ext>
              </a:extLst>
            </p:cNvPr>
            <p:cNvSpPr/>
            <p:nvPr/>
          </p:nvSpPr>
          <p:spPr>
            <a:xfrm>
              <a:off x="1187728" y="2193675"/>
              <a:ext cx="805006" cy="501665"/>
            </a:xfrm>
            <a:custGeom>
              <a:avLst/>
              <a:gdLst/>
              <a:ahLst/>
              <a:cxnLst/>
              <a:rect l="l" t="t" r="r" b="b"/>
              <a:pathLst>
                <a:path w="34303" h="21377" extrusionOk="0">
                  <a:moveTo>
                    <a:pt x="8072" y="1"/>
                  </a:moveTo>
                  <a:lnTo>
                    <a:pt x="0" y="4654"/>
                  </a:lnTo>
                  <a:lnTo>
                    <a:pt x="1414" y="6091"/>
                  </a:lnTo>
                  <a:lnTo>
                    <a:pt x="2895" y="7594"/>
                  </a:lnTo>
                  <a:lnTo>
                    <a:pt x="4654" y="9353"/>
                  </a:lnTo>
                  <a:lnTo>
                    <a:pt x="6491" y="11167"/>
                  </a:lnTo>
                  <a:lnTo>
                    <a:pt x="7381" y="12036"/>
                  </a:lnTo>
                  <a:lnTo>
                    <a:pt x="8216" y="12849"/>
                  </a:lnTo>
                  <a:lnTo>
                    <a:pt x="8985" y="13572"/>
                  </a:lnTo>
                  <a:lnTo>
                    <a:pt x="9653" y="14196"/>
                  </a:lnTo>
                  <a:lnTo>
                    <a:pt x="10198" y="14674"/>
                  </a:lnTo>
                  <a:lnTo>
                    <a:pt x="10410" y="14853"/>
                  </a:lnTo>
                  <a:lnTo>
                    <a:pt x="10599" y="14997"/>
                  </a:lnTo>
                  <a:lnTo>
                    <a:pt x="10922" y="15231"/>
                  </a:lnTo>
                  <a:lnTo>
                    <a:pt x="11267" y="15465"/>
                  </a:lnTo>
                  <a:lnTo>
                    <a:pt x="11623" y="15699"/>
                  </a:lnTo>
                  <a:lnTo>
                    <a:pt x="11991" y="15921"/>
                  </a:lnTo>
                  <a:lnTo>
                    <a:pt x="12369" y="16133"/>
                  </a:lnTo>
                  <a:lnTo>
                    <a:pt x="12770" y="16356"/>
                  </a:lnTo>
                  <a:lnTo>
                    <a:pt x="13182" y="16556"/>
                  </a:lnTo>
                  <a:lnTo>
                    <a:pt x="13605" y="16767"/>
                  </a:lnTo>
                  <a:lnTo>
                    <a:pt x="14028" y="16968"/>
                  </a:lnTo>
                  <a:lnTo>
                    <a:pt x="14473" y="17168"/>
                  </a:lnTo>
                  <a:lnTo>
                    <a:pt x="14919" y="17358"/>
                  </a:lnTo>
                  <a:lnTo>
                    <a:pt x="15386" y="17547"/>
                  </a:lnTo>
                  <a:lnTo>
                    <a:pt x="15854" y="17725"/>
                  </a:lnTo>
                  <a:lnTo>
                    <a:pt x="16322" y="17903"/>
                  </a:lnTo>
                  <a:lnTo>
                    <a:pt x="16811" y="18081"/>
                  </a:lnTo>
                  <a:lnTo>
                    <a:pt x="17301" y="18248"/>
                  </a:lnTo>
                  <a:lnTo>
                    <a:pt x="17580" y="18337"/>
                  </a:lnTo>
                  <a:lnTo>
                    <a:pt x="17914" y="18426"/>
                  </a:lnTo>
                  <a:lnTo>
                    <a:pt x="18738" y="18638"/>
                  </a:lnTo>
                  <a:lnTo>
                    <a:pt x="19740" y="18861"/>
                  </a:lnTo>
                  <a:lnTo>
                    <a:pt x="20886" y="19105"/>
                  </a:lnTo>
                  <a:lnTo>
                    <a:pt x="22144" y="19362"/>
                  </a:lnTo>
                  <a:lnTo>
                    <a:pt x="23469" y="19629"/>
                  </a:lnTo>
                  <a:lnTo>
                    <a:pt x="26219" y="20141"/>
                  </a:lnTo>
                  <a:lnTo>
                    <a:pt x="28836" y="20620"/>
                  </a:lnTo>
                  <a:lnTo>
                    <a:pt x="31051" y="21009"/>
                  </a:lnTo>
                  <a:lnTo>
                    <a:pt x="33155" y="21377"/>
                  </a:lnTo>
                  <a:lnTo>
                    <a:pt x="33200" y="21310"/>
                  </a:lnTo>
                  <a:lnTo>
                    <a:pt x="33311" y="21109"/>
                  </a:lnTo>
                  <a:lnTo>
                    <a:pt x="33478" y="20787"/>
                  </a:lnTo>
                  <a:lnTo>
                    <a:pt x="33667" y="20375"/>
                  </a:lnTo>
                  <a:lnTo>
                    <a:pt x="33768" y="20130"/>
                  </a:lnTo>
                  <a:lnTo>
                    <a:pt x="33868" y="19863"/>
                  </a:lnTo>
                  <a:lnTo>
                    <a:pt x="33968" y="19573"/>
                  </a:lnTo>
                  <a:lnTo>
                    <a:pt x="34057" y="19284"/>
                  </a:lnTo>
                  <a:lnTo>
                    <a:pt x="34146" y="18961"/>
                  </a:lnTo>
                  <a:lnTo>
                    <a:pt x="34213" y="18638"/>
                  </a:lnTo>
                  <a:lnTo>
                    <a:pt x="34269" y="18304"/>
                  </a:lnTo>
                  <a:lnTo>
                    <a:pt x="34302" y="17948"/>
                  </a:lnTo>
                  <a:lnTo>
                    <a:pt x="29737" y="15910"/>
                  </a:lnTo>
                  <a:lnTo>
                    <a:pt x="26186" y="14329"/>
                  </a:lnTo>
                  <a:lnTo>
                    <a:pt x="23725" y="13249"/>
                  </a:lnTo>
                  <a:lnTo>
                    <a:pt x="22857" y="12882"/>
                  </a:lnTo>
                  <a:lnTo>
                    <a:pt x="21732" y="12437"/>
                  </a:lnTo>
                  <a:lnTo>
                    <a:pt x="19183" y="11423"/>
                  </a:lnTo>
                  <a:lnTo>
                    <a:pt x="17969" y="10934"/>
                  </a:lnTo>
                  <a:lnTo>
                    <a:pt x="16934" y="10499"/>
                  </a:lnTo>
                  <a:lnTo>
                    <a:pt x="16511" y="10321"/>
                  </a:lnTo>
                  <a:lnTo>
                    <a:pt x="16177" y="10165"/>
                  </a:lnTo>
                  <a:lnTo>
                    <a:pt x="15943" y="10054"/>
                  </a:lnTo>
                  <a:lnTo>
                    <a:pt x="15876" y="10010"/>
                  </a:lnTo>
                  <a:lnTo>
                    <a:pt x="15821" y="9976"/>
                  </a:lnTo>
                  <a:lnTo>
                    <a:pt x="15687" y="9809"/>
                  </a:lnTo>
                  <a:lnTo>
                    <a:pt x="15398" y="9453"/>
                  </a:lnTo>
                  <a:lnTo>
                    <a:pt x="14473" y="8284"/>
                  </a:lnTo>
                  <a:lnTo>
                    <a:pt x="11824" y="4866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rgbClr val="FFC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447;p21">
              <a:extLst>
                <a:ext uri="{FF2B5EF4-FFF2-40B4-BE49-F238E27FC236}">
                  <a16:creationId xmlns:a16="http://schemas.microsoft.com/office/drawing/2014/main" id="{AFB6F621-A9E3-C706-D1C4-A6C919A42770}"/>
                </a:ext>
              </a:extLst>
            </p:cNvPr>
            <p:cNvSpPr/>
            <p:nvPr/>
          </p:nvSpPr>
          <p:spPr>
            <a:xfrm>
              <a:off x="1187728" y="2193675"/>
              <a:ext cx="805006" cy="501665"/>
            </a:xfrm>
            <a:custGeom>
              <a:avLst/>
              <a:gdLst/>
              <a:ahLst/>
              <a:cxnLst/>
              <a:rect l="l" t="t" r="r" b="b"/>
              <a:pathLst>
                <a:path w="34303" h="21377" fill="none" extrusionOk="0">
                  <a:moveTo>
                    <a:pt x="33155" y="21377"/>
                  </a:moveTo>
                  <a:lnTo>
                    <a:pt x="33155" y="21377"/>
                  </a:lnTo>
                  <a:lnTo>
                    <a:pt x="33200" y="21310"/>
                  </a:lnTo>
                  <a:lnTo>
                    <a:pt x="33311" y="21109"/>
                  </a:lnTo>
                  <a:lnTo>
                    <a:pt x="33478" y="20787"/>
                  </a:lnTo>
                  <a:lnTo>
                    <a:pt x="33667" y="20375"/>
                  </a:lnTo>
                  <a:lnTo>
                    <a:pt x="33768" y="20130"/>
                  </a:lnTo>
                  <a:lnTo>
                    <a:pt x="33868" y="19863"/>
                  </a:lnTo>
                  <a:lnTo>
                    <a:pt x="33968" y="19573"/>
                  </a:lnTo>
                  <a:lnTo>
                    <a:pt x="34057" y="19284"/>
                  </a:lnTo>
                  <a:lnTo>
                    <a:pt x="34146" y="18961"/>
                  </a:lnTo>
                  <a:lnTo>
                    <a:pt x="34213" y="18638"/>
                  </a:lnTo>
                  <a:lnTo>
                    <a:pt x="34269" y="18304"/>
                  </a:lnTo>
                  <a:lnTo>
                    <a:pt x="34302" y="17948"/>
                  </a:lnTo>
                  <a:lnTo>
                    <a:pt x="34302" y="17948"/>
                  </a:lnTo>
                  <a:lnTo>
                    <a:pt x="29737" y="15910"/>
                  </a:lnTo>
                  <a:lnTo>
                    <a:pt x="26186" y="14329"/>
                  </a:lnTo>
                  <a:lnTo>
                    <a:pt x="23725" y="13249"/>
                  </a:lnTo>
                  <a:lnTo>
                    <a:pt x="23725" y="13249"/>
                  </a:lnTo>
                  <a:lnTo>
                    <a:pt x="22857" y="12882"/>
                  </a:lnTo>
                  <a:lnTo>
                    <a:pt x="21732" y="12437"/>
                  </a:lnTo>
                  <a:lnTo>
                    <a:pt x="19183" y="11423"/>
                  </a:lnTo>
                  <a:lnTo>
                    <a:pt x="17969" y="10934"/>
                  </a:lnTo>
                  <a:lnTo>
                    <a:pt x="16934" y="10499"/>
                  </a:lnTo>
                  <a:lnTo>
                    <a:pt x="16511" y="10321"/>
                  </a:lnTo>
                  <a:lnTo>
                    <a:pt x="16177" y="10165"/>
                  </a:lnTo>
                  <a:lnTo>
                    <a:pt x="15943" y="10054"/>
                  </a:lnTo>
                  <a:lnTo>
                    <a:pt x="15876" y="10010"/>
                  </a:lnTo>
                  <a:lnTo>
                    <a:pt x="15821" y="9976"/>
                  </a:lnTo>
                  <a:lnTo>
                    <a:pt x="15821" y="9976"/>
                  </a:lnTo>
                  <a:lnTo>
                    <a:pt x="15687" y="9809"/>
                  </a:lnTo>
                  <a:lnTo>
                    <a:pt x="15398" y="9453"/>
                  </a:lnTo>
                  <a:lnTo>
                    <a:pt x="14473" y="8284"/>
                  </a:lnTo>
                  <a:lnTo>
                    <a:pt x="11824" y="4866"/>
                  </a:lnTo>
                  <a:lnTo>
                    <a:pt x="8072" y="1"/>
                  </a:lnTo>
                  <a:lnTo>
                    <a:pt x="0" y="4654"/>
                  </a:lnTo>
                  <a:lnTo>
                    <a:pt x="0" y="4654"/>
                  </a:lnTo>
                  <a:lnTo>
                    <a:pt x="1414" y="6091"/>
                  </a:lnTo>
                  <a:lnTo>
                    <a:pt x="2895" y="7594"/>
                  </a:lnTo>
                  <a:lnTo>
                    <a:pt x="4654" y="9353"/>
                  </a:lnTo>
                  <a:lnTo>
                    <a:pt x="6491" y="11167"/>
                  </a:lnTo>
                  <a:lnTo>
                    <a:pt x="7381" y="12036"/>
                  </a:lnTo>
                  <a:lnTo>
                    <a:pt x="8216" y="12849"/>
                  </a:lnTo>
                  <a:lnTo>
                    <a:pt x="8985" y="13572"/>
                  </a:lnTo>
                  <a:lnTo>
                    <a:pt x="9653" y="14196"/>
                  </a:lnTo>
                  <a:lnTo>
                    <a:pt x="10198" y="14674"/>
                  </a:lnTo>
                  <a:lnTo>
                    <a:pt x="10410" y="14853"/>
                  </a:lnTo>
                  <a:lnTo>
                    <a:pt x="10599" y="14997"/>
                  </a:lnTo>
                  <a:lnTo>
                    <a:pt x="10599" y="14997"/>
                  </a:lnTo>
                  <a:lnTo>
                    <a:pt x="10922" y="15231"/>
                  </a:lnTo>
                  <a:lnTo>
                    <a:pt x="11267" y="15465"/>
                  </a:lnTo>
                  <a:lnTo>
                    <a:pt x="11623" y="15699"/>
                  </a:lnTo>
                  <a:lnTo>
                    <a:pt x="11991" y="15921"/>
                  </a:lnTo>
                  <a:lnTo>
                    <a:pt x="12369" y="16133"/>
                  </a:lnTo>
                  <a:lnTo>
                    <a:pt x="12770" y="16356"/>
                  </a:lnTo>
                  <a:lnTo>
                    <a:pt x="13182" y="16556"/>
                  </a:lnTo>
                  <a:lnTo>
                    <a:pt x="13605" y="16767"/>
                  </a:lnTo>
                  <a:lnTo>
                    <a:pt x="14028" y="16968"/>
                  </a:lnTo>
                  <a:lnTo>
                    <a:pt x="14473" y="17168"/>
                  </a:lnTo>
                  <a:lnTo>
                    <a:pt x="14919" y="17358"/>
                  </a:lnTo>
                  <a:lnTo>
                    <a:pt x="15386" y="17547"/>
                  </a:lnTo>
                  <a:lnTo>
                    <a:pt x="15854" y="17725"/>
                  </a:lnTo>
                  <a:lnTo>
                    <a:pt x="16322" y="17903"/>
                  </a:lnTo>
                  <a:lnTo>
                    <a:pt x="16811" y="18081"/>
                  </a:lnTo>
                  <a:lnTo>
                    <a:pt x="17301" y="18248"/>
                  </a:lnTo>
                  <a:lnTo>
                    <a:pt x="17301" y="18248"/>
                  </a:lnTo>
                  <a:lnTo>
                    <a:pt x="17580" y="18337"/>
                  </a:lnTo>
                  <a:lnTo>
                    <a:pt x="17914" y="18426"/>
                  </a:lnTo>
                  <a:lnTo>
                    <a:pt x="18738" y="18638"/>
                  </a:lnTo>
                  <a:lnTo>
                    <a:pt x="19740" y="18861"/>
                  </a:lnTo>
                  <a:lnTo>
                    <a:pt x="20886" y="19105"/>
                  </a:lnTo>
                  <a:lnTo>
                    <a:pt x="22144" y="19362"/>
                  </a:lnTo>
                  <a:lnTo>
                    <a:pt x="23469" y="19629"/>
                  </a:lnTo>
                  <a:lnTo>
                    <a:pt x="26219" y="20141"/>
                  </a:lnTo>
                  <a:lnTo>
                    <a:pt x="28836" y="20620"/>
                  </a:lnTo>
                  <a:lnTo>
                    <a:pt x="31051" y="21009"/>
                  </a:lnTo>
                  <a:lnTo>
                    <a:pt x="33155" y="213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448;p21">
              <a:extLst>
                <a:ext uri="{FF2B5EF4-FFF2-40B4-BE49-F238E27FC236}">
                  <a16:creationId xmlns:a16="http://schemas.microsoft.com/office/drawing/2014/main" id="{6CE1AFA8-15D4-228D-6BF1-C94D3D173B62}"/>
                </a:ext>
              </a:extLst>
            </p:cNvPr>
            <p:cNvSpPr/>
            <p:nvPr/>
          </p:nvSpPr>
          <p:spPr>
            <a:xfrm>
              <a:off x="1201034" y="2293999"/>
              <a:ext cx="1338" cy="821"/>
            </a:xfrm>
            <a:custGeom>
              <a:avLst/>
              <a:gdLst/>
              <a:ahLst/>
              <a:cxnLst/>
              <a:rect l="l" t="t" r="r" b="b"/>
              <a:pathLst>
                <a:path w="57" h="35" extrusionOk="0">
                  <a:moveTo>
                    <a:pt x="1" y="1"/>
                  </a:moveTo>
                  <a:lnTo>
                    <a:pt x="23" y="34"/>
                  </a:lnTo>
                  <a:lnTo>
                    <a:pt x="5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449;p21">
              <a:extLst>
                <a:ext uri="{FF2B5EF4-FFF2-40B4-BE49-F238E27FC236}">
                  <a16:creationId xmlns:a16="http://schemas.microsoft.com/office/drawing/2014/main" id="{DD0222ED-55F5-83D5-2739-3FC2BC0D876C}"/>
                </a:ext>
              </a:extLst>
            </p:cNvPr>
            <p:cNvSpPr/>
            <p:nvPr/>
          </p:nvSpPr>
          <p:spPr>
            <a:xfrm>
              <a:off x="1201034" y="2293999"/>
              <a:ext cx="1338" cy="821"/>
            </a:xfrm>
            <a:custGeom>
              <a:avLst/>
              <a:gdLst/>
              <a:ahLst/>
              <a:cxnLst/>
              <a:rect l="l" t="t" r="r" b="b"/>
              <a:pathLst>
                <a:path w="57" h="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3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450;p21">
              <a:extLst>
                <a:ext uri="{FF2B5EF4-FFF2-40B4-BE49-F238E27FC236}">
                  <a16:creationId xmlns:a16="http://schemas.microsoft.com/office/drawing/2014/main" id="{420F718A-413D-BBEF-25E4-67DB5BE89E70}"/>
                </a:ext>
              </a:extLst>
            </p:cNvPr>
            <p:cNvSpPr/>
            <p:nvPr/>
          </p:nvSpPr>
          <p:spPr>
            <a:xfrm>
              <a:off x="1186672" y="2265533"/>
              <a:ext cx="21449" cy="28748"/>
            </a:xfrm>
            <a:custGeom>
              <a:avLst/>
              <a:gdLst/>
              <a:ahLst/>
              <a:cxnLst/>
              <a:rect l="l" t="t" r="r" b="b"/>
              <a:pathLst>
                <a:path w="914" h="1225" extrusionOk="0">
                  <a:moveTo>
                    <a:pt x="112" y="0"/>
                  </a:moveTo>
                  <a:lnTo>
                    <a:pt x="78" y="11"/>
                  </a:lnTo>
                  <a:lnTo>
                    <a:pt x="34" y="45"/>
                  </a:lnTo>
                  <a:lnTo>
                    <a:pt x="23" y="89"/>
                  </a:lnTo>
                  <a:lnTo>
                    <a:pt x="12" y="123"/>
                  </a:lnTo>
                  <a:lnTo>
                    <a:pt x="0" y="212"/>
                  </a:lnTo>
                  <a:lnTo>
                    <a:pt x="23" y="301"/>
                  </a:lnTo>
                  <a:lnTo>
                    <a:pt x="56" y="379"/>
                  </a:lnTo>
                  <a:lnTo>
                    <a:pt x="334" y="802"/>
                  </a:lnTo>
                  <a:lnTo>
                    <a:pt x="613" y="1214"/>
                  </a:lnTo>
                  <a:lnTo>
                    <a:pt x="668" y="1225"/>
                  </a:lnTo>
                  <a:lnTo>
                    <a:pt x="913" y="1091"/>
                  </a:lnTo>
                  <a:lnTo>
                    <a:pt x="257" y="123"/>
                  </a:lnTo>
                  <a:lnTo>
                    <a:pt x="245" y="89"/>
                  </a:lnTo>
                  <a:lnTo>
                    <a:pt x="212" y="56"/>
                  </a:lnTo>
                  <a:lnTo>
                    <a:pt x="190" y="34"/>
                  </a:lnTo>
                  <a:lnTo>
                    <a:pt x="156" y="1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451;p21">
              <a:extLst>
                <a:ext uri="{FF2B5EF4-FFF2-40B4-BE49-F238E27FC236}">
                  <a16:creationId xmlns:a16="http://schemas.microsoft.com/office/drawing/2014/main" id="{1D57787C-7382-7CA0-8125-FB3351C94DF2}"/>
                </a:ext>
              </a:extLst>
            </p:cNvPr>
            <p:cNvSpPr/>
            <p:nvPr/>
          </p:nvSpPr>
          <p:spPr>
            <a:xfrm>
              <a:off x="1186672" y="2265533"/>
              <a:ext cx="21449" cy="28748"/>
            </a:xfrm>
            <a:custGeom>
              <a:avLst/>
              <a:gdLst/>
              <a:ahLst/>
              <a:cxnLst/>
              <a:rect l="l" t="t" r="r" b="b"/>
              <a:pathLst>
                <a:path w="914" h="1225" fill="none" extrusionOk="0">
                  <a:moveTo>
                    <a:pt x="112" y="0"/>
                  </a:moveTo>
                  <a:lnTo>
                    <a:pt x="112" y="0"/>
                  </a:lnTo>
                  <a:lnTo>
                    <a:pt x="78" y="1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3" y="89"/>
                  </a:lnTo>
                  <a:lnTo>
                    <a:pt x="12" y="123"/>
                  </a:lnTo>
                  <a:lnTo>
                    <a:pt x="0" y="212"/>
                  </a:lnTo>
                  <a:lnTo>
                    <a:pt x="23" y="301"/>
                  </a:lnTo>
                  <a:lnTo>
                    <a:pt x="56" y="379"/>
                  </a:lnTo>
                  <a:lnTo>
                    <a:pt x="56" y="379"/>
                  </a:lnTo>
                  <a:lnTo>
                    <a:pt x="334" y="802"/>
                  </a:lnTo>
                  <a:lnTo>
                    <a:pt x="613" y="1214"/>
                  </a:lnTo>
                  <a:lnTo>
                    <a:pt x="613" y="1214"/>
                  </a:lnTo>
                  <a:lnTo>
                    <a:pt x="668" y="1225"/>
                  </a:lnTo>
                  <a:lnTo>
                    <a:pt x="913" y="1091"/>
                  </a:lnTo>
                  <a:lnTo>
                    <a:pt x="913" y="1091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45" y="89"/>
                  </a:lnTo>
                  <a:lnTo>
                    <a:pt x="245" y="89"/>
                  </a:lnTo>
                  <a:lnTo>
                    <a:pt x="212" y="56"/>
                  </a:lnTo>
                  <a:lnTo>
                    <a:pt x="190" y="34"/>
                  </a:lnTo>
                  <a:lnTo>
                    <a:pt x="156" y="11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452;p21">
              <a:extLst>
                <a:ext uri="{FF2B5EF4-FFF2-40B4-BE49-F238E27FC236}">
                  <a16:creationId xmlns:a16="http://schemas.microsoft.com/office/drawing/2014/main" id="{5507724F-00D6-9ED9-C952-1AE1A8F51867}"/>
                </a:ext>
              </a:extLst>
            </p:cNvPr>
            <p:cNvSpPr/>
            <p:nvPr/>
          </p:nvSpPr>
          <p:spPr>
            <a:xfrm>
              <a:off x="1267658" y="2383621"/>
              <a:ext cx="427484" cy="262859"/>
            </a:xfrm>
            <a:custGeom>
              <a:avLst/>
              <a:gdLst/>
              <a:ahLst/>
              <a:cxnLst/>
              <a:rect l="l" t="t" r="r" b="b"/>
              <a:pathLst>
                <a:path w="18216" h="11201" extrusionOk="0">
                  <a:moveTo>
                    <a:pt x="1" y="1"/>
                  </a:moveTo>
                  <a:lnTo>
                    <a:pt x="702" y="858"/>
                  </a:lnTo>
                  <a:lnTo>
                    <a:pt x="1181" y="1426"/>
                  </a:lnTo>
                  <a:lnTo>
                    <a:pt x="1671" y="1993"/>
                  </a:lnTo>
                  <a:lnTo>
                    <a:pt x="2172" y="2550"/>
                  </a:lnTo>
                  <a:lnTo>
                    <a:pt x="2684" y="3107"/>
                  </a:lnTo>
                  <a:lnTo>
                    <a:pt x="3207" y="3641"/>
                  </a:lnTo>
                  <a:lnTo>
                    <a:pt x="3742" y="4176"/>
                  </a:lnTo>
                  <a:lnTo>
                    <a:pt x="4276" y="4699"/>
                  </a:lnTo>
                  <a:lnTo>
                    <a:pt x="4833" y="5200"/>
                  </a:lnTo>
                  <a:lnTo>
                    <a:pt x="5389" y="5690"/>
                  </a:lnTo>
                  <a:lnTo>
                    <a:pt x="5968" y="6168"/>
                  </a:lnTo>
                  <a:lnTo>
                    <a:pt x="6558" y="6625"/>
                  </a:lnTo>
                  <a:lnTo>
                    <a:pt x="6859" y="6848"/>
                  </a:lnTo>
                  <a:lnTo>
                    <a:pt x="7160" y="7059"/>
                  </a:lnTo>
                  <a:lnTo>
                    <a:pt x="7471" y="7271"/>
                  </a:lnTo>
                  <a:lnTo>
                    <a:pt x="7783" y="7471"/>
                  </a:lnTo>
                  <a:lnTo>
                    <a:pt x="8095" y="7660"/>
                  </a:lnTo>
                  <a:lnTo>
                    <a:pt x="8418" y="7838"/>
                  </a:lnTo>
                  <a:lnTo>
                    <a:pt x="8741" y="8017"/>
                  </a:lnTo>
                  <a:lnTo>
                    <a:pt x="9063" y="8184"/>
                  </a:lnTo>
                  <a:lnTo>
                    <a:pt x="9397" y="8351"/>
                  </a:lnTo>
                  <a:lnTo>
                    <a:pt x="9731" y="8506"/>
                  </a:lnTo>
                  <a:lnTo>
                    <a:pt x="10344" y="8774"/>
                  </a:lnTo>
                  <a:lnTo>
                    <a:pt x="10967" y="9030"/>
                  </a:lnTo>
                  <a:lnTo>
                    <a:pt x="10433" y="8785"/>
                  </a:lnTo>
                  <a:lnTo>
                    <a:pt x="9921" y="8540"/>
                  </a:lnTo>
                  <a:lnTo>
                    <a:pt x="9409" y="8284"/>
                  </a:lnTo>
                  <a:lnTo>
                    <a:pt x="8930" y="8017"/>
                  </a:lnTo>
                  <a:lnTo>
                    <a:pt x="8462" y="7749"/>
                  </a:lnTo>
                  <a:lnTo>
                    <a:pt x="8017" y="7471"/>
                  </a:lnTo>
                  <a:lnTo>
                    <a:pt x="7594" y="7193"/>
                  </a:lnTo>
                  <a:lnTo>
                    <a:pt x="7193" y="6903"/>
                  </a:lnTo>
                  <a:lnTo>
                    <a:pt x="6970" y="6736"/>
                  </a:lnTo>
                  <a:lnTo>
                    <a:pt x="6703" y="6502"/>
                  </a:lnTo>
                  <a:lnTo>
                    <a:pt x="6024" y="5890"/>
                  </a:lnTo>
                  <a:lnTo>
                    <a:pt x="5189" y="5111"/>
                  </a:lnTo>
                  <a:lnTo>
                    <a:pt x="4232" y="4198"/>
                  </a:lnTo>
                  <a:lnTo>
                    <a:pt x="3196" y="3185"/>
                  </a:lnTo>
                  <a:lnTo>
                    <a:pt x="2127" y="2127"/>
                  </a:lnTo>
                  <a:lnTo>
                    <a:pt x="1" y="1"/>
                  </a:lnTo>
                  <a:close/>
                  <a:moveTo>
                    <a:pt x="17035" y="10922"/>
                  </a:moveTo>
                  <a:lnTo>
                    <a:pt x="17113" y="10945"/>
                  </a:lnTo>
                  <a:lnTo>
                    <a:pt x="18115" y="11201"/>
                  </a:lnTo>
                  <a:lnTo>
                    <a:pt x="18148" y="11201"/>
                  </a:lnTo>
                  <a:lnTo>
                    <a:pt x="18182" y="11190"/>
                  </a:lnTo>
                  <a:lnTo>
                    <a:pt x="18215" y="11167"/>
                  </a:lnTo>
                  <a:lnTo>
                    <a:pt x="17035" y="10922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453;p21">
              <a:extLst>
                <a:ext uri="{FF2B5EF4-FFF2-40B4-BE49-F238E27FC236}">
                  <a16:creationId xmlns:a16="http://schemas.microsoft.com/office/drawing/2014/main" id="{AC900413-7DF9-C3F6-8E70-4A0CE570B6C9}"/>
                </a:ext>
              </a:extLst>
            </p:cNvPr>
            <p:cNvSpPr/>
            <p:nvPr/>
          </p:nvSpPr>
          <p:spPr>
            <a:xfrm>
              <a:off x="1667403" y="2639933"/>
              <a:ext cx="27739" cy="6547"/>
            </a:xfrm>
            <a:custGeom>
              <a:avLst/>
              <a:gdLst/>
              <a:ahLst/>
              <a:cxnLst/>
              <a:rect l="l" t="t" r="r" b="b"/>
              <a:pathLst>
                <a:path w="1182" h="2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1081" y="279"/>
                  </a:lnTo>
                  <a:lnTo>
                    <a:pt x="1081" y="279"/>
                  </a:lnTo>
                  <a:lnTo>
                    <a:pt x="1114" y="279"/>
                  </a:lnTo>
                  <a:lnTo>
                    <a:pt x="1114" y="279"/>
                  </a:lnTo>
                  <a:lnTo>
                    <a:pt x="1148" y="268"/>
                  </a:lnTo>
                  <a:lnTo>
                    <a:pt x="1181" y="245"/>
                  </a:lnTo>
                  <a:lnTo>
                    <a:pt x="1181" y="2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454;p21">
              <a:extLst>
                <a:ext uri="{FF2B5EF4-FFF2-40B4-BE49-F238E27FC236}">
                  <a16:creationId xmlns:a16="http://schemas.microsoft.com/office/drawing/2014/main" id="{3E5C84D3-F4D4-ACA6-02BF-93A07956EC4F}"/>
                </a:ext>
              </a:extLst>
            </p:cNvPr>
            <p:cNvSpPr/>
            <p:nvPr/>
          </p:nvSpPr>
          <p:spPr>
            <a:xfrm>
              <a:off x="1267658" y="2383621"/>
              <a:ext cx="257392" cy="211912"/>
            </a:xfrm>
            <a:custGeom>
              <a:avLst/>
              <a:gdLst/>
              <a:ahLst/>
              <a:cxnLst/>
              <a:rect l="l" t="t" r="r" b="b"/>
              <a:pathLst>
                <a:path w="10968" h="903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702" y="858"/>
                  </a:lnTo>
                  <a:lnTo>
                    <a:pt x="702" y="858"/>
                  </a:lnTo>
                  <a:lnTo>
                    <a:pt x="1181" y="1426"/>
                  </a:lnTo>
                  <a:lnTo>
                    <a:pt x="1671" y="1993"/>
                  </a:lnTo>
                  <a:lnTo>
                    <a:pt x="2172" y="2550"/>
                  </a:lnTo>
                  <a:lnTo>
                    <a:pt x="2684" y="3107"/>
                  </a:lnTo>
                  <a:lnTo>
                    <a:pt x="3207" y="3641"/>
                  </a:lnTo>
                  <a:lnTo>
                    <a:pt x="3742" y="4176"/>
                  </a:lnTo>
                  <a:lnTo>
                    <a:pt x="4276" y="4699"/>
                  </a:lnTo>
                  <a:lnTo>
                    <a:pt x="4833" y="5200"/>
                  </a:lnTo>
                  <a:lnTo>
                    <a:pt x="4833" y="5200"/>
                  </a:lnTo>
                  <a:lnTo>
                    <a:pt x="5389" y="5690"/>
                  </a:lnTo>
                  <a:lnTo>
                    <a:pt x="5968" y="6168"/>
                  </a:lnTo>
                  <a:lnTo>
                    <a:pt x="6558" y="6625"/>
                  </a:lnTo>
                  <a:lnTo>
                    <a:pt x="6859" y="6848"/>
                  </a:lnTo>
                  <a:lnTo>
                    <a:pt x="7160" y="7059"/>
                  </a:lnTo>
                  <a:lnTo>
                    <a:pt x="7160" y="7059"/>
                  </a:lnTo>
                  <a:lnTo>
                    <a:pt x="7471" y="7271"/>
                  </a:lnTo>
                  <a:lnTo>
                    <a:pt x="7783" y="7471"/>
                  </a:lnTo>
                  <a:lnTo>
                    <a:pt x="8095" y="7660"/>
                  </a:lnTo>
                  <a:lnTo>
                    <a:pt x="8418" y="7838"/>
                  </a:lnTo>
                  <a:lnTo>
                    <a:pt x="8741" y="8017"/>
                  </a:lnTo>
                  <a:lnTo>
                    <a:pt x="9063" y="8184"/>
                  </a:lnTo>
                  <a:lnTo>
                    <a:pt x="9397" y="8351"/>
                  </a:lnTo>
                  <a:lnTo>
                    <a:pt x="9731" y="8506"/>
                  </a:lnTo>
                  <a:lnTo>
                    <a:pt x="9731" y="8506"/>
                  </a:lnTo>
                  <a:lnTo>
                    <a:pt x="10344" y="8774"/>
                  </a:lnTo>
                  <a:lnTo>
                    <a:pt x="10967" y="9030"/>
                  </a:lnTo>
                  <a:lnTo>
                    <a:pt x="10967" y="9030"/>
                  </a:lnTo>
                  <a:lnTo>
                    <a:pt x="10433" y="8785"/>
                  </a:lnTo>
                  <a:lnTo>
                    <a:pt x="9921" y="8540"/>
                  </a:lnTo>
                  <a:lnTo>
                    <a:pt x="9409" y="8284"/>
                  </a:lnTo>
                  <a:lnTo>
                    <a:pt x="8930" y="8017"/>
                  </a:lnTo>
                  <a:lnTo>
                    <a:pt x="8462" y="7749"/>
                  </a:lnTo>
                  <a:lnTo>
                    <a:pt x="8017" y="7471"/>
                  </a:lnTo>
                  <a:lnTo>
                    <a:pt x="7594" y="7193"/>
                  </a:lnTo>
                  <a:lnTo>
                    <a:pt x="7193" y="6903"/>
                  </a:lnTo>
                  <a:lnTo>
                    <a:pt x="7193" y="6903"/>
                  </a:lnTo>
                  <a:lnTo>
                    <a:pt x="6970" y="6736"/>
                  </a:lnTo>
                  <a:lnTo>
                    <a:pt x="6703" y="6502"/>
                  </a:lnTo>
                  <a:lnTo>
                    <a:pt x="6024" y="5890"/>
                  </a:lnTo>
                  <a:lnTo>
                    <a:pt x="5189" y="5111"/>
                  </a:lnTo>
                  <a:lnTo>
                    <a:pt x="4232" y="4198"/>
                  </a:lnTo>
                  <a:lnTo>
                    <a:pt x="3196" y="3185"/>
                  </a:lnTo>
                  <a:lnTo>
                    <a:pt x="2127" y="21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455;p21">
              <a:extLst>
                <a:ext uri="{FF2B5EF4-FFF2-40B4-BE49-F238E27FC236}">
                  <a16:creationId xmlns:a16="http://schemas.microsoft.com/office/drawing/2014/main" id="{60F5A70A-98D3-86A3-A8F3-E75FFA04AAFB}"/>
                </a:ext>
              </a:extLst>
            </p:cNvPr>
            <p:cNvSpPr/>
            <p:nvPr/>
          </p:nvSpPr>
          <p:spPr>
            <a:xfrm>
              <a:off x="1201574" y="2291136"/>
              <a:ext cx="494343" cy="354570"/>
            </a:xfrm>
            <a:custGeom>
              <a:avLst/>
              <a:gdLst/>
              <a:ahLst/>
              <a:cxnLst/>
              <a:rect l="l" t="t" r="r" b="b"/>
              <a:pathLst>
                <a:path w="21065" h="15109" extrusionOk="0">
                  <a:moveTo>
                    <a:pt x="278" y="0"/>
                  </a:moveTo>
                  <a:lnTo>
                    <a:pt x="33" y="134"/>
                  </a:lnTo>
                  <a:lnTo>
                    <a:pt x="0" y="156"/>
                  </a:lnTo>
                  <a:lnTo>
                    <a:pt x="557" y="947"/>
                  </a:lnTo>
                  <a:lnTo>
                    <a:pt x="1102" y="1704"/>
                  </a:lnTo>
                  <a:lnTo>
                    <a:pt x="1659" y="2461"/>
                  </a:lnTo>
                  <a:lnTo>
                    <a:pt x="2238" y="3207"/>
                  </a:lnTo>
                  <a:lnTo>
                    <a:pt x="2817" y="3942"/>
                  </a:lnTo>
                  <a:lnTo>
                    <a:pt x="4943" y="6068"/>
                  </a:lnTo>
                  <a:lnTo>
                    <a:pt x="6012" y="7126"/>
                  </a:lnTo>
                  <a:lnTo>
                    <a:pt x="7048" y="8139"/>
                  </a:lnTo>
                  <a:lnTo>
                    <a:pt x="8005" y="9052"/>
                  </a:lnTo>
                  <a:lnTo>
                    <a:pt x="8840" y="9831"/>
                  </a:lnTo>
                  <a:lnTo>
                    <a:pt x="9519" y="10443"/>
                  </a:lnTo>
                  <a:lnTo>
                    <a:pt x="9786" y="10677"/>
                  </a:lnTo>
                  <a:lnTo>
                    <a:pt x="10009" y="10844"/>
                  </a:lnTo>
                  <a:lnTo>
                    <a:pt x="10410" y="11134"/>
                  </a:lnTo>
                  <a:lnTo>
                    <a:pt x="10833" y="11412"/>
                  </a:lnTo>
                  <a:lnTo>
                    <a:pt x="11278" y="11690"/>
                  </a:lnTo>
                  <a:lnTo>
                    <a:pt x="11746" y="11958"/>
                  </a:lnTo>
                  <a:lnTo>
                    <a:pt x="12225" y="12225"/>
                  </a:lnTo>
                  <a:lnTo>
                    <a:pt x="12737" y="12481"/>
                  </a:lnTo>
                  <a:lnTo>
                    <a:pt x="13249" y="12726"/>
                  </a:lnTo>
                  <a:lnTo>
                    <a:pt x="13783" y="12971"/>
                  </a:lnTo>
                  <a:lnTo>
                    <a:pt x="14529" y="13249"/>
                  </a:lnTo>
                  <a:lnTo>
                    <a:pt x="15275" y="13516"/>
                  </a:lnTo>
                  <a:lnTo>
                    <a:pt x="16032" y="13772"/>
                  </a:lnTo>
                  <a:lnTo>
                    <a:pt x="16789" y="14006"/>
                  </a:lnTo>
                  <a:lnTo>
                    <a:pt x="17546" y="14240"/>
                  </a:lnTo>
                  <a:lnTo>
                    <a:pt x="18315" y="14451"/>
                  </a:lnTo>
                  <a:lnTo>
                    <a:pt x="19083" y="14663"/>
                  </a:lnTo>
                  <a:lnTo>
                    <a:pt x="19851" y="14863"/>
                  </a:lnTo>
                  <a:lnTo>
                    <a:pt x="21031" y="15108"/>
                  </a:lnTo>
                  <a:lnTo>
                    <a:pt x="21053" y="15064"/>
                  </a:lnTo>
                  <a:lnTo>
                    <a:pt x="21064" y="14997"/>
                  </a:lnTo>
                  <a:lnTo>
                    <a:pt x="21064" y="14930"/>
                  </a:lnTo>
                  <a:lnTo>
                    <a:pt x="21053" y="14863"/>
                  </a:lnTo>
                  <a:lnTo>
                    <a:pt x="21031" y="14797"/>
                  </a:lnTo>
                  <a:lnTo>
                    <a:pt x="20998" y="14741"/>
                  </a:lnTo>
                  <a:lnTo>
                    <a:pt x="20953" y="14696"/>
                  </a:lnTo>
                  <a:lnTo>
                    <a:pt x="20909" y="14674"/>
                  </a:lnTo>
                  <a:lnTo>
                    <a:pt x="19940" y="14429"/>
                  </a:lnTo>
                  <a:lnTo>
                    <a:pt x="18983" y="14184"/>
                  </a:lnTo>
                  <a:lnTo>
                    <a:pt x="18014" y="13917"/>
                  </a:lnTo>
                  <a:lnTo>
                    <a:pt x="17056" y="13639"/>
                  </a:lnTo>
                  <a:lnTo>
                    <a:pt x="16110" y="13338"/>
                  </a:lnTo>
                  <a:lnTo>
                    <a:pt x="15164" y="13026"/>
                  </a:lnTo>
                  <a:lnTo>
                    <a:pt x="14229" y="12681"/>
                  </a:lnTo>
                  <a:lnTo>
                    <a:pt x="13761" y="12503"/>
                  </a:lnTo>
                  <a:lnTo>
                    <a:pt x="13304" y="12325"/>
                  </a:lnTo>
                  <a:lnTo>
                    <a:pt x="12948" y="12169"/>
                  </a:lnTo>
                  <a:lnTo>
                    <a:pt x="12603" y="12024"/>
                  </a:lnTo>
                  <a:lnTo>
                    <a:pt x="12258" y="11857"/>
                  </a:lnTo>
                  <a:lnTo>
                    <a:pt x="11913" y="11690"/>
                  </a:lnTo>
                  <a:lnTo>
                    <a:pt x="11579" y="11512"/>
                  </a:lnTo>
                  <a:lnTo>
                    <a:pt x="11234" y="11334"/>
                  </a:lnTo>
                  <a:lnTo>
                    <a:pt x="10911" y="11145"/>
                  </a:lnTo>
                  <a:lnTo>
                    <a:pt x="10588" y="10944"/>
                  </a:lnTo>
                  <a:lnTo>
                    <a:pt x="10287" y="10744"/>
                  </a:lnTo>
                  <a:lnTo>
                    <a:pt x="9987" y="10544"/>
                  </a:lnTo>
                  <a:lnTo>
                    <a:pt x="9697" y="10332"/>
                  </a:lnTo>
                  <a:lnTo>
                    <a:pt x="9397" y="10121"/>
                  </a:lnTo>
                  <a:lnTo>
                    <a:pt x="8829" y="9675"/>
                  </a:lnTo>
                  <a:lnTo>
                    <a:pt x="8283" y="9219"/>
                  </a:lnTo>
                  <a:lnTo>
                    <a:pt x="7716" y="8729"/>
                  </a:lnTo>
                  <a:lnTo>
                    <a:pt x="7159" y="8217"/>
                  </a:lnTo>
                  <a:lnTo>
                    <a:pt x="6624" y="7705"/>
                  </a:lnTo>
                  <a:lnTo>
                    <a:pt x="6090" y="7170"/>
                  </a:lnTo>
                  <a:lnTo>
                    <a:pt x="5578" y="6625"/>
                  </a:lnTo>
                  <a:lnTo>
                    <a:pt x="5066" y="6068"/>
                  </a:lnTo>
                  <a:lnTo>
                    <a:pt x="4565" y="5511"/>
                  </a:lnTo>
                  <a:lnTo>
                    <a:pt x="4075" y="4944"/>
                  </a:lnTo>
                  <a:lnTo>
                    <a:pt x="3663" y="4465"/>
                  </a:lnTo>
                  <a:lnTo>
                    <a:pt x="3273" y="3986"/>
                  </a:lnTo>
                  <a:lnTo>
                    <a:pt x="2872" y="3496"/>
                  </a:lnTo>
                  <a:lnTo>
                    <a:pt x="2483" y="3006"/>
                  </a:lnTo>
                  <a:lnTo>
                    <a:pt x="1726" y="2016"/>
                  </a:lnTo>
                  <a:lnTo>
                    <a:pt x="991" y="1014"/>
                  </a:lnTo>
                  <a:lnTo>
                    <a:pt x="635" y="50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456;p21">
              <a:extLst>
                <a:ext uri="{FF2B5EF4-FFF2-40B4-BE49-F238E27FC236}">
                  <a16:creationId xmlns:a16="http://schemas.microsoft.com/office/drawing/2014/main" id="{DB51907B-E575-50A1-3F71-45517EBAE109}"/>
                </a:ext>
              </a:extLst>
            </p:cNvPr>
            <p:cNvSpPr/>
            <p:nvPr/>
          </p:nvSpPr>
          <p:spPr>
            <a:xfrm>
              <a:off x="1201574" y="2291136"/>
              <a:ext cx="494343" cy="354570"/>
            </a:xfrm>
            <a:custGeom>
              <a:avLst/>
              <a:gdLst/>
              <a:ahLst/>
              <a:cxnLst/>
              <a:rect l="l" t="t" r="r" b="b"/>
              <a:pathLst>
                <a:path w="21065" h="15109" fill="none" extrusionOk="0">
                  <a:moveTo>
                    <a:pt x="278" y="0"/>
                  </a:moveTo>
                  <a:lnTo>
                    <a:pt x="3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57" y="947"/>
                  </a:lnTo>
                  <a:lnTo>
                    <a:pt x="557" y="947"/>
                  </a:lnTo>
                  <a:lnTo>
                    <a:pt x="1102" y="1704"/>
                  </a:lnTo>
                  <a:lnTo>
                    <a:pt x="1659" y="2461"/>
                  </a:lnTo>
                  <a:lnTo>
                    <a:pt x="2238" y="3207"/>
                  </a:lnTo>
                  <a:lnTo>
                    <a:pt x="2817" y="3942"/>
                  </a:lnTo>
                  <a:lnTo>
                    <a:pt x="2817" y="3942"/>
                  </a:lnTo>
                  <a:lnTo>
                    <a:pt x="4943" y="6068"/>
                  </a:lnTo>
                  <a:lnTo>
                    <a:pt x="6012" y="7126"/>
                  </a:lnTo>
                  <a:lnTo>
                    <a:pt x="7048" y="8139"/>
                  </a:lnTo>
                  <a:lnTo>
                    <a:pt x="8005" y="9052"/>
                  </a:lnTo>
                  <a:lnTo>
                    <a:pt x="8840" y="9831"/>
                  </a:lnTo>
                  <a:lnTo>
                    <a:pt x="9519" y="10443"/>
                  </a:lnTo>
                  <a:lnTo>
                    <a:pt x="9786" y="10677"/>
                  </a:lnTo>
                  <a:lnTo>
                    <a:pt x="10009" y="10844"/>
                  </a:lnTo>
                  <a:lnTo>
                    <a:pt x="10009" y="10844"/>
                  </a:lnTo>
                  <a:lnTo>
                    <a:pt x="10410" y="11134"/>
                  </a:lnTo>
                  <a:lnTo>
                    <a:pt x="10833" y="11412"/>
                  </a:lnTo>
                  <a:lnTo>
                    <a:pt x="11278" y="11690"/>
                  </a:lnTo>
                  <a:lnTo>
                    <a:pt x="11746" y="11958"/>
                  </a:lnTo>
                  <a:lnTo>
                    <a:pt x="12225" y="12225"/>
                  </a:lnTo>
                  <a:lnTo>
                    <a:pt x="12737" y="12481"/>
                  </a:lnTo>
                  <a:lnTo>
                    <a:pt x="13249" y="12726"/>
                  </a:lnTo>
                  <a:lnTo>
                    <a:pt x="13783" y="12971"/>
                  </a:lnTo>
                  <a:lnTo>
                    <a:pt x="13783" y="12971"/>
                  </a:lnTo>
                  <a:lnTo>
                    <a:pt x="14529" y="13249"/>
                  </a:lnTo>
                  <a:lnTo>
                    <a:pt x="15275" y="13516"/>
                  </a:lnTo>
                  <a:lnTo>
                    <a:pt x="16032" y="13772"/>
                  </a:lnTo>
                  <a:lnTo>
                    <a:pt x="16789" y="14006"/>
                  </a:lnTo>
                  <a:lnTo>
                    <a:pt x="17546" y="14240"/>
                  </a:lnTo>
                  <a:lnTo>
                    <a:pt x="18315" y="14451"/>
                  </a:lnTo>
                  <a:lnTo>
                    <a:pt x="19083" y="14663"/>
                  </a:lnTo>
                  <a:lnTo>
                    <a:pt x="19851" y="14863"/>
                  </a:lnTo>
                  <a:lnTo>
                    <a:pt x="19851" y="14863"/>
                  </a:lnTo>
                  <a:lnTo>
                    <a:pt x="21031" y="15108"/>
                  </a:lnTo>
                  <a:lnTo>
                    <a:pt x="21031" y="15108"/>
                  </a:lnTo>
                  <a:lnTo>
                    <a:pt x="21053" y="15064"/>
                  </a:lnTo>
                  <a:lnTo>
                    <a:pt x="21064" y="14997"/>
                  </a:lnTo>
                  <a:lnTo>
                    <a:pt x="21064" y="14930"/>
                  </a:lnTo>
                  <a:lnTo>
                    <a:pt x="21053" y="14863"/>
                  </a:lnTo>
                  <a:lnTo>
                    <a:pt x="21031" y="14797"/>
                  </a:lnTo>
                  <a:lnTo>
                    <a:pt x="20998" y="14741"/>
                  </a:lnTo>
                  <a:lnTo>
                    <a:pt x="20953" y="14696"/>
                  </a:lnTo>
                  <a:lnTo>
                    <a:pt x="20909" y="14674"/>
                  </a:lnTo>
                  <a:lnTo>
                    <a:pt x="20909" y="14674"/>
                  </a:lnTo>
                  <a:lnTo>
                    <a:pt x="19940" y="14429"/>
                  </a:lnTo>
                  <a:lnTo>
                    <a:pt x="18983" y="14184"/>
                  </a:lnTo>
                  <a:lnTo>
                    <a:pt x="18014" y="13917"/>
                  </a:lnTo>
                  <a:lnTo>
                    <a:pt x="17056" y="13639"/>
                  </a:lnTo>
                  <a:lnTo>
                    <a:pt x="16110" y="13338"/>
                  </a:lnTo>
                  <a:lnTo>
                    <a:pt x="15164" y="13026"/>
                  </a:lnTo>
                  <a:lnTo>
                    <a:pt x="14229" y="12681"/>
                  </a:lnTo>
                  <a:lnTo>
                    <a:pt x="13761" y="12503"/>
                  </a:lnTo>
                  <a:lnTo>
                    <a:pt x="13304" y="12325"/>
                  </a:lnTo>
                  <a:lnTo>
                    <a:pt x="13304" y="12325"/>
                  </a:lnTo>
                  <a:lnTo>
                    <a:pt x="12948" y="12169"/>
                  </a:lnTo>
                  <a:lnTo>
                    <a:pt x="12603" y="12024"/>
                  </a:lnTo>
                  <a:lnTo>
                    <a:pt x="12258" y="11857"/>
                  </a:lnTo>
                  <a:lnTo>
                    <a:pt x="11913" y="11690"/>
                  </a:lnTo>
                  <a:lnTo>
                    <a:pt x="11579" y="11512"/>
                  </a:lnTo>
                  <a:lnTo>
                    <a:pt x="11234" y="11334"/>
                  </a:lnTo>
                  <a:lnTo>
                    <a:pt x="10911" y="11145"/>
                  </a:lnTo>
                  <a:lnTo>
                    <a:pt x="10588" y="10944"/>
                  </a:lnTo>
                  <a:lnTo>
                    <a:pt x="10588" y="10944"/>
                  </a:lnTo>
                  <a:lnTo>
                    <a:pt x="10287" y="10744"/>
                  </a:lnTo>
                  <a:lnTo>
                    <a:pt x="9987" y="10544"/>
                  </a:lnTo>
                  <a:lnTo>
                    <a:pt x="9697" y="10332"/>
                  </a:lnTo>
                  <a:lnTo>
                    <a:pt x="9397" y="10121"/>
                  </a:lnTo>
                  <a:lnTo>
                    <a:pt x="8829" y="9675"/>
                  </a:lnTo>
                  <a:lnTo>
                    <a:pt x="8283" y="9219"/>
                  </a:lnTo>
                  <a:lnTo>
                    <a:pt x="8283" y="9219"/>
                  </a:lnTo>
                  <a:lnTo>
                    <a:pt x="7716" y="8729"/>
                  </a:lnTo>
                  <a:lnTo>
                    <a:pt x="7159" y="8217"/>
                  </a:lnTo>
                  <a:lnTo>
                    <a:pt x="6624" y="7705"/>
                  </a:lnTo>
                  <a:lnTo>
                    <a:pt x="6090" y="7170"/>
                  </a:lnTo>
                  <a:lnTo>
                    <a:pt x="5578" y="6625"/>
                  </a:lnTo>
                  <a:lnTo>
                    <a:pt x="5066" y="6068"/>
                  </a:lnTo>
                  <a:lnTo>
                    <a:pt x="4565" y="5511"/>
                  </a:lnTo>
                  <a:lnTo>
                    <a:pt x="4075" y="4944"/>
                  </a:lnTo>
                  <a:lnTo>
                    <a:pt x="4075" y="4944"/>
                  </a:lnTo>
                  <a:lnTo>
                    <a:pt x="3663" y="4465"/>
                  </a:lnTo>
                  <a:lnTo>
                    <a:pt x="3273" y="3986"/>
                  </a:lnTo>
                  <a:lnTo>
                    <a:pt x="2872" y="3496"/>
                  </a:lnTo>
                  <a:lnTo>
                    <a:pt x="2483" y="3006"/>
                  </a:lnTo>
                  <a:lnTo>
                    <a:pt x="1726" y="2016"/>
                  </a:lnTo>
                  <a:lnTo>
                    <a:pt x="991" y="1014"/>
                  </a:lnTo>
                  <a:lnTo>
                    <a:pt x="991" y="1014"/>
                  </a:lnTo>
                  <a:lnTo>
                    <a:pt x="635" y="501"/>
                  </a:lnTo>
                  <a:lnTo>
                    <a:pt x="2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457;p21">
              <a:extLst>
                <a:ext uri="{FF2B5EF4-FFF2-40B4-BE49-F238E27FC236}">
                  <a16:creationId xmlns:a16="http://schemas.microsoft.com/office/drawing/2014/main" id="{05755F2B-CDB8-6ACE-9F3F-A3C6E42F656F}"/>
                </a:ext>
              </a:extLst>
            </p:cNvPr>
            <p:cNvSpPr/>
            <p:nvPr/>
          </p:nvSpPr>
          <p:spPr>
            <a:xfrm>
              <a:off x="1428082" y="2209094"/>
              <a:ext cx="261569" cy="273303"/>
            </a:xfrm>
            <a:custGeom>
              <a:avLst/>
              <a:gdLst/>
              <a:ahLst/>
              <a:cxnLst/>
              <a:rect l="l" t="t" r="r" b="b"/>
              <a:pathLst>
                <a:path w="11146" h="11646" extrusionOk="0">
                  <a:moveTo>
                    <a:pt x="212" y="1"/>
                  </a:moveTo>
                  <a:lnTo>
                    <a:pt x="1" y="234"/>
                  </a:lnTo>
                  <a:lnTo>
                    <a:pt x="212" y="579"/>
                  </a:lnTo>
                  <a:lnTo>
                    <a:pt x="1381" y="2550"/>
                  </a:lnTo>
                  <a:lnTo>
                    <a:pt x="2027" y="3585"/>
                  </a:lnTo>
                  <a:lnTo>
                    <a:pt x="2673" y="4632"/>
                  </a:lnTo>
                  <a:lnTo>
                    <a:pt x="3307" y="5634"/>
                  </a:lnTo>
                  <a:lnTo>
                    <a:pt x="3953" y="6625"/>
                  </a:lnTo>
                  <a:lnTo>
                    <a:pt x="4532" y="7482"/>
                  </a:lnTo>
                  <a:lnTo>
                    <a:pt x="4833" y="7905"/>
                  </a:lnTo>
                  <a:lnTo>
                    <a:pt x="5133" y="8328"/>
                  </a:lnTo>
                  <a:lnTo>
                    <a:pt x="5367" y="8651"/>
                  </a:lnTo>
                  <a:lnTo>
                    <a:pt x="5601" y="8974"/>
                  </a:lnTo>
                  <a:lnTo>
                    <a:pt x="5857" y="9286"/>
                  </a:lnTo>
                  <a:lnTo>
                    <a:pt x="6113" y="9586"/>
                  </a:lnTo>
                  <a:lnTo>
                    <a:pt x="6135" y="9597"/>
                  </a:lnTo>
                  <a:lnTo>
                    <a:pt x="6158" y="9609"/>
                  </a:lnTo>
                  <a:lnTo>
                    <a:pt x="6325" y="9620"/>
                  </a:lnTo>
                  <a:lnTo>
                    <a:pt x="6480" y="9642"/>
                  </a:lnTo>
                  <a:lnTo>
                    <a:pt x="6647" y="9664"/>
                  </a:lnTo>
                  <a:lnTo>
                    <a:pt x="6803" y="9709"/>
                  </a:lnTo>
                  <a:lnTo>
                    <a:pt x="6781" y="9698"/>
                  </a:lnTo>
                  <a:lnTo>
                    <a:pt x="6770" y="9698"/>
                  </a:lnTo>
                  <a:lnTo>
                    <a:pt x="6703" y="9653"/>
                  </a:lnTo>
                  <a:lnTo>
                    <a:pt x="6625" y="9597"/>
                  </a:lnTo>
                  <a:lnTo>
                    <a:pt x="6592" y="9575"/>
                  </a:lnTo>
                  <a:lnTo>
                    <a:pt x="6581" y="9564"/>
                  </a:lnTo>
                  <a:lnTo>
                    <a:pt x="6402" y="9397"/>
                  </a:lnTo>
                  <a:lnTo>
                    <a:pt x="6191" y="9174"/>
                  </a:lnTo>
                  <a:lnTo>
                    <a:pt x="5991" y="8929"/>
                  </a:lnTo>
                  <a:lnTo>
                    <a:pt x="5757" y="8640"/>
                  </a:lnTo>
                  <a:lnTo>
                    <a:pt x="5634" y="8484"/>
                  </a:lnTo>
                  <a:lnTo>
                    <a:pt x="5579" y="8406"/>
                  </a:lnTo>
                  <a:lnTo>
                    <a:pt x="5545" y="8362"/>
                  </a:lnTo>
                  <a:lnTo>
                    <a:pt x="5512" y="8328"/>
                  </a:lnTo>
                  <a:lnTo>
                    <a:pt x="5523" y="8328"/>
                  </a:lnTo>
                  <a:lnTo>
                    <a:pt x="4989" y="7593"/>
                  </a:lnTo>
                  <a:lnTo>
                    <a:pt x="4398" y="6725"/>
                  </a:lnTo>
                  <a:lnTo>
                    <a:pt x="3764" y="5768"/>
                  </a:lnTo>
                  <a:lnTo>
                    <a:pt x="3140" y="4799"/>
                  </a:lnTo>
                  <a:lnTo>
                    <a:pt x="2495" y="3764"/>
                  </a:lnTo>
                  <a:lnTo>
                    <a:pt x="1849" y="2717"/>
                  </a:lnTo>
                  <a:lnTo>
                    <a:pt x="646" y="724"/>
                  </a:lnTo>
                  <a:lnTo>
                    <a:pt x="212" y="1"/>
                  </a:lnTo>
                  <a:close/>
                  <a:moveTo>
                    <a:pt x="6837" y="9720"/>
                  </a:moveTo>
                  <a:lnTo>
                    <a:pt x="6881" y="9753"/>
                  </a:lnTo>
                  <a:lnTo>
                    <a:pt x="6915" y="9820"/>
                  </a:lnTo>
                  <a:lnTo>
                    <a:pt x="6937" y="9887"/>
                  </a:lnTo>
                  <a:lnTo>
                    <a:pt x="6959" y="9954"/>
                  </a:lnTo>
                  <a:lnTo>
                    <a:pt x="7883" y="10343"/>
                  </a:lnTo>
                  <a:lnTo>
                    <a:pt x="8941" y="10766"/>
                  </a:lnTo>
                  <a:lnTo>
                    <a:pt x="11145" y="11646"/>
                  </a:lnTo>
                  <a:lnTo>
                    <a:pt x="11134" y="11579"/>
                  </a:lnTo>
                  <a:lnTo>
                    <a:pt x="11101" y="11512"/>
                  </a:lnTo>
                  <a:lnTo>
                    <a:pt x="11056" y="11468"/>
                  </a:lnTo>
                  <a:lnTo>
                    <a:pt x="11001" y="11423"/>
                  </a:lnTo>
                  <a:lnTo>
                    <a:pt x="7404" y="9954"/>
                  </a:lnTo>
                  <a:lnTo>
                    <a:pt x="6881" y="9742"/>
                  </a:lnTo>
                  <a:lnTo>
                    <a:pt x="6837" y="9720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458;p21">
              <a:extLst>
                <a:ext uri="{FF2B5EF4-FFF2-40B4-BE49-F238E27FC236}">
                  <a16:creationId xmlns:a16="http://schemas.microsoft.com/office/drawing/2014/main" id="{157D25B3-A739-F619-6308-DC34AEFF48E0}"/>
                </a:ext>
              </a:extLst>
            </p:cNvPr>
            <p:cNvSpPr/>
            <p:nvPr/>
          </p:nvSpPr>
          <p:spPr>
            <a:xfrm>
              <a:off x="1588506" y="2437174"/>
              <a:ext cx="101145" cy="45222"/>
            </a:xfrm>
            <a:custGeom>
              <a:avLst/>
              <a:gdLst/>
              <a:ahLst/>
              <a:cxnLst/>
              <a:rect l="l" t="t" r="r" b="b"/>
              <a:pathLst>
                <a:path w="4310" h="192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5" y="34"/>
                  </a:lnTo>
                  <a:lnTo>
                    <a:pt x="79" y="101"/>
                  </a:lnTo>
                  <a:lnTo>
                    <a:pt x="101" y="168"/>
                  </a:lnTo>
                  <a:lnTo>
                    <a:pt x="123" y="235"/>
                  </a:lnTo>
                  <a:lnTo>
                    <a:pt x="123" y="235"/>
                  </a:lnTo>
                  <a:lnTo>
                    <a:pt x="1047" y="624"/>
                  </a:lnTo>
                  <a:lnTo>
                    <a:pt x="2105" y="1047"/>
                  </a:lnTo>
                  <a:lnTo>
                    <a:pt x="4309" y="1927"/>
                  </a:lnTo>
                  <a:lnTo>
                    <a:pt x="4309" y="1927"/>
                  </a:lnTo>
                  <a:lnTo>
                    <a:pt x="4298" y="1860"/>
                  </a:lnTo>
                  <a:lnTo>
                    <a:pt x="4265" y="1793"/>
                  </a:lnTo>
                  <a:lnTo>
                    <a:pt x="4220" y="1749"/>
                  </a:lnTo>
                  <a:lnTo>
                    <a:pt x="4165" y="1704"/>
                  </a:lnTo>
                  <a:lnTo>
                    <a:pt x="4165" y="1704"/>
                  </a:lnTo>
                  <a:lnTo>
                    <a:pt x="568" y="235"/>
                  </a:lnTo>
                  <a:lnTo>
                    <a:pt x="568" y="235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459;p21">
              <a:extLst>
                <a:ext uri="{FF2B5EF4-FFF2-40B4-BE49-F238E27FC236}">
                  <a16:creationId xmlns:a16="http://schemas.microsoft.com/office/drawing/2014/main" id="{044167E3-C268-A1F6-DF28-F812EA455F8D}"/>
                </a:ext>
              </a:extLst>
            </p:cNvPr>
            <p:cNvSpPr/>
            <p:nvPr/>
          </p:nvSpPr>
          <p:spPr>
            <a:xfrm>
              <a:off x="1582240" y="2433255"/>
              <a:ext cx="282" cy="305"/>
            </a:xfrm>
            <a:custGeom>
              <a:avLst/>
              <a:gdLst/>
              <a:ahLst/>
              <a:cxnLst/>
              <a:rect l="l" t="t" r="r" b="b"/>
              <a:pathLst>
                <a:path w="12" h="13" fill="none" extrusionOk="0">
                  <a:moveTo>
                    <a:pt x="12" y="12"/>
                  </a:moveTo>
                  <a:lnTo>
                    <a:pt x="12" y="1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460;p21">
              <a:extLst>
                <a:ext uri="{FF2B5EF4-FFF2-40B4-BE49-F238E27FC236}">
                  <a16:creationId xmlns:a16="http://schemas.microsoft.com/office/drawing/2014/main" id="{EADFC941-1985-1EA3-C9ED-59057AF1A7B0}"/>
                </a:ext>
              </a:extLst>
            </p:cNvPr>
            <p:cNvSpPr/>
            <p:nvPr/>
          </p:nvSpPr>
          <p:spPr>
            <a:xfrm>
              <a:off x="1428082" y="2209094"/>
              <a:ext cx="159673" cy="227846"/>
            </a:xfrm>
            <a:custGeom>
              <a:avLst/>
              <a:gdLst/>
              <a:ahLst/>
              <a:cxnLst/>
              <a:rect l="l" t="t" r="r" b="b"/>
              <a:pathLst>
                <a:path w="6804" h="9709" fill="none" extrusionOk="0">
                  <a:moveTo>
                    <a:pt x="212" y="1"/>
                  </a:moveTo>
                  <a:lnTo>
                    <a:pt x="212" y="1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212" y="579"/>
                  </a:lnTo>
                  <a:lnTo>
                    <a:pt x="212" y="579"/>
                  </a:lnTo>
                  <a:lnTo>
                    <a:pt x="1381" y="2550"/>
                  </a:lnTo>
                  <a:lnTo>
                    <a:pt x="1381" y="2550"/>
                  </a:lnTo>
                  <a:lnTo>
                    <a:pt x="2027" y="3585"/>
                  </a:lnTo>
                  <a:lnTo>
                    <a:pt x="2673" y="4632"/>
                  </a:lnTo>
                  <a:lnTo>
                    <a:pt x="2673" y="4632"/>
                  </a:lnTo>
                  <a:lnTo>
                    <a:pt x="3307" y="5634"/>
                  </a:lnTo>
                  <a:lnTo>
                    <a:pt x="3953" y="6625"/>
                  </a:lnTo>
                  <a:lnTo>
                    <a:pt x="3953" y="6625"/>
                  </a:lnTo>
                  <a:lnTo>
                    <a:pt x="4532" y="7482"/>
                  </a:lnTo>
                  <a:lnTo>
                    <a:pt x="4833" y="7905"/>
                  </a:lnTo>
                  <a:lnTo>
                    <a:pt x="5133" y="8328"/>
                  </a:lnTo>
                  <a:lnTo>
                    <a:pt x="5133" y="8328"/>
                  </a:lnTo>
                  <a:lnTo>
                    <a:pt x="5367" y="8651"/>
                  </a:lnTo>
                  <a:lnTo>
                    <a:pt x="5601" y="8974"/>
                  </a:lnTo>
                  <a:lnTo>
                    <a:pt x="5857" y="9286"/>
                  </a:lnTo>
                  <a:lnTo>
                    <a:pt x="6113" y="9586"/>
                  </a:lnTo>
                  <a:lnTo>
                    <a:pt x="6113" y="9586"/>
                  </a:lnTo>
                  <a:lnTo>
                    <a:pt x="6135" y="9597"/>
                  </a:lnTo>
                  <a:lnTo>
                    <a:pt x="6135" y="9597"/>
                  </a:lnTo>
                  <a:lnTo>
                    <a:pt x="6158" y="9609"/>
                  </a:lnTo>
                  <a:lnTo>
                    <a:pt x="6158" y="9609"/>
                  </a:lnTo>
                  <a:lnTo>
                    <a:pt x="6325" y="9620"/>
                  </a:lnTo>
                  <a:lnTo>
                    <a:pt x="6480" y="9642"/>
                  </a:lnTo>
                  <a:lnTo>
                    <a:pt x="6647" y="9664"/>
                  </a:lnTo>
                  <a:lnTo>
                    <a:pt x="6803" y="9709"/>
                  </a:lnTo>
                  <a:lnTo>
                    <a:pt x="6803" y="9709"/>
                  </a:lnTo>
                  <a:lnTo>
                    <a:pt x="6803" y="9709"/>
                  </a:lnTo>
                  <a:lnTo>
                    <a:pt x="6803" y="9709"/>
                  </a:lnTo>
                  <a:lnTo>
                    <a:pt x="6781" y="9698"/>
                  </a:lnTo>
                  <a:lnTo>
                    <a:pt x="6781" y="9698"/>
                  </a:lnTo>
                  <a:lnTo>
                    <a:pt x="6781" y="9698"/>
                  </a:lnTo>
                  <a:lnTo>
                    <a:pt x="6781" y="9698"/>
                  </a:lnTo>
                  <a:lnTo>
                    <a:pt x="6770" y="9698"/>
                  </a:lnTo>
                  <a:lnTo>
                    <a:pt x="6770" y="9698"/>
                  </a:lnTo>
                  <a:lnTo>
                    <a:pt x="6703" y="9653"/>
                  </a:lnTo>
                  <a:lnTo>
                    <a:pt x="6703" y="9653"/>
                  </a:lnTo>
                  <a:lnTo>
                    <a:pt x="6625" y="9597"/>
                  </a:lnTo>
                  <a:lnTo>
                    <a:pt x="6625" y="9597"/>
                  </a:lnTo>
                  <a:lnTo>
                    <a:pt x="6592" y="9575"/>
                  </a:lnTo>
                  <a:lnTo>
                    <a:pt x="6592" y="9575"/>
                  </a:lnTo>
                  <a:lnTo>
                    <a:pt x="6581" y="9564"/>
                  </a:lnTo>
                  <a:lnTo>
                    <a:pt x="6581" y="9564"/>
                  </a:lnTo>
                  <a:lnTo>
                    <a:pt x="6402" y="9397"/>
                  </a:lnTo>
                  <a:lnTo>
                    <a:pt x="6402" y="9397"/>
                  </a:lnTo>
                  <a:lnTo>
                    <a:pt x="6191" y="9174"/>
                  </a:lnTo>
                  <a:lnTo>
                    <a:pt x="5991" y="8929"/>
                  </a:lnTo>
                  <a:lnTo>
                    <a:pt x="5991" y="8929"/>
                  </a:lnTo>
                  <a:lnTo>
                    <a:pt x="5757" y="8640"/>
                  </a:lnTo>
                  <a:lnTo>
                    <a:pt x="5757" y="8640"/>
                  </a:lnTo>
                  <a:lnTo>
                    <a:pt x="5634" y="8484"/>
                  </a:lnTo>
                  <a:lnTo>
                    <a:pt x="5634" y="8484"/>
                  </a:lnTo>
                  <a:lnTo>
                    <a:pt x="5579" y="8406"/>
                  </a:lnTo>
                  <a:lnTo>
                    <a:pt x="5579" y="8406"/>
                  </a:lnTo>
                  <a:lnTo>
                    <a:pt x="5545" y="8362"/>
                  </a:lnTo>
                  <a:lnTo>
                    <a:pt x="5545" y="8362"/>
                  </a:lnTo>
                  <a:lnTo>
                    <a:pt x="5512" y="8328"/>
                  </a:lnTo>
                  <a:lnTo>
                    <a:pt x="5512" y="8328"/>
                  </a:lnTo>
                  <a:lnTo>
                    <a:pt x="5523" y="8328"/>
                  </a:lnTo>
                  <a:lnTo>
                    <a:pt x="5523" y="8328"/>
                  </a:lnTo>
                  <a:lnTo>
                    <a:pt x="4989" y="7593"/>
                  </a:lnTo>
                  <a:lnTo>
                    <a:pt x="4989" y="7593"/>
                  </a:lnTo>
                  <a:lnTo>
                    <a:pt x="4398" y="6725"/>
                  </a:lnTo>
                  <a:lnTo>
                    <a:pt x="4398" y="6725"/>
                  </a:lnTo>
                  <a:lnTo>
                    <a:pt x="3764" y="5768"/>
                  </a:lnTo>
                  <a:lnTo>
                    <a:pt x="3140" y="4799"/>
                  </a:lnTo>
                  <a:lnTo>
                    <a:pt x="3140" y="4799"/>
                  </a:lnTo>
                  <a:lnTo>
                    <a:pt x="2495" y="3764"/>
                  </a:lnTo>
                  <a:lnTo>
                    <a:pt x="1849" y="2717"/>
                  </a:lnTo>
                  <a:lnTo>
                    <a:pt x="1849" y="2717"/>
                  </a:lnTo>
                  <a:lnTo>
                    <a:pt x="646" y="724"/>
                  </a:lnTo>
                  <a:lnTo>
                    <a:pt x="646" y="724"/>
                  </a:lnTo>
                  <a:lnTo>
                    <a:pt x="2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461;p21">
              <a:extLst>
                <a:ext uri="{FF2B5EF4-FFF2-40B4-BE49-F238E27FC236}">
                  <a16:creationId xmlns:a16="http://schemas.microsoft.com/office/drawing/2014/main" id="{9F1A62BD-E63C-F804-B6B4-29901F8C2CCD}"/>
                </a:ext>
              </a:extLst>
            </p:cNvPr>
            <p:cNvSpPr/>
            <p:nvPr/>
          </p:nvSpPr>
          <p:spPr>
            <a:xfrm>
              <a:off x="1387319" y="2138550"/>
              <a:ext cx="45762" cy="76058"/>
            </a:xfrm>
            <a:custGeom>
              <a:avLst/>
              <a:gdLst/>
              <a:ahLst/>
              <a:cxnLst/>
              <a:rect l="l" t="t" r="r" b="b"/>
              <a:pathLst>
                <a:path w="1950" h="3241" extrusionOk="0">
                  <a:moveTo>
                    <a:pt x="123" y="0"/>
                  </a:moveTo>
                  <a:lnTo>
                    <a:pt x="79" y="12"/>
                  </a:lnTo>
                  <a:lnTo>
                    <a:pt x="45" y="45"/>
                  </a:lnTo>
                  <a:lnTo>
                    <a:pt x="23" y="78"/>
                  </a:lnTo>
                  <a:lnTo>
                    <a:pt x="12" y="123"/>
                  </a:lnTo>
                  <a:lnTo>
                    <a:pt x="1" y="156"/>
                  </a:lnTo>
                  <a:lnTo>
                    <a:pt x="12" y="201"/>
                  </a:lnTo>
                  <a:lnTo>
                    <a:pt x="23" y="290"/>
                  </a:lnTo>
                  <a:lnTo>
                    <a:pt x="57" y="368"/>
                  </a:lnTo>
                  <a:lnTo>
                    <a:pt x="302" y="791"/>
                  </a:lnTo>
                  <a:lnTo>
                    <a:pt x="970" y="1938"/>
                  </a:lnTo>
                  <a:lnTo>
                    <a:pt x="1738" y="3240"/>
                  </a:lnTo>
                  <a:lnTo>
                    <a:pt x="1949" y="3007"/>
                  </a:lnTo>
                  <a:lnTo>
                    <a:pt x="1359" y="1993"/>
                  </a:lnTo>
                  <a:lnTo>
                    <a:pt x="613" y="724"/>
                  </a:lnTo>
                  <a:lnTo>
                    <a:pt x="435" y="412"/>
                  </a:lnTo>
                  <a:lnTo>
                    <a:pt x="257" y="112"/>
                  </a:lnTo>
                  <a:lnTo>
                    <a:pt x="246" y="90"/>
                  </a:lnTo>
                  <a:lnTo>
                    <a:pt x="224" y="45"/>
                  </a:lnTo>
                  <a:lnTo>
                    <a:pt x="190" y="2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462;p21">
              <a:extLst>
                <a:ext uri="{FF2B5EF4-FFF2-40B4-BE49-F238E27FC236}">
                  <a16:creationId xmlns:a16="http://schemas.microsoft.com/office/drawing/2014/main" id="{DB964937-9013-A036-ED30-507A9B78D7D8}"/>
                </a:ext>
              </a:extLst>
            </p:cNvPr>
            <p:cNvSpPr/>
            <p:nvPr/>
          </p:nvSpPr>
          <p:spPr>
            <a:xfrm>
              <a:off x="1387319" y="2138550"/>
              <a:ext cx="45762" cy="76058"/>
            </a:xfrm>
            <a:custGeom>
              <a:avLst/>
              <a:gdLst/>
              <a:ahLst/>
              <a:cxnLst/>
              <a:rect l="l" t="t" r="r" b="b"/>
              <a:pathLst>
                <a:path w="1950" h="3241" fill="none" extrusionOk="0">
                  <a:moveTo>
                    <a:pt x="123" y="0"/>
                  </a:moveTo>
                  <a:lnTo>
                    <a:pt x="123" y="0"/>
                  </a:lnTo>
                  <a:lnTo>
                    <a:pt x="79" y="12"/>
                  </a:lnTo>
                  <a:lnTo>
                    <a:pt x="45" y="45"/>
                  </a:lnTo>
                  <a:lnTo>
                    <a:pt x="45" y="45"/>
                  </a:lnTo>
                  <a:lnTo>
                    <a:pt x="23" y="78"/>
                  </a:lnTo>
                  <a:lnTo>
                    <a:pt x="12" y="123"/>
                  </a:lnTo>
                  <a:lnTo>
                    <a:pt x="1" y="156"/>
                  </a:lnTo>
                  <a:lnTo>
                    <a:pt x="12" y="201"/>
                  </a:lnTo>
                  <a:lnTo>
                    <a:pt x="23" y="290"/>
                  </a:lnTo>
                  <a:lnTo>
                    <a:pt x="57" y="368"/>
                  </a:lnTo>
                  <a:lnTo>
                    <a:pt x="57" y="368"/>
                  </a:lnTo>
                  <a:lnTo>
                    <a:pt x="302" y="791"/>
                  </a:lnTo>
                  <a:lnTo>
                    <a:pt x="302" y="791"/>
                  </a:lnTo>
                  <a:lnTo>
                    <a:pt x="970" y="1938"/>
                  </a:lnTo>
                  <a:lnTo>
                    <a:pt x="970" y="1938"/>
                  </a:lnTo>
                  <a:lnTo>
                    <a:pt x="1738" y="3240"/>
                  </a:lnTo>
                  <a:lnTo>
                    <a:pt x="1738" y="3240"/>
                  </a:lnTo>
                  <a:lnTo>
                    <a:pt x="1949" y="3007"/>
                  </a:lnTo>
                  <a:lnTo>
                    <a:pt x="1949" y="3007"/>
                  </a:lnTo>
                  <a:lnTo>
                    <a:pt x="1359" y="1993"/>
                  </a:lnTo>
                  <a:lnTo>
                    <a:pt x="1359" y="1993"/>
                  </a:lnTo>
                  <a:lnTo>
                    <a:pt x="613" y="724"/>
                  </a:lnTo>
                  <a:lnTo>
                    <a:pt x="613" y="724"/>
                  </a:lnTo>
                  <a:lnTo>
                    <a:pt x="435" y="412"/>
                  </a:lnTo>
                  <a:lnTo>
                    <a:pt x="257" y="112"/>
                  </a:lnTo>
                  <a:lnTo>
                    <a:pt x="257" y="112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24" y="45"/>
                  </a:lnTo>
                  <a:lnTo>
                    <a:pt x="190" y="23"/>
                  </a:lnTo>
                  <a:lnTo>
                    <a:pt x="157" y="0"/>
                  </a:lnTo>
                  <a:lnTo>
                    <a:pt x="1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463;p21">
              <a:extLst>
                <a:ext uri="{FF2B5EF4-FFF2-40B4-BE49-F238E27FC236}">
                  <a16:creationId xmlns:a16="http://schemas.microsoft.com/office/drawing/2014/main" id="{7D648494-9E1D-3B8A-6B38-DDBB64F3F98B}"/>
                </a:ext>
              </a:extLst>
            </p:cNvPr>
            <p:cNvSpPr/>
            <p:nvPr/>
          </p:nvSpPr>
          <p:spPr>
            <a:xfrm>
              <a:off x="1572055" y="2434311"/>
              <a:ext cx="117854" cy="53834"/>
            </a:xfrm>
            <a:custGeom>
              <a:avLst/>
              <a:gdLst/>
              <a:ahLst/>
              <a:cxnLst/>
              <a:rect l="l" t="t" r="r" b="b"/>
              <a:pathLst>
                <a:path w="5022" h="2294" extrusionOk="0">
                  <a:moveTo>
                    <a:pt x="0" y="0"/>
                  </a:moveTo>
                  <a:lnTo>
                    <a:pt x="0" y="12"/>
                  </a:lnTo>
                  <a:lnTo>
                    <a:pt x="23" y="12"/>
                  </a:lnTo>
                  <a:lnTo>
                    <a:pt x="0" y="0"/>
                  </a:lnTo>
                  <a:close/>
                  <a:moveTo>
                    <a:pt x="702" y="568"/>
                  </a:moveTo>
                  <a:lnTo>
                    <a:pt x="724" y="579"/>
                  </a:lnTo>
                  <a:lnTo>
                    <a:pt x="724" y="579"/>
                  </a:lnTo>
                  <a:lnTo>
                    <a:pt x="724" y="579"/>
                  </a:lnTo>
                  <a:lnTo>
                    <a:pt x="702" y="568"/>
                  </a:lnTo>
                  <a:close/>
                  <a:moveTo>
                    <a:pt x="824" y="357"/>
                  </a:moveTo>
                  <a:lnTo>
                    <a:pt x="824" y="446"/>
                  </a:lnTo>
                  <a:lnTo>
                    <a:pt x="802" y="513"/>
                  </a:lnTo>
                  <a:lnTo>
                    <a:pt x="791" y="535"/>
                  </a:lnTo>
                  <a:lnTo>
                    <a:pt x="768" y="557"/>
                  </a:lnTo>
                  <a:lnTo>
                    <a:pt x="746" y="568"/>
                  </a:lnTo>
                  <a:lnTo>
                    <a:pt x="724" y="579"/>
                  </a:lnTo>
                  <a:lnTo>
                    <a:pt x="724" y="579"/>
                  </a:lnTo>
                  <a:lnTo>
                    <a:pt x="768" y="602"/>
                  </a:lnTo>
                  <a:lnTo>
                    <a:pt x="2305" y="1236"/>
                  </a:lnTo>
                  <a:lnTo>
                    <a:pt x="3841" y="1871"/>
                  </a:lnTo>
                  <a:lnTo>
                    <a:pt x="4888" y="2294"/>
                  </a:lnTo>
                  <a:lnTo>
                    <a:pt x="4943" y="2294"/>
                  </a:lnTo>
                  <a:lnTo>
                    <a:pt x="4966" y="2272"/>
                  </a:lnTo>
                  <a:lnTo>
                    <a:pt x="4988" y="2249"/>
                  </a:lnTo>
                  <a:lnTo>
                    <a:pt x="4999" y="2216"/>
                  </a:lnTo>
                  <a:lnTo>
                    <a:pt x="5021" y="2149"/>
                  </a:lnTo>
                  <a:lnTo>
                    <a:pt x="5021" y="2094"/>
                  </a:lnTo>
                  <a:lnTo>
                    <a:pt x="5010" y="2049"/>
                  </a:lnTo>
                  <a:lnTo>
                    <a:pt x="2806" y="1169"/>
                  </a:lnTo>
                  <a:lnTo>
                    <a:pt x="1748" y="746"/>
                  </a:lnTo>
                  <a:lnTo>
                    <a:pt x="824" y="357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464;p21">
              <a:extLst>
                <a:ext uri="{FF2B5EF4-FFF2-40B4-BE49-F238E27FC236}">
                  <a16:creationId xmlns:a16="http://schemas.microsoft.com/office/drawing/2014/main" id="{52160A35-C534-0DEB-C931-098AA1D6D6AD}"/>
                </a:ext>
              </a:extLst>
            </p:cNvPr>
            <p:cNvSpPr/>
            <p:nvPr/>
          </p:nvSpPr>
          <p:spPr>
            <a:xfrm>
              <a:off x="1588506" y="2442666"/>
              <a:ext cx="101403" cy="45480"/>
            </a:xfrm>
            <a:custGeom>
              <a:avLst/>
              <a:gdLst/>
              <a:ahLst/>
              <a:cxnLst/>
              <a:rect l="l" t="t" r="r" b="b"/>
              <a:pathLst>
                <a:path w="4321" h="1938" fill="none" extrusionOk="0">
                  <a:moveTo>
                    <a:pt x="123" y="1"/>
                  </a:moveTo>
                  <a:lnTo>
                    <a:pt x="123" y="1"/>
                  </a:lnTo>
                  <a:lnTo>
                    <a:pt x="123" y="90"/>
                  </a:lnTo>
                  <a:lnTo>
                    <a:pt x="101" y="157"/>
                  </a:lnTo>
                  <a:lnTo>
                    <a:pt x="90" y="179"/>
                  </a:lnTo>
                  <a:lnTo>
                    <a:pt x="67" y="201"/>
                  </a:lnTo>
                  <a:lnTo>
                    <a:pt x="45" y="212"/>
                  </a:lnTo>
                  <a:lnTo>
                    <a:pt x="23" y="223"/>
                  </a:lnTo>
                  <a:lnTo>
                    <a:pt x="23" y="223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67" y="246"/>
                  </a:lnTo>
                  <a:lnTo>
                    <a:pt x="67" y="246"/>
                  </a:lnTo>
                  <a:lnTo>
                    <a:pt x="1604" y="880"/>
                  </a:lnTo>
                  <a:lnTo>
                    <a:pt x="3140" y="1515"/>
                  </a:lnTo>
                  <a:lnTo>
                    <a:pt x="3140" y="1515"/>
                  </a:lnTo>
                  <a:lnTo>
                    <a:pt x="4187" y="1938"/>
                  </a:lnTo>
                  <a:lnTo>
                    <a:pt x="4187" y="1938"/>
                  </a:lnTo>
                  <a:lnTo>
                    <a:pt x="4220" y="1938"/>
                  </a:lnTo>
                  <a:lnTo>
                    <a:pt x="4220" y="1938"/>
                  </a:lnTo>
                  <a:lnTo>
                    <a:pt x="4242" y="1938"/>
                  </a:lnTo>
                  <a:lnTo>
                    <a:pt x="4265" y="1916"/>
                  </a:lnTo>
                  <a:lnTo>
                    <a:pt x="4287" y="1893"/>
                  </a:lnTo>
                  <a:lnTo>
                    <a:pt x="4298" y="1860"/>
                  </a:lnTo>
                  <a:lnTo>
                    <a:pt x="4320" y="1793"/>
                  </a:lnTo>
                  <a:lnTo>
                    <a:pt x="4320" y="1738"/>
                  </a:lnTo>
                  <a:lnTo>
                    <a:pt x="4320" y="1738"/>
                  </a:lnTo>
                  <a:lnTo>
                    <a:pt x="4309" y="1693"/>
                  </a:lnTo>
                  <a:lnTo>
                    <a:pt x="4309" y="1693"/>
                  </a:lnTo>
                  <a:lnTo>
                    <a:pt x="2105" y="813"/>
                  </a:lnTo>
                  <a:lnTo>
                    <a:pt x="1047" y="390"/>
                  </a:lnTo>
                  <a:lnTo>
                    <a:pt x="1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465;p21">
              <a:extLst>
                <a:ext uri="{FF2B5EF4-FFF2-40B4-BE49-F238E27FC236}">
                  <a16:creationId xmlns:a16="http://schemas.microsoft.com/office/drawing/2014/main" id="{93530CAB-15DD-9A55-199C-BE810464B3CF}"/>
                </a:ext>
              </a:extLst>
            </p:cNvPr>
            <p:cNvSpPr/>
            <p:nvPr/>
          </p:nvSpPr>
          <p:spPr>
            <a:xfrm>
              <a:off x="1572055" y="2434311"/>
              <a:ext cx="540" cy="282"/>
            </a:xfrm>
            <a:custGeom>
              <a:avLst/>
              <a:gdLst/>
              <a:ahLst/>
              <a:cxnLst/>
              <a:rect l="l" t="t" r="r" b="b"/>
              <a:pathLst>
                <a:path w="23" h="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466;p21">
              <a:extLst>
                <a:ext uri="{FF2B5EF4-FFF2-40B4-BE49-F238E27FC236}">
                  <a16:creationId xmlns:a16="http://schemas.microsoft.com/office/drawing/2014/main" id="{0D2EEEA9-7B3F-51B0-EB6C-93F29BA8AA69}"/>
                </a:ext>
              </a:extLst>
            </p:cNvPr>
            <p:cNvSpPr/>
            <p:nvPr/>
          </p:nvSpPr>
          <p:spPr>
            <a:xfrm>
              <a:off x="1739777" y="2249857"/>
              <a:ext cx="4482" cy="6031"/>
            </a:xfrm>
            <a:custGeom>
              <a:avLst/>
              <a:gdLst/>
              <a:ahLst/>
              <a:cxnLst/>
              <a:rect l="l" t="t" r="r" b="b"/>
              <a:pathLst>
                <a:path w="191" h="257" extrusionOk="0">
                  <a:moveTo>
                    <a:pt x="34" y="0"/>
                  </a:moveTo>
                  <a:lnTo>
                    <a:pt x="1" y="134"/>
                  </a:lnTo>
                  <a:lnTo>
                    <a:pt x="79" y="201"/>
                  </a:lnTo>
                  <a:lnTo>
                    <a:pt x="146" y="234"/>
                  </a:lnTo>
                  <a:lnTo>
                    <a:pt x="190" y="25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1D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467;p21">
              <a:extLst>
                <a:ext uri="{FF2B5EF4-FFF2-40B4-BE49-F238E27FC236}">
                  <a16:creationId xmlns:a16="http://schemas.microsoft.com/office/drawing/2014/main" id="{BDF0C38F-29A5-60AA-AA16-AAED9AFC7DC2}"/>
                </a:ext>
              </a:extLst>
            </p:cNvPr>
            <p:cNvSpPr/>
            <p:nvPr/>
          </p:nvSpPr>
          <p:spPr>
            <a:xfrm>
              <a:off x="1739777" y="2249857"/>
              <a:ext cx="4482" cy="6031"/>
            </a:xfrm>
            <a:custGeom>
              <a:avLst/>
              <a:gdLst/>
              <a:ahLst/>
              <a:cxnLst/>
              <a:rect l="l" t="t" r="r" b="b"/>
              <a:pathLst>
                <a:path w="191" h="257" fill="none" extrusionOk="0">
                  <a:moveTo>
                    <a:pt x="34" y="0"/>
                  </a:moveTo>
                  <a:lnTo>
                    <a:pt x="34" y="0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79" y="201"/>
                  </a:lnTo>
                  <a:lnTo>
                    <a:pt x="146" y="234"/>
                  </a:lnTo>
                  <a:lnTo>
                    <a:pt x="190" y="256"/>
                  </a:lnTo>
                  <a:lnTo>
                    <a:pt x="190" y="256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468;p21">
              <a:extLst>
                <a:ext uri="{FF2B5EF4-FFF2-40B4-BE49-F238E27FC236}">
                  <a16:creationId xmlns:a16="http://schemas.microsoft.com/office/drawing/2014/main" id="{D40A9E11-A6F1-EFFD-C979-A2C9B0ECC750}"/>
                </a:ext>
              </a:extLst>
            </p:cNvPr>
            <p:cNvSpPr/>
            <p:nvPr/>
          </p:nvSpPr>
          <p:spPr>
            <a:xfrm>
              <a:off x="1740575" y="2193675"/>
              <a:ext cx="13869" cy="62212"/>
            </a:xfrm>
            <a:custGeom>
              <a:avLst/>
              <a:gdLst/>
              <a:ahLst/>
              <a:cxnLst/>
              <a:rect l="l" t="t" r="r" b="b"/>
              <a:pathLst>
                <a:path w="591" h="2651" extrusionOk="0">
                  <a:moveTo>
                    <a:pt x="590" y="1"/>
                  </a:moveTo>
                  <a:lnTo>
                    <a:pt x="345" y="45"/>
                  </a:lnTo>
                  <a:lnTo>
                    <a:pt x="323" y="568"/>
                  </a:lnTo>
                  <a:lnTo>
                    <a:pt x="301" y="825"/>
                  </a:lnTo>
                  <a:lnTo>
                    <a:pt x="267" y="1069"/>
                  </a:lnTo>
                  <a:lnTo>
                    <a:pt x="234" y="1326"/>
                  </a:lnTo>
                  <a:lnTo>
                    <a:pt x="190" y="1593"/>
                  </a:lnTo>
                  <a:lnTo>
                    <a:pt x="134" y="1882"/>
                  </a:lnTo>
                  <a:lnTo>
                    <a:pt x="56" y="2183"/>
                  </a:lnTo>
                  <a:lnTo>
                    <a:pt x="0" y="2394"/>
                  </a:lnTo>
                  <a:lnTo>
                    <a:pt x="156" y="2650"/>
                  </a:lnTo>
                  <a:lnTo>
                    <a:pt x="167" y="2650"/>
                  </a:lnTo>
                  <a:lnTo>
                    <a:pt x="178" y="2639"/>
                  </a:lnTo>
                  <a:lnTo>
                    <a:pt x="323" y="1982"/>
                  </a:lnTo>
                  <a:lnTo>
                    <a:pt x="390" y="1660"/>
                  </a:lnTo>
                  <a:lnTo>
                    <a:pt x="446" y="1326"/>
                  </a:lnTo>
                  <a:lnTo>
                    <a:pt x="501" y="992"/>
                  </a:lnTo>
                  <a:lnTo>
                    <a:pt x="535" y="669"/>
                  </a:lnTo>
                  <a:lnTo>
                    <a:pt x="568" y="335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469;p21">
              <a:extLst>
                <a:ext uri="{FF2B5EF4-FFF2-40B4-BE49-F238E27FC236}">
                  <a16:creationId xmlns:a16="http://schemas.microsoft.com/office/drawing/2014/main" id="{CDF01EF0-E281-2B7F-F9C5-A97A1AD9E0E9}"/>
                </a:ext>
              </a:extLst>
            </p:cNvPr>
            <p:cNvSpPr/>
            <p:nvPr/>
          </p:nvSpPr>
          <p:spPr>
            <a:xfrm>
              <a:off x="1740575" y="2193675"/>
              <a:ext cx="13869" cy="62212"/>
            </a:xfrm>
            <a:custGeom>
              <a:avLst/>
              <a:gdLst/>
              <a:ahLst/>
              <a:cxnLst/>
              <a:rect l="l" t="t" r="r" b="b"/>
              <a:pathLst>
                <a:path w="591" h="2651" fill="none" extrusionOk="0">
                  <a:moveTo>
                    <a:pt x="590" y="1"/>
                  </a:moveTo>
                  <a:lnTo>
                    <a:pt x="590" y="1"/>
                  </a:lnTo>
                  <a:lnTo>
                    <a:pt x="345" y="45"/>
                  </a:lnTo>
                  <a:lnTo>
                    <a:pt x="345" y="45"/>
                  </a:lnTo>
                  <a:lnTo>
                    <a:pt x="323" y="568"/>
                  </a:lnTo>
                  <a:lnTo>
                    <a:pt x="301" y="825"/>
                  </a:lnTo>
                  <a:lnTo>
                    <a:pt x="267" y="1069"/>
                  </a:lnTo>
                  <a:lnTo>
                    <a:pt x="234" y="1326"/>
                  </a:lnTo>
                  <a:lnTo>
                    <a:pt x="190" y="1593"/>
                  </a:lnTo>
                  <a:lnTo>
                    <a:pt x="134" y="1882"/>
                  </a:lnTo>
                  <a:lnTo>
                    <a:pt x="56" y="2183"/>
                  </a:lnTo>
                  <a:lnTo>
                    <a:pt x="56" y="2183"/>
                  </a:lnTo>
                  <a:lnTo>
                    <a:pt x="0" y="2394"/>
                  </a:lnTo>
                  <a:lnTo>
                    <a:pt x="0" y="2394"/>
                  </a:lnTo>
                  <a:lnTo>
                    <a:pt x="156" y="2650"/>
                  </a:lnTo>
                  <a:lnTo>
                    <a:pt x="156" y="2650"/>
                  </a:lnTo>
                  <a:lnTo>
                    <a:pt x="167" y="2650"/>
                  </a:lnTo>
                  <a:lnTo>
                    <a:pt x="167" y="2650"/>
                  </a:lnTo>
                  <a:lnTo>
                    <a:pt x="178" y="2639"/>
                  </a:lnTo>
                  <a:lnTo>
                    <a:pt x="178" y="2639"/>
                  </a:lnTo>
                  <a:lnTo>
                    <a:pt x="323" y="1982"/>
                  </a:lnTo>
                  <a:lnTo>
                    <a:pt x="390" y="1660"/>
                  </a:lnTo>
                  <a:lnTo>
                    <a:pt x="446" y="1326"/>
                  </a:lnTo>
                  <a:lnTo>
                    <a:pt x="501" y="992"/>
                  </a:lnTo>
                  <a:lnTo>
                    <a:pt x="535" y="669"/>
                  </a:lnTo>
                  <a:lnTo>
                    <a:pt x="568" y="335"/>
                  </a:lnTo>
                  <a:lnTo>
                    <a:pt x="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470;p21">
              <a:extLst>
                <a:ext uri="{FF2B5EF4-FFF2-40B4-BE49-F238E27FC236}">
                  <a16:creationId xmlns:a16="http://schemas.microsoft.com/office/drawing/2014/main" id="{29E2B3AF-2E15-CBF3-6398-2EA60DAFA3E6}"/>
                </a:ext>
              </a:extLst>
            </p:cNvPr>
            <p:cNvSpPr/>
            <p:nvPr/>
          </p:nvSpPr>
          <p:spPr>
            <a:xfrm>
              <a:off x="1748671" y="2142727"/>
              <a:ext cx="6031" cy="52027"/>
            </a:xfrm>
            <a:custGeom>
              <a:avLst/>
              <a:gdLst/>
              <a:ahLst/>
              <a:cxnLst/>
              <a:rect l="l" t="t" r="r" b="b"/>
              <a:pathLst>
                <a:path w="257" h="2217" extrusionOk="0">
                  <a:moveTo>
                    <a:pt x="12" y="1"/>
                  </a:moveTo>
                  <a:lnTo>
                    <a:pt x="23" y="468"/>
                  </a:lnTo>
                  <a:lnTo>
                    <a:pt x="23" y="925"/>
                  </a:lnTo>
                  <a:lnTo>
                    <a:pt x="0" y="2216"/>
                  </a:lnTo>
                  <a:lnTo>
                    <a:pt x="245" y="2172"/>
                  </a:lnTo>
                  <a:lnTo>
                    <a:pt x="256" y="1938"/>
                  </a:lnTo>
                  <a:lnTo>
                    <a:pt x="256" y="1715"/>
                  </a:lnTo>
                  <a:lnTo>
                    <a:pt x="245" y="1493"/>
                  </a:lnTo>
                  <a:lnTo>
                    <a:pt x="223" y="1259"/>
                  </a:lnTo>
                  <a:lnTo>
                    <a:pt x="190" y="947"/>
                  </a:lnTo>
                  <a:lnTo>
                    <a:pt x="145" y="624"/>
                  </a:lnTo>
                  <a:lnTo>
                    <a:pt x="78" y="3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471;p21">
              <a:extLst>
                <a:ext uri="{FF2B5EF4-FFF2-40B4-BE49-F238E27FC236}">
                  <a16:creationId xmlns:a16="http://schemas.microsoft.com/office/drawing/2014/main" id="{60CD836E-7188-F7C7-9582-B33FB778F12D}"/>
                </a:ext>
              </a:extLst>
            </p:cNvPr>
            <p:cNvSpPr/>
            <p:nvPr/>
          </p:nvSpPr>
          <p:spPr>
            <a:xfrm>
              <a:off x="1748671" y="2142727"/>
              <a:ext cx="6031" cy="52027"/>
            </a:xfrm>
            <a:custGeom>
              <a:avLst/>
              <a:gdLst/>
              <a:ahLst/>
              <a:cxnLst/>
              <a:rect l="l" t="t" r="r" b="b"/>
              <a:pathLst>
                <a:path w="257" h="2217" fill="none" extrusionOk="0">
                  <a:moveTo>
                    <a:pt x="12" y="1"/>
                  </a:moveTo>
                  <a:lnTo>
                    <a:pt x="12" y="1"/>
                  </a:lnTo>
                  <a:lnTo>
                    <a:pt x="23" y="468"/>
                  </a:lnTo>
                  <a:lnTo>
                    <a:pt x="23" y="925"/>
                  </a:lnTo>
                  <a:lnTo>
                    <a:pt x="23" y="925"/>
                  </a:lnTo>
                  <a:lnTo>
                    <a:pt x="0" y="2216"/>
                  </a:lnTo>
                  <a:lnTo>
                    <a:pt x="0" y="2216"/>
                  </a:lnTo>
                  <a:lnTo>
                    <a:pt x="245" y="2172"/>
                  </a:lnTo>
                  <a:lnTo>
                    <a:pt x="245" y="2172"/>
                  </a:lnTo>
                  <a:lnTo>
                    <a:pt x="256" y="1938"/>
                  </a:lnTo>
                  <a:lnTo>
                    <a:pt x="256" y="1715"/>
                  </a:lnTo>
                  <a:lnTo>
                    <a:pt x="245" y="1493"/>
                  </a:lnTo>
                  <a:lnTo>
                    <a:pt x="223" y="1259"/>
                  </a:lnTo>
                  <a:lnTo>
                    <a:pt x="223" y="1259"/>
                  </a:lnTo>
                  <a:lnTo>
                    <a:pt x="190" y="947"/>
                  </a:lnTo>
                  <a:lnTo>
                    <a:pt x="145" y="624"/>
                  </a:lnTo>
                  <a:lnTo>
                    <a:pt x="78" y="312"/>
                  </a:lnTo>
                  <a:lnTo>
                    <a:pt x="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472;p21">
              <a:extLst>
                <a:ext uri="{FF2B5EF4-FFF2-40B4-BE49-F238E27FC236}">
                  <a16:creationId xmlns:a16="http://schemas.microsoft.com/office/drawing/2014/main" id="{050BFCFB-0577-0D0B-C37C-AF7A3A62E0DD}"/>
                </a:ext>
              </a:extLst>
            </p:cNvPr>
            <p:cNvSpPr/>
            <p:nvPr/>
          </p:nvSpPr>
          <p:spPr>
            <a:xfrm>
              <a:off x="1683361" y="1987795"/>
              <a:ext cx="65850" cy="265206"/>
            </a:xfrm>
            <a:custGeom>
              <a:avLst/>
              <a:gdLst/>
              <a:ahLst/>
              <a:cxnLst/>
              <a:rect l="l" t="t" r="r" b="b"/>
              <a:pathLst>
                <a:path w="2806" h="11301" extrusionOk="0">
                  <a:moveTo>
                    <a:pt x="11" y="1"/>
                  </a:moveTo>
                  <a:lnTo>
                    <a:pt x="0" y="12"/>
                  </a:lnTo>
                  <a:lnTo>
                    <a:pt x="0" y="23"/>
                  </a:lnTo>
                  <a:lnTo>
                    <a:pt x="11" y="45"/>
                  </a:lnTo>
                  <a:lnTo>
                    <a:pt x="312" y="691"/>
                  </a:lnTo>
                  <a:lnTo>
                    <a:pt x="612" y="1337"/>
                  </a:lnTo>
                  <a:lnTo>
                    <a:pt x="891" y="1982"/>
                  </a:lnTo>
                  <a:lnTo>
                    <a:pt x="1158" y="2639"/>
                  </a:lnTo>
                  <a:lnTo>
                    <a:pt x="1392" y="3218"/>
                  </a:lnTo>
                  <a:lnTo>
                    <a:pt x="1614" y="3808"/>
                  </a:lnTo>
                  <a:lnTo>
                    <a:pt x="1837" y="4387"/>
                  </a:lnTo>
                  <a:lnTo>
                    <a:pt x="2037" y="4988"/>
                  </a:lnTo>
                  <a:lnTo>
                    <a:pt x="2204" y="5545"/>
                  </a:lnTo>
                  <a:lnTo>
                    <a:pt x="2371" y="6113"/>
                  </a:lnTo>
                  <a:lnTo>
                    <a:pt x="2438" y="6391"/>
                  </a:lnTo>
                  <a:lnTo>
                    <a:pt x="2505" y="6681"/>
                  </a:lnTo>
                  <a:lnTo>
                    <a:pt x="2561" y="6970"/>
                  </a:lnTo>
                  <a:lnTo>
                    <a:pt x="2605" y="7259"/>
                  </a:lnTo>
                  <a:lnTo>
                    <a:pt x="2639" y="7493"/>
                  </a:lnTo>
                  <a:lnTo>
                    <a:pt x="2650" y="7738"/>
                  </a:lnTo>
                  <a:lnTo>
                    <a:pt x="2661" y="7983"/>
                  </a:lnTo>
                  <a:lnTo>
                    <a:pt x="2672" y="8228"/>
                  </a:lnTo>
                  <a:lnTo>
                    <a:pt x="2661" y="8462"/>
                  </a:lnTo>
                  <a:lnTo>
                    <a:pt x="2650" y="8707"/>
                  </a:lnTo>
                  <a:lnTo>
                    <a:pt x="2605" y="9197"/>
                  </a:lnTo>
                  <a:lnTo>
                    <a:pt x="2538" y="9675"/>
                  </a:lnTo>
                  <a:lnTo>
                    <a:pt x="2461" y="10154"/>
                  </a:lnTo>
                  <a:lnTo>
                    <a:pt x="2360" y="10633"/>
                  </a:lnTo>
                  <a:lnTo>
                    <a:pt x="2260" y="11101"/>
                  </a:lnTo>
                  <a:lnTo>
                    <a:pt x="2260" y="11134"/>
                  </a:lnTo>
                  <a:lnTo>
                    <a:pt x="2260" y="11156"/>
                  </a:lnTo>
                  <a:lnTo>
                    <a:pt x="2305" y="11212"/>
                  </a:lnTo>
                  <a:lnTo>
                    <a:pt x="2349" y="11268"/>
                  </a:lnTo>
                  <a:lnTo>
                    <a:pt x="2394" y="11301"/>
                  </a:lnTo>
                  <a:lnTo>
                    <a:pt x="2405" y="11301"/>
                  </a:lnTo>
                  <a:lnTo>
                    <a:pt x="2438" y="11167"/>
                  </a:lnTo>
                  <a:lnTo>
                    <a:pt x="2494" y="10956"/>
                  </a:lnTo>
                  <a:lnTo>
                    <a:pt x="2572" y="10655"/>
                  </a:lnTo>
                  <a:lnTo>
                    <a:pt x="2628" y="10366"/>
                  </a:lnTo>
                  <a:lnTo>
                    <a:pt x="2672" y="10099"/>
                  </a:lnTo>
                  <a:lnTo>
                    <a:pt x="2705" y="9842"/>
                  </a:lnTo>
                  <a:lnTo>
                    <a:pt x="2739" y="9598"/>
                  </a:lnTo>
                  <a:lnTo>
                    <a:pt x="2761" y="9341"/>
                  </a:lnTo>
                  <a:lnTo>
                    <a:pt x="2783" y="8818"/>
                  </a:lnTo>
                  <a:lnTo>
                    <a:pt x="2806" y="7527"/>
                  </a:lnTo>
                  <a:lnTo>
                    <a:pt x="2806" y="7070"/>
                  </a:lnTo>
                  <a:lnTo>
                    <a:pt x="2795" y="6603"/>
                  </a:lnTo>
                  <a:lnTo>
                    <a:pt x="2650" y="6079"/>
                  </a:lnTo>
                  <a:lnTo>
                    <a:pt x="2494" y="5556"/>
                  </a:lnTo>
                  <a:lnTo>
                    <a:pt x="2316" y="4999"/>
                  </a:lnTo>
                  <a:lnTo>
                    <a:pt x="2127" y="4454"/>
                  </a:lnTo>
                  <a:lnTo>
                    <a:pt x="1926" y="3908"/>
                  </a:lnTo>
                  <a:lnTo>
                    <a:pt x="1715" y="3363"/>
                  </a:lnTo>
                  <a:lnTo>
                    <a:pt x="1492" y="2817"/>
                  </a:lnTo>
                  <a:lnTo>
                    <a:pt x="1269" y="2272"/>
                  </a:lnTo>
                  <a:lnTo>
                    <a:pt x="802" y="1203"/>
                  </a:lnTo>
                  <a:lnTo>
                    <a:pt x="579" y="735"/>
                  </a:lnTo>
                  <a:lnTo>
                    <a:pt x="356" y="268"/>
                  </a:lnTo>
                  <a:lnTo>
                    <a:pt x="312" y="201"/>
                  </a:lnTo>
                  <a:lnTo>
                    <a:pt x="256" y="134"/>
                  </a:lnTo>
                  <a:lnTo>
                    <a:pt x="189" y="90"/>
                  </a:lnTo>
                  <a:lnTo>
                    <a:pt x="123" y="45"/>
                  </a:lnTo>
                  <a:lnTo>
                    <a:pt x="78" y="1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473;p21">
              <a:extLst>
                <a:ext uri="{FF2B5EF4-FFF2-40B4-BE49-F238E27FC236}">
                  <a16:creationId xmlns:a16="http://schemas.microsoft.com/office/drawing/2014/main" id="{0855B5AE-833E-DBA6-4B09-C594AB528658}"/>
                </a:ext>
              </a:extLst>
            </p:cNvPr>
            <p:cNvSpPr/>
            <p:nvPr/>
          </p:nvSpPr>
          <p:spPr>
            <a:xfrm>
              <a:off x="1683361" y="1987795"/>
              <a:ext cx="65850" cy="265206"/>
            </a:xfrm>
            <a:custGeom>
              <a:avLst/>
              <a:gdLst/>
              <a:ahLst/>
              <a:cxnLst/>
              <a:rect l="l" t="t" r="r" b="b"/>
              <a:pathLst>
                <a:path w="2806" h="11301" fill="none" extrusionOk="0">
                  <a:moveTo>
                    <a:pt x="22" y="1"/>
                  </a:moveTo>
                  <a:lnTo>
                    <a:pt x="22" y="1"/>
                  </a:lnTo>
                  <a:lnTo>
                    <a:pt x="11" y="1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312" y="691"/>
                  </a:lnTo>
                  <a:lnTo>
                    <a:pt x="612" y="1337"/>
                  </a:lnTo>
                  <a:lnTo>
                    <a:pt x="891" y="1982"/>
                  </a:lnTo>
                  <a:lnTo>
                    <a:pt x="1158" y="2639"/>
                  </a:lnTo>
                  <a:lnTo>
                    <a:pt x="1158" y="2639"/>
                  </a:lnTo>
                  <a:lnTo>
                    <a:pt x="1392" y="3218"/>
                  </a:lnTo>
                  <a:lnTo>
                    <a:pt x="1614" y="3808"/>
                  </a:lnTo>
                  <a:lnTo>
                    <a:pt x="1837" y="4387"/>
                  </a:lnTo>
                  <a:lnTo>
                    <a:pt x="2037" y="4988"/>
                  </a:lnTo>
                  <a:lnTo>
                    <a:pt x="2037" y="4988"/>
                  </a:lnTo>
                  <a:lnTo>
                    <a:pt x="2204" y="5545"/>
                  </a:lnTo>
                  <a:lnTo>
                    <a:pt x="2371" y="6113"/>
                  </a:lnTo>
                  <a:lnTo>
                    <a:pt x="2438" y="6391"/>
                  </a:lnTo>
                  <a:lnTo>
                    <a:pt x="2505" y="6681"/>
                  </a:lnTo>
                  <a:lnTo>
                    <a:pt x="2561" y="6970"/>
                  </a:lnTo>
                  <a:lnTo>
                    <a:pt x="2605" y="7259"/>
                  </a:lnTo>
                  <a:lnTo>
                    <a:pt x="2605" y="7259"/>
                  </a:lnTo>
                  <a:lnTo>
                    <a:pt x="2639" y="7493"/>
                  </a:lnTo>
                  <a:lnTo>
                    <a:pt x="2650" y="7738"/>
                  </a:lnTo>
                  <a:lnTo>
                    <a:pt x="2661" y="7983"/>
                  </a:lnTo>
                  <a:lnTo>
                    <a:pt x="2672" y="8228"/>
                  </a:lnTo>
                  <a:lnTo>
                    <a:pt x="2661" y="8462"/>
                  </a:lnTo>
                  <a:lnTo>
                    <a:pt x="2650" y="8707"/>
                  </a:lnTo>
                  <a:lnTo>
                    <a:pt x="2605" y="9197"/>
                  </a:lnTo>
                  <a:lnTo>
                    <a:pt x="2538" y="9675"/>
                  </a:lnTo>
                  <a:lnTo>
                    <a:pt x="2461" y="10154"/>
                  </a:lnTo>
                  <a:lnTo>
                    <a:pt x="2360" y="10633"/>
                  </a:lnTo>
                  <a:lnTo>
                    <a:pt x="2260" y="11101"/>
                  </a:lnTo>
                  <a:lnTo>
                    <a:pt x="2260" y="11101"/>
                  </a:lnTo>
                  <a:lnTo>
                    <a:pt x="2260" y="11134"/>
                  </a:lnTo>
                  <a:lnTo>
                    <a:pt x="2260" y="11156"/>
                  </a:lnTo>
                  <a:lnTo>
                    <a:pt x="2305" y="11212"/>
                  </a:lnTo>
                  <a:lnTo>
                    <a:pt x="2349" y="11268"/>
                  </a:lnTo>
                  <a:lnTo>
                    <a:pt x="2394" y="11301"/>
                  </a:lnTo>
                  <a:lnTo>
                    <a:pt x="2394" y="11301"/>
                  </a:lnTo>
                  <a:lnTo>
                    <a:pt x="2405" y="11301"/>
                  </a:lnTo>
                  <a:lnTo>
                    <a:pt x="2405" y="11301"/>
                  </a:lnTo>
                  <a:lnTo>
                    <a:pt x="2438" y="11167"/>
                  </a:lnTo>
                  <a:lnTo>
                    <a:pt x="2438" y="11167"/>
                  </a:lnTo>
                  <a:lnTo>
                    <a:pt x="2494" y="10956"/>
                  </a:lnTo>
                  <a:lnTo>
                    <a:pt x="2494" y="10956"/>
                  </a:lnTo>
                  <a:lnTo>
                    <a:pt x="2572" y="10655"/>
                  </a:lnTo>
                  <a:lnTo>
                    <a:pt x="2628" y="10366"/>
                  </a:lnTo>
                  <a:lnTo>
                    <a:pt x="2672" y="10099"/>
                  </a:lnTo>
                  <a:lnTo>
                    <a:pt x="2705" y="9842"/>
                  </a:lnTo>
                  <a:lnTo>
                    <a:pt x="2739" y="9598"/>
                  </a:lnTo>
                  <a:lnTo>
                    <a:pt x="2761" y="9341"/>
                  </a:lnTo>
                  <a:lnTo>
                    <a:pt x="2783" y="8818"/>
                  </a:lnTo>
                  <a:lnTo>
                    <a:pt x="2783" y="8818"/>
                  </a:lnTo>
                  <a:lnTo>
                    <a:pt x="2806" y="7527"/>
                  </a:lnTo>
                  <a:lnTo>
                    <a:pt x="2806" y="7527"/>
                  </a:lnTo>
                  <a:lnTo>
                    <a:pt x="2806" y="7070"/>
                  </a:lnTo>
                  <a:lnTo>
                    <a:pt x="2795" y="6603"/>
                  </a:lnTo>
                  <a:lnTo>
                    <a:pt x="2795" y="6603"/>
                  </a:lnTo>
                  <a:lnTo>
                    <a:pt x="2650" y="6079"/>
                  </a:lnTo>
                  <a:lnTo>
                    <a:pt x="2494" y="5556"/>
                  </a:lnTo>
                  <a:lnTo>
                    <a:pt x="2494" y="5556"/>
                  </a:lnTo>
                  <a:lnTo>
                    <a:pt x="2316" y="4999"/>
                  </a:lnTo>
                  <a:lnTo>
                    <a:pt x="2127" y="4454"/>
                  </a:lnTo>
                  <a:lnTo>
                    <a:pt x="1926" y="3908"/>
                  </a:lnTo>
                  <a:lnTo>
                    <a:pt x="1715" y="3363"/>
                  </a:lnTo>
                  <a:lnTo>
                    <a:pt x="1492" y="2817"/>
                  </a:lnTo>
                  <a:lnTo>
                    <a:pt x="1269" y="2272"/>
                  </a:lnTo>
                  <a:lnTo>
                    <a:pt x="802" y="1203"/>
                  </a:lnTo>
                  <a:lnTo>
                    <a:pt x="802" y="1203"/>
                  </a:lnTo>
                  <a:lnTo>
                    <a:pt x="579" y="735"/>
                  </a:lnTo>
                  <a:lnTo>
                    <a:pt x="356" y="268"/>
                  </a:lnTo>
                  <a:lnTo>
                    <a:pt x="356" y="268"/>
                  </a:lnTo>
                  <a:lnTo>
                    <a:pt x="312" y="201"/>
                  </a:lnTo>
                  <a:lnTo>
                    <a:pt x="256" y="134"/>
                  </a:lnTo>
                  <a:lnTo>
                    <a:pt x="189" y="90"/>
                  </a:lnTo>
                  <a:lnTo>
                    <a:pt x="123" y="45"/>
                  </a:lnTo>
                  <a:lnTo>
                    <a:pt x="123" y="45"/>
                  </a:lnTo>
                  <a:lnTo>
                    <a:pt x="78" y="12"/>
                  </a:lnTo>
                  <a:lnTo>
                    <a:pt x="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474;p21">
              <a:extLst>
                <a:ext uri="{FF2B5EF4-FFF2-40B4-BE49-F238E27FC236}">
                  <a16:creationId xmlns:a16="http://schemas.microsoft.com/office/drawing/2014/main" id="{9FFCC46B-9E51-E0A0-8C3F-F3ABA5FBE831}"/>
                </a:ext>
              </a:extLst>
            </p:cNvPr>
            <p:cNvSpPr/>
            <p:nvPr/>
          </p:nvSpPr>
          <p:spPr>
            <a:xfrm>
              <a:off x="1888444" y="2177225"/>
              <a:ext cx="4740" cy="5515"/>
            </a:xfrm>
            <a:custGeom>
              <a:avLst/>
              <a:gdLst/>
              <a:ahLst/>
              <a:cxnLst/>
              <a:rect l="l" t="t" r="r" b="b"/>
              <a:pathLst>
                <a:path w="202" h="235" extrusionOk="0">
                  <a:moveTo>
                    <a:pt x="68" y="0"/>
                  </a:moveTo>
                  <a:lnTo>
                    <a:pt x="34" y="11"/>
                  </a:lnTo>
                  <a:lnTo>
                    <a:pt x="1" y="34"/>
                  </a:lnTo>
                  <a:lnTo>
                    <a:pt x="112" y="234"/>
                  </a:lnTo>
                  <a:lnTo>
                    <a:pt x="201" y="89"/>
                  </a:lnTo>
                  <a:lnTo>
                    <a:pt x="168" y="56"/>
                  </a:lnTo>
                  <a:lnTo>
                    <a:pt x="146" y="34"/>
                  </a:lnTo>
                  <a:lnTo>
                    <a:pt x="101" y="1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1D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475;p21">
              <a:extLst>
                <a:ext uri="{FF2B5EF4-FFF2-40B4-BE49-F238E27FC236}">
                  <a16:creationId xmlns:a16="http://schemas.microsoft.com/office/drawing/2014/main" id="{FA5D1FBB-1426-F473-4798-3A4CE1B4A079}"/>
                </a:ext>
              </a:extLst>
            </p:cNvPr>
            <p:cNvSpPr/>
            <p:nvPr/>
          </p:nvSpPr>
          <p:spPr>
            <a:xfrm>
              <a:off x="1888444" y="2177225"/>
              <a:ext cx="4740" cy="5515"/>
            </a:xfrm>
            <a:custGeom>
              <a:avLst/>
              <a:gdLst/>
              <a:ahLst/>
              <a:cxnLst/>
              <a:rect l="l" t="t" r="r" b="b"/>
              <a:pathLst>
                <a:path w="202" h="235" fill="none" extrusionOk="0">
                  <a:moveTo>
                    <a:pt x="68" y="0"/>
                  </a:moveTo>
                  <a:lnTo>
                    <a:pt x="68" y="0"/>
                  </a:lnTo>
                  <a:lnTo>
                    <a:pt x="34" y="1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201" y="89"/>
                  </a:lnTo>
                  <a:lnTo>
                    <a:pt x="201" y="89"/>
                  </a:lnTo>
                  <a:lnTo>
                    <a:pt x="168" y="56"/>
                  </a:lnTo>
                  <a:lnTo>
                    <a:pt x="146" y="34"/>
                  </a:lnTo>
                  <a:lnTo>
                    <a:pt x="101" y="11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476;p21">
              <a:extLst>
                <a:ext uri="{FF2B5EF4-FFF2-40B4-BE49-F238E27FC236}">
                  <a16:creationId xmlns:a16="http://schemas.microsoft.com/office/drawing/2014/main" id="{CB1978D4-BF19-8E21-1B25-A69637002B30}"/>
                </a:ext>
              </a:extLst>
            </p:cNvPr>
            <p:cNvSpPr/>
            <p:nvPr/>
          </p:nvSpPr>
          <p:spPr>
            <a:xfrm>
              <a:off x="1867816" y="2177999"/>
              <a:ext cx="23280" cy="44447"/>
            </a:xfrm>
            <a:custGeom>
              <a:avLst/>
              <a:gdLst/>
              <a:ahLst/>
              <a:cxnLst/>
              <a:rect l="l" t="t" r="r" b="b"/>
              <a:pathLst>
                <a:path w="992" h="1894" extrusionOk="0">
                  <a:moveTo>
                    <a:pt x="880" y="1"/>
                  </a:moveTo>
                  <a:lnTo>
                    <a:pt x="880" y="23"/>
                  </a:lnTo>
                  <a:lnTo>
                    <a:pt x="624" y="468"/>
                  </a:lnTo>
                  <a:lnTo>
                    <a:pt x="390" y="936"/>
                  </a:lnTo>
                  <a:lnTo>
                    <a:pt x="190" y="1403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991" y="20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477;p21">
              <a:extLst>
                <a:ext uri="{FF2B5EF4-FFF2-40B4-BE49-F238E27FC236}">
                  <a16:creationId xmlns:a16="http://schemas.microsoft.com/office/drawing/2014/main" id="{D175FDA7-96A8-AEE7-2EF7-509084857B9B}"/>
                </a:ext>
              </a:extLst>
            </p:cNvPr>
            <p:cNvSpPr/>
            <p:nvPr/>
          </p:nvSpPr>
          <p:spPr>
            <a:xfrm>
              <a:off x="1867816" y="2177999"/>
              <a:ext cx="23280" cy="44447"/>
            </a:xfrm>
            <a:custGeom>
              <a:avLst/>
              <a:gdLst/>
              <a:ahLst/>
              <a:cxnLst/>
              <a:rect l="l" t="t" r="r" b="b"/>
              <a:pathLst>
                <a:path w="992" h="1894" fill="none" extrusionOk="0">
                  <a:moveTo>
                    <a:pt x="880" y="1"/>
                  </a:moveTo>
                  <a:lnTo>
                    <a:pt x="880" y="1"/>
                  </a:lnTo>
                  <a:lnTo>
                    <a:pt x="880" y="23"/>
                  </a:lnTo>
                  <a:lnTo>
                    <a:pt x="880" y="23"/>
                  </a:lnTo>
                  <a:lnTo>
                    <a:pt x="624" y="468"/>
                  </a:lnTo>
                  <a:lnTo>
                    <a:pt x="390" y="936"/>
                  </a:lnTo>
                  <a:lnTo>
                    <a:pt x="190" y="1403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991" y="201"/>
                  </a:lnTo>
                  <a:lnTo>
                    <a:pt x="991" y="201"/>
                  </a:lnTo>
                  <a:lnTo>
                    <a:pt x="8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478;p21">
              <a:extLst>
                <a:ext uri="{FF2B5EF4-FFF2-40B4-BE49-F238E27FC236}">
                  <a16:creationId xmlns:a16="http://schemas.microsoft.com/office/drawing/2014/main" id="{4DFD3985-582B-3C1E-9CCF-4E130B2242FC}"/>
                </a:ext>
              </a:extLst>
            </p:cNvPr>
            <p:cNvSpPr/>
            <p:nvPr/>
          </p:nvSpPr>
          <p:spPr>
            <a:xfrm>
              <a:off x="1855003" y="2179313"/>
              <a:ext cx="39472" cy="146601"/>
            </a:xfrm>
            <a:custGeom>
              <a:avLst/>
              <a:gdLst/>
              <a:ahLst/>
              <a:cxnLst/>
              <a:rect l="l" t="t" r="r" b="b"/>
              <a:pathLst>
                <a:path w="1682" h="6247" extrusionOk="0">
                  <a:moveTo>
                    <a:pt x="1626" y="0"/>
                  </a:moveTo>
                  <a:lnTo>
                    <a:pt x="1537" y="145"/>
                  </a:lnTo>
                  <a:lnTo>
                    <a:pt x="546" y="1837"/>
                  </a:lnTo>
                  <a:lnTo>
                    <a:pt x="402" y="2283"/>
                  </a:lnTo>
                  <a:lnTo>
                    <a:pt x="279" y="2739"/>
                  </a:lnTo>
                  <a:lnTo>
                    <a:pt x="179" y="3196"/>
                  </a:lnTo>
                  <a:lnTo>
                    <a:pt x="101" y="3652"/>
                  </a:lnTo>
                  <a:lnTo>
                    <a:pt x="45" y="4120"/>
                  </a:lnTo>
                  <a:lnTo>
                    <a:pt x="12" y="4587"/>
                  </a:lnTo>
                  <a:lnTo>
                    <a:pt x="1" y="5055"/>
                  </a:lnTo>
                  <a:lnTo>
                    <a:pt x="23" y="5522"/>
                  </a:lnTo>
                  <a:lnTo>
                    <a:pt x="45" y="5756"/>
                  </a:lnTo>
                  <a:lnTo>
                    <a:pt x="56" y="5868"/>
                  </a:lnTo>
                  <a:lnTo>
                    <a:pt x="56" y="5979"/>
                  </a:lnTo>
                  <a:lnTo>
                    <a:pt x="68" y="6057"/>
                  </a:lnTo>
                  <a:lnTo>
                    <a:pt x="101" y="6135"/>
                  </a:lnTo>
                  <a:lnTo>
                    <a:pt x="123" y="6168"/>
                  </a:lnTo>
                  <a:lnTo>
                    <a:pt x="145" y="6202"/>
                  </a:lnTo>
                  <a:lnTo>
                    <a:pt x="179" y="6224"/>
                  </a:lnTo>
                  <a:lnTo>
                    <a:pt x="212" y="6246"/>
                  </a:lnTo>
                  <a:lnTo>
                    <a:pt x="235" y="6246"/>
                  </a:lnTo>
                  <a:lnTo>
                    <a:pt x="268" y="6235"/>
                  </a:lnTo>
                  <a:lnTo>
                    <a:pt x="290" y="6224"/>
                  </a:lnTo>
                  <a:lnTo>
                    <a:pt x="312" y="6202"/>
                  </a:lnTo>
                  <a:lnTo>
                    <a:pt x="324" y="6168"/>
                  </a:lnTo>
                  <a:lnTo>
                    <a:pt x="346" y="6101"/>
                  </a:lnTo>
                  <a:lnTo>
                    <a:pt x="346" y="6046"/>
                  </a:lnTo>
                  <a:lnTo>
                    <a:pt x="335" y="5868"/>
                  </a:lnTo>
                  <a:lnTo>
                    <a:pt x="312" y="5689"/>
                  </a:lnTo>
                  <a:lnTo>
                    <a:pt x="301" y="5289"/>
                  </a:lnTo>
                  <a:lnTo>
                    <a:pt x="301" y="4877"/>
                  </a:lnTo>
                  <a:lnTo>
                    <a:pt x="301" y="4854"/>
                  </a:lnTo>
                  <a:lnTo>
                    <a:pt x="301" y="4832"/>
                  </a:lnTo>
                  <a:lnTo>
                    <a:pt x="301" y="4777"/>
                  </a:lnTo>
                  <a:lnTo>
                    <a:pt x="312" y="4643"/>
                  </a:lnTo>
                  <a:lnTo>
                    <a:pt x="335" y="4331"/>
                  </a:lnTo>
                  <a:lnTo>
                    <a:pt x="368" y="4019"/>
                  </a:lnTo>
                  <a:lnTo>
                    <a:pt x="413" y="3708"/>
                  </a:lnTo>
                  <a:lnTo>
                    <a:pt x="479" y="3329"/>
                  </a:lnTo>
                  <a:lnTo>
                    <a:pt x="569" y="2951"/>
                  </a:lnTo>
                  <a:lnTo>
                    <a:pt x="669" y="2583"/>
                  </a:lnTo>
                  <a:lnTo>
                    <a:pt x="780" y="2216"/>
                  </a:lnTo>
                  <a:lnTo>
                    <a:pt x="869" y="1971"/>
                  </a:lnTo>
                  <a:lnTo>
                    <a:pt x="958" y="1726"/>
                  </a:lnTo>
                  <a:lnTo>
                    <a:pt x="1058" y="1481"/>
                  </a:lnTo>
                  <a:lnTo>
                    <a:pt x="1159" y="1247"/>
                  </a:lnTo>
                  <a:lnTo>
                    <a:pt x="1281" y="1013"/>
                  </a:lnTo>
                  <a:lnTo>
                    <a:pt x="1392" y="780"/>
                  </a:lnTo>
                  <a:lnTo>
                    <a:pt x="1648" y="334"/>
                  </a:lnTo>
                  <a:lnTo>
                    <a:pt x="1660" y="290"/>
                  </a:lnTo>
                  <a:lnTo>
                    <a:pt x="1671" y="256"/>
                  </a:lnTo>
                  <a:lnTo>
                    <a:pt x="1682" y="167"/>
                  </a:lnTo>
                  <a:lnTo>
                    <a:pt x="1660" y="78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479;p21">
              <a:extLst>
                <a:ext uri="{FF2B5EF4-FFF2-40B4-BE49-F238E27FC236}">
                  <a16:creationId xmlns:a16="http://schemas.microsoft.com/office/drawing/2014/main" id="{1740CCED-FC43-AD67-E8BF-8D5AB00918A3}"/>
                </a:ext>
              </a:extLst>
            </p:cNvPr>
            <p:cNvSpPr/>
            <p:nvPr/>
          </p:nvSpPr>
          <p:spPr>
            <a:xfrm>
              <a:off x="1855003" y="2179313"/>
              <a:ext cx="39472" cy="146601"/>
            </a:xfrm>
            <a:custGeom>
              <a:avLst/>
              <a:gdLst/>
              <a:ahLst/>
              <a:cxnLst/>
              <a:rect l="l" t="t" r="r" b="b"/>
              <a:pathLst>
                <a:path w="1682" h="6247" fill="none" extrusionOk="0">
                  <a:moveTo>
                    <a:pt x="1626" y="0"/>
                  </a:moveTo>
                  <a:lnTo>
                    <a:pt x="1626" y="0"/>
                  </a:lnTo>
                  <a:lnTo>
                    <a:pt x="1537" y="145"/>
                  </a:lnTo>
                  <a:lnTo>
                    <a:pt x="1537" y="145"/>
                  </a:lnTo>
                  <a:lnTo>
                    <a:pt x="1537" y="145"/>
                  </a:lnTo>
                  <a:lnTo>
                    <a:pt x="546" y="1837"/>
                  </a:lnTo>
                  <a:lnTo>
                    <a:pt x="546" y="1837"/>
                  </a:lnTo>
                  <a:lnTo>
                    <a:pt x="402" y="2283"/>
                  </a:lnTo>
                  <a:lnTo>
                    <a:pt x="279" y="2739"/>
                  </a:lnTo>
                  <a:lnTo>
                    <a:pt x="179" y="3196"/>
                  </a:lnTo>
                  <a:lnTo>
                    <a:pt x="101" y="3652"/>
                  </a:lnTo>
                  <a:lnTo>
                    <a:pt x="45" y="4120"/>
                  </a:lnTo>
                  <a:lnTo>
                    <a:pt x="12" y="4587"/>
                  </a:lnTo>
                  <a:lnTo>
                    <a:pt x="1" y="5055"/>
                  </a:lnTo>
                  <a:lnTo>
                    <a:pt x="23" y="5522"/>
                  </a:lnTo>
                  <a:lnTo>
                    <a:pt x="23" y="5522"/>
                  </a:lnTo>
                  <a:lnTo>
                    <a:pt x="45" y="5756"/>
                  </a:lnTo>
                  <a:lnTo>
                    <a:pt x="56" y="5868"/>
                  </a:lnTo>
                  <a:lnTo>
                    <a:pt x="56" y="5979"/>
                  </a:lnTo>
                  <a:lnTo>
                    <a:pt x="56" y="5979"/>
                  </a:lnTo>
                  <a:lnTo>
                    <a:pt x="68" y="6057"/>
                  </a:lnTo>
                  <a:lnTo>
                    <a:pt x="101" y="6135"/>
                  </a:lnTo>
                  <a:lnTo>
                    <a:pt x="123" y="6168"/>
                  </a:lnTo>
                  <a:lnTo>
                    <a:pt x="145" y="6202"/>
                  </a:lnTo>
                  <a:lnTo>
                    <a:pt x="179" y="6224"/>
                  </a:lnTo>
                  <a:lnTo>
                    <a:pt x="212" y="6246"/>
                  </a:lnTo>
                  <a:lnTo>
                    <a:pt x="212" y="6246"/>
                  </a:lnTo>
                  <a:lnTo>
                    <a:pt x="235" y="6246"/>
                  </a:lnTo>
                  <a:lnTo>
                    <a:pt x="235" y="6246"/>
                  </a:lnTo>
                  <a:lnTo>
                    <a:pt x="268" y="6235"/>
                  </a:lnTo>
                  <a:lnTo>
                    <a:pt x="290" y="6224"/>
                  </a:lnTo>
                  <a:lnTo>
                    <a:pt x="312" y="6202"/>
                  </a:lnTo>
                  <a:lnTo>
                    <a:pt x="324" y="6168"/>
                  </a:lnTo>
                  <a:lnTo>
                    <a:pt x="346" y="6101"/>
                  </a:lnTo>
                  <a:lnTo>
                    <a:pt x="346" y="6046"/>
                  </a:lnTo>
                  <a:lnTo>
                    <a:pt x="346" y="6046"/>
                  </a:lnTo>
                  <a:lnTo>
                    <a:pt x="335" y="5868"/>
                  </a:lnTo>
                  <a:lnTo>
                    <a:pt x="312" y="5689"/>
                  </a:lnTo>
                  <a:lnTo>
                    <a:pt x="312" y="5689"/>
                  </a:lnTo>
                  <a:lnTo>
                    <a:pt x="301" y="5289"/>
                  </a:lnTo>
                  <a:lnTo>
                    <a:pt x="301" y="4877"/>
                  </a:lnTo>
                  <a:lnTo>
                    <a:pt x="301" y="4877"/>
                  </a:lnTo>
                  <a:lnTo>
                    <a:pt x="301" y="4877"/>
                  </a:lnTo>
                  <a:lnTo>
                    <a:pt x="301" y="4877"/>
                  </a:lnTo>
                  <a:lnTo>
                    <a:pt x="301" y="4854"/>
                  </a:lnTo>
                  <a:lnTo>
                    <a:pt x="301" y="4854"/>
                  </a:lnTo>
                  <a:lnTo>
                    <a:pt x="301" y="4832"/>
                  </a:lnTo>
                  <a:lnTo>
                    <a:pt x="301" y="4832"/>
                  </a:lnTo>
                  <a:lnTo>
                    <a:pt x="301" y="4832"/>
                  </a:lnTo>
                  <a:lnTo>
                    <a:pt x="301" y="4832"/>
                  </a:lnTo>
                  <a:lnTo>
                    <a:pt x="301" y="4777"/>
                  </a:lnTo>
                  <a:lnTo>
                    <a:pt x="301" y="4777"/>
                  </a:lnTo>
                  <a:lnTo>
                    <a:pt x="312" y="4643"/>
                  </a:lnTo>
                  <a:lnTo>
                    <a:pt x="312" y="4643"/>
                  </a:lnTo>
                  <a:lnTo>
                    <a:pt x="335" y="4331"/>
                  </a:lnTo>
                  <a:lnTo>
                    <a:pt x="335" y="4331"/>
                  </a:lnTo>
                  <a:lnTo>
                    <a:pt x="368" y="4019"/>
                  </a:lnTo>
                  <a:lnTo>
                    <a:pt x="413" y="3708"/>
                  </a:lnTo>
                  <a:lnTo>
                    <a:pt x="413" y="3708"/>
                  </a:lnTo>
                  <a:lnTo>
                    <a:pt x="479" y="3329"/>
                  </a:lnTo>
                  <a:lnTo>
                    <a:pt x="569" y="2951"/>
                  </a:lnTo>
                  <a:lnTo>
                    <a:pt x="669" y="2583"/>
                  </a:lnTo>
                  <a:lnTo>
                    <a:pt x="780" y="2216"/>
                  </a:lnTo>
                  <a:lnTo>
                    <a:pt x="780" y="2216"/>
                  </a:lnTo>
                  <a:lnTo>
                    <a:pt x="869" y="1971"/>
                  </a:lnTo>
                  <a:lnTo>
                    <a:pt x="958" y="1726"/>
                  </a:lnTo>
                  <a:lnTo>
                    <a:pt x="1058" y="1481"/>
                  </a:lnTo>
                  <a:lnTo>
                    <a:pt x="1159" y="1247"/>
                  </a:lnTo>
                  <a:lnTo>
                    <a:pt x="1281" y="1013"/>
                  </a:lnTo>
                  <a:lnTo>
                    <a:pt x="1392" y="780"/>
                  </a:lnTo>
                  <a:lnTo>
                    <a:pt x="1648" y="334"/>
                  </a:lnTo>
                  <a:lnTo>
                    <a:pt x="1648" y="334"/>
                  </a:lnTo>
                  <a:lnTo>
                    <a:pt x="1660" y="290"/>
                  </a:lnTo>
                  <a:lnTo>
                    <a:pt x="1671" y="256"/>
                  </a:lnTo>
                  <a:lnTo>
                    <a:pt x="1682" y="167"/>
                  </a:lnTo>
                  <a:lnTo>
                    <a:pt x="1660" y="78"/>
                  </a:lnTo>
                  <a:lnTo>
                    <a:pt x="1626" y="0"/>
                  </a:lnTo>
                  <a:lnTo>
                    <a:pt x="1626" y="0"/>
                  </a:lnTo>
                  <a:lnTo>
                    <a:pt x="16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480;p21">
              <a:extLst>
                <a:ext uri="{FF2B5EF4-FFF2-40B4-BE49-F238E27FC236}">
                  <a16:creationId xmlns:a16="http://schemas.microsoft.com/office/drawing/2014/main" id="{F6343B19-EC02-BE9E-39C6-BD2371ABCCD2}"/>
                </a:ext>
              </a:extLst>
            </p:cNvPr>
            <p:cNvSpPr/>
            <p:nvPr/>
          </p:nvSpPr>
          <p:spPr>
            <a:xfrm>
              <a:off x="1587731" y="2436916"/>
              <a:ext cx="798" cy="282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1"/>
                  </a:moveTo>
                  <a:lnTo>
                    <a:pt x="0" y="1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481;p21">
              <a:extLst>
                <a:ext uri="{FF2B5EF4-FFF2-40B4-BE49-F238E27FC236}">
                  <a16:creationId xmlns:a16="http://schemas.microsoft.com/office/drawing/2014/main" id="{A42BE770-7FEC-8684-1664-E32BE5AF6A2D}"/>
                </a:ext>
              </a:extLst>
            </p:cNvPr>
            <p:cNvSpPr/>
            <p:nvPr/>
          </p:nvSpPr>
          <p:spPr>
            <a:xfrm>
              <a:off x="1587731" y="2436916"/>
              <a:ext cx="798" cy="282"/>
            </a:xfrm>
            <a:custGeom>
              <a:avLst/>
              <a:gdLst/>
              <a:ahLst/>
              <a:cxnLst/>
              <a:rect l="l" t="t" r="r" b="b"/>
              <a:pathLst>
                <a:path w="34" h="1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482;p21">
              <a:extLst>
                <a:ext uri="{FF2B5EF4-FFF2-40B4-BE49-F238E27FC236}">
                  <a16:creationId xmlns:a16="http://schemas.microsoft.com/office/drawing/2014/main" id="{8F06C8C5-0E27-9596-F11D-8A6C6DA94CC4}"/>
                </a:ext>
              </a:extLst>
            </p:cNvPr>
            <p:cNvSpPr/>
            <p:nvPr/>
          </p:nvSpPr>
          <p:spPr>
            <a:xfrm>
              <a:off x="1533381" y="2434569"/>
              <a:ext cx="55149" cy="18305"/>
            </a:xfrm>
            <a:custGeom>
              <a:avLst/>
              <a:gdLst/>
              <a:ahLst/>
              <a:cxnLst/>
              <a:rect l="l" t="t" r="r" b="b"/>
              <a:pathLst>
                <a:path w="2350" h="780" extrusionOk="0">
                  <a:moveTo>
                    <a:pt x="1581" y="1"/>
                  </a:moveTo>
                  <a:lnTo>
                    <a:pt x="1381" y="12"/>
                  </a:lnTo>
                  <a:lnTo>
                    <a:pt x="1192" y="23"/>
                  </a:lnTo>
                  <a:lnTo>
                    <a:pt x="1003" y="56"/>
                  </a:lnTo>
                  <a:lnTo>
                    <a:pt x="813" y="90"/>
                  </a:lnTo>
                  <a:lnTo>
                    <a:pt x="635" y="134"/>
                  </a:lnTo>
                  <a:lnTo>
                    <a:pt x="446" y="190"/>
                  </a:lnTo>
                  <a:lnTo>
                    <a:pt x="268" y="246"/>
                  </a:lnTo>
                  <a:lnTo>
                    <a:pt x="101" y="312"/>
                  </a:lnTo>
                  <a:lnTo>
                    <a:pt x="67" y="335"/>
                  </a:lnTo>
                  <a:lnTo>
                    <a:pt x="45" y="357"/>
                  </a:lnTo>
                  <a:lnTo>
                    <a:pt x="23" y="390"/>
                  </a:lnTo>
                  <a:lnTo>
                    <a:pt x="12" y="424"/>
                  </a:lnTo>
                  <a:lnTo>
                    <a:pt x="1" y="502"/>
                  </a:lnTo>
                  <a:lnTo>
                    <a:pt x="12" y="568"/>
                  </a:lnTo>
                  <a:lnTo>
                    <a:pt x="34" y="624"/>
                  </a:lnTo>
                  <a:lnTo>
                    <a:pt x="67" y="702"/>
                  </a:lnTo>
                  <a:lnTo>
                    <a:pt x="112" y="758"/>
                  </a:lnTo>
                  <a:lnTo>
                    <a:pt x="145" y="780"/>
                  </a:lnTo>
                  <a:lnTo>
                    <a:pt x="201" y="780"/>
                  </a:lnTo>
                  <a:lnTo>
                    <a:pt x="368" y="713"/>
                  </a:lnTo>
                  <a:lnTo>
                    <a:pt x="546" y="646"/>
                  </a:lnTo>
                  <a:lnTo>
                    <a:pt x="724" y="602"/>
                  </a:lnTo>
                  <a:lnTo>
                    <a:pt x="902" y="557"/>
                  </a:lnTo>
                  <a:lnTo>
                    <a:pt x="1080" y="513"/>
                  </a:lnTo>
                  <a:lnTo>
                    <a:pt x="1270" y="490"/>
                  </a:lnTo>
                  <a:lnTo>
                    <a:pt x="1459" y="479"/>
                  </a:lnTo>
                  <a:lnTo>
                    <a:pt x="1637" y="468"/>
                  </a:lnTo>
                  <a:lnTo>
                    <a:pt x="1815" y="479"/>
                  </a:lnTo>
                  <a:lnTo>
                    <a:pt x="1993" y="490"/>
                  </a:lnTo>
                  <a:lnTo>
                    <a:pt x="2172" y="524"/>
                  </a:lnTo>
                  <a:lnTo>
                    <a:pt x="2339" y="557"/>
                  </a:lnTo>
                  <a:lnTo>
                    <a:pt x="2350" y="557"/>
                  </a:lnTo>
                  <a:lnTo>
                    <a:pt x="2183" y="479"/>
                  </a:lnTo>
                  <a:lnTo>
                    <a:pt x="2105" y="424"/>
                  </a:lnTo>
                  <a:lnTo>
                    <a:pt x="2027" y="368"/>
                  </a:lnTo>
                  <a:lnTo>
                    <a:pt x="1826" y="190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483;p21">
              <a:extLst>
                <a:ext uri="{FF2B5EF4-FFF2-40B4-BE49-F238E27FC236}">
                  <a16:creationId xmlns:a16="http://schemas.microsoft.com/office/drawing/2014/main" id="{76D6C60C-68EC-7CB0-C999-79F918180C05}"/>
                </a:ext>
              </a:extLst>
            </p:cNvPr>
            <p:cNvSpPr/>
            <p:nvPr/>
          </p:nvSpPr>
          <p:spPr>
            <a:xfrm>
              <a:off x="1533381" y="2434569"/>
              <a:ext cx="55149" cy="18305"/>
            </a:xfrm>
            <a:custGeom>
              <a:avLst/>
              <a:gdLst/>
              <a:ahLst/>
              <a:cxnLst/>
              <a:rect l="l" t="t" r="r" b="b"/>
              <a:pathLst>
                <a:path w="2350" h="780" fill="none" extrusionOk="0">
                  <a:moveTo>
                    <a:pt x="1581" y="1"/>
                  </a:moveTo>
                  <a:lnTo>
                    <a:pt x="1581" y="1"/>
                  </a:lnTo>
                  <a:lnTo>
                    <a:pt x="1381" y="12"/>
                  </a:lnTo>
                  <a:lnTo>
                    <a:pt x="1192" y="23"/>
                  </a:lnTo>
                  <a:lnTo>
                    <a:pt x="1003" y="56"/>
                  </a:lnTo>
                  <a:lnTo>
                    <a:pt x="813" y="90"/>
                  </a:lnTo>
                  <a:lnTo>
                    <a:pt x="635" y="134"/>
                  </a:lnTo>
                  <a:lnTo>
                    <a:pt x="446" y="190"/>
                  </a:lnTo>
                  <a:lnTo>
                    <a:pt x="268" y="246"/>
                  </a:lnTo>
                  <a:lnTo>
                    <a:pt x="101" y="312"/>
                  </a:lnTo>
                  <a:lnTo>
                    <a:pt x="101" y="312"/>
                  </a:lnTo>
                  <a:lnTo>
                    <a:pt x="67" y="335"/>
                  </a:lnTo>
                  <a:lnTo>
                    <a:pt x="45" y="357"/>
                  </a:lnTo>
                  <a:lnTo>
                    <a:pt x="23" y="390"/>
                  </a:lnTo>
                  <a:lnTo>
                    <a:pt x="12" y="424"/>
                  </a:lnTo>
                  <a:lnTo>
                    <a:pt x="1" y="502"/>
                  </a:lnTo>
                  <a:lnTo>
                    <a:pt x="12" y="568"/>
                  </a:lnTo>
                  <a:lnTo>
                    <a:pt x="12" y="568"/>
                  </a:lnTo>
                  <a:lnTo>
                    <a:pt x="34" y="624"/>
                  </a:lnTo>
                  <a:lnTo>
                    <a:pt x="67" y="702"/>
                  </a:lnTo>
                  <a:lnTo>
                    <a:pt x="112" y="758"/>
                  </a:lnTo>
                  <a:lnTo>
                    <a:pt x="145" y="780"/>
                  </a:lnTo>
                  <a:lnTo>
                    <a:pt x="168" y="780"/>
                  </a:lnTo>
                  <a:lnTo>
                    <a:pt x="168" y="780"/>
                  </a:lnTo>
                  <a:lnTo>
                    <a:pt x="201" y="780"/>
                  </a:lnTo>
                  <a:lnTo>
                    <a:pt x="201" y="780"/>
                  </a:lnTo>
                  <a:lnTo>
                    <a:pt x="368" y="713"/>
                  </a:lnTo>
                  <a:lnTo>
                    <a:pt x="546" y="646"/>
                  </a:lnTo>
                  <a:lnTo>
                    <a:pt x="724" y="602"/>
                  </a:lnTo>
                  <a:lnTo>
                    <a:pt x="902" y="557"/>
                  </a:lnTo>
                  <a:lnTo>
                    <a:pt x="1080" y="513"/>
                  </a:lnTo>
                  <a:lnTo>
                    <a:pt x="1270" y="490"/>
                  </a:lnTo>
                  <a:lnTo>
                    <a:pt x="1459" y="479"/>
                  </a:lnTo>
                  <a:lnTo>
                    <a:pt x="1637" y="468"/>
                  </a:lnTo>
                  <a:lnTo>
                    <a:pt x="1637" y="468"/>
                  </a:lnTo>
                  <a:lnTo>
                    <a:pt x="1815" y="479"/>
                  </a:lnTo>
                  <a:lnTo>
                    <a:pt x="1993" y="490"/>
                  </a:lnTo>
                  <a:lnTo>
                    <a:pt x="2172" y="524"/>
                  </a:lnTo>
                  <a:lnTo>
                    <a:pt x="2339" y="557"/>
                  </a:lnTo>
                  <a:lnTo>
                    <a:pt x="2339" y="557"/>
                  </a:lnTo>
                  <a:lnTo>
                    <a:pt x="2350" y="557"/>
                  </a:lnTo>
                  <a:lnTo>
                    <a:pt x="2350" y="557"/>
                  </a:lnTo>
                  <a:lnTo>
                    <a:pt x="2183" y="479"/>
                  </a:lnTo>
                  <a:lnTo>
                    <a:pt x="2105" y="424"/>
                  </a:lnTo>
                  <a:lnTo>
                    <a:pt x="2027" y="368"/>
                  </a:lnTo>
                  <a:lnTo>
                    <a:pt x="2027" y="368"/>
                  </a:lnTo>
                  <a:lnTo>
                    <a:pt x="1826" y="190"/>
                  </a:lnTo>
                  <a:lnTo>
                    <a:pt x="1648" y="1"/>
                  </a:lnTo>
                  <a:lnTo>
                    <a:pt x="1648" y="1"/>
                  </a:lnTo>
                  <a:lnTo>
                    <a:pt x="15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484;p21">
              <a:extLst>
                <a:ext uri="{FF2B5EF4-FFF2-40B4-BE49-F238E27FC236}">
                  <a16:creationId xmlns:a16="http://schemas.microsoft.com/office/drawing/2014/main" id="{F88EB995-8F0A-A4EE-ED9D-BA4F372D9B97}"/>
                </a:ext>
              </a:extLst>
            </p:cNvPr>
            <p:cNvSpPr/>
            <p:nvPr/>
          </p:nvSpPr>
          <p:spPr>
            <a:xfrm>
              <a:off x="1572571" y="2434569"/>
              <a:ext cx="18844" cy="8120"/>
            </a:xfrm>
            <a:custGeom>
              <a:avLst/>
              <a:gdLst/>
              <a:ahLst/>
              <a:cxnLst/>
              <a:rect l="l" t="t" r="r" b="b"/>
              <a:pathLst>
                <a:path w="803" h="346" extrusionOk="0">
                  <a:moveTo>
                    <a:pt x="1" y="1"/>
                  </a:moveTo>
                  <a:lnTo>
                    <a:pt x="802" y="346"/>
                  </a:lnTo>
                  <a:lnTo>
                    <a:pt x="780" y="279"/>
                  </a:lnTo>
                  <a:lnTo>
                    <a:pt x="758" y="212"/>
                  </a:lnTo>
                  <a:lnTo>
                    <a:pt x="724" y="145"/>
                  </a:lnTo>
                  <a:lnTo>
                    <a:pt x="680" y="112"/>
                  </a:lnTo>
                  <a:lnTo>
                    <a:pt x="646" y="101"/>
                  </a:lnTo>
                  <a:lnTo>
                    <a:pt x="490" y="56"/>
                  </a:lnTo>
                  <a:lnTo>
                    <a:pt x="323" y="34"/>
                  </a:lnTo>
                  <a:lnTo>
                    <a:pt x="168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9A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485;p21">
              <a:extLst>
                <a:ext uri="{FF2B5EF4-FFF2-40B4-BE49-F238E27FC236}">
                  <a16:creationId xmlns:a16="http://schemas.microsoft.com/office/drawing/2014/main" id="{9162AB23-BB0F-D174-9CED-4D0DEE79B0B3}"/>
                </a:ext>
              </a:extLst>
            </p:cNvPr>
            <p:cNvSpPr/>
            <p:nvPr/>
          </p:nvSpPr>
          <p:spPr>
            <a:xfrm>
              <a:off x="1572571" y="2434569"/>
              <a:ext cx="18844" cy="8120"/>
            </a:xfrm>
            <a:custGeom>
              <a:avLst/>
              <a:gdLst/>
              <a:ahLst/>
              <a:cxnLst/>
              <a:rect l="l" t="t" r="r" b="b"/>
              <a:pathLst>
                <a:path w="803" h="34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02" y="346"/>
                  </a:lnTo>
                  <a:lnTo>
                    <a:pt x="802" y="346"/>
                  </a:lnTo>
                  <a:lnTo>
                    <a:pt x="780" y="279"/>
                  </a:lnTo>
                  <a:lnTo>
                    <a:pt x="758" y="212"/>
                  </a:lnTo>
                  <a:lnTo>
                    <a:pt x="724" y="145"/>
                  </a:lnTo>
                  <a:lnTo>
                    <a:pt x="680" y="112"/>
                  </a:lnTo>
                  <a:lnTo>
                    <a:pt x="680" y="112"/>
                  </a:lnTo>
                  <a:lnTo>
                    <a:pt x="646" y="101"/>
                  </a:lnTo>
                  <a:lnTo>
                    <a:pt x="646" y="101"/>
                  </a:lnTo>
                  <a:lnTo>
                    <a:pt x="646" y="101"/>
                  </a:lnTo>
                  <a:lnTo>
                    <a:pt x="646" y="101"/>
                  </a:lnTo>
                  <a:lnTo>
                    <a:pt x="490" y="56"/>
                  </a:lnTo>
                  <a:lnTo>
                    <a:pt x="323" y="34"/>
                  </a:lnTo>
                  <a:lnTo>
                    <a:pt x="168" y="1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486;p21">
              <a:extLst>
                <a:ext uri="{FF2B5EF4-FFF2-40B4-BE49-F238E27FC236}">
                  <a16:creationId xmlns:a16="http://schemas.microsoft.com/office/drawing/2014/main" id="{69613394-EED5-AF09-0F4B-64BAED5B7321}"/>
                </a:ext>
              </a:extLst>
            </p:cNvPr>
            <p:cNvSpPr/>
            <p:nvPr/>
          </p:nvSpPr>
          <p:spPr>
            <a:xfrm>
              <a:off x="1572055" y="2434569"/>
              <a:ext cx="19361" cy="13353"/>
            </a:xfrm>
            <a:custGeom>
              <a:avLst/>
              <a:gdLst/>
              <a:ahLst/>
              <a:cxnLst/>
              <a:rect l="l" t="t" r="r" b="b"/>
              <a:pathLst>
                <a:path w="825" h="569" extrusionOk="0">
                  <a:moveTo>
                    <a:pt x="0" y="1"/>
                  </a:moveTo>
                  <a:lnTo>
                    <a:pt x="178" y="190"/>
                  </a:lnTo>
                  <a:lnTo>
                    <a:pt x="379" y="368"/>
                  </a:lnTo>
                  <a:lnTo>
                    <a:pt x="457" y="424"/>
                  </a:lnTo>
                  <a:lnTo>
                    <a:pt x="535" y="479"/>
                  </a:lnTo>
                  <a:lnTo>
                    <a:pt x="702" y="557"/>
                  </a:lnTo>
                  <a:lnTo>
                    <a:pt x="724" y="568"/>
                  </a:lnTo>
                  <a:lnTo>
                    <a:pt x="746" y="557"/>
                  </a:lnTo>
                  <a:lnTo>
                    <a:pt x="768" y="546"/>
                  </a:lnTo>
                  <a:lnTo>
                    <a:pt x="791" y="524"/>
                  </a:lnTo>
                  <a:lnTo>
                    <a:pt x="802" y="502"/>
                  </a:lnTo>
                  <a:lnTo>
                    <a:pt x="824" y="435"/>
                  </a:lnTo>
                  <a:lnTo>
                    <a:pt x="824" y="34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E9A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487;p21">
              <a:extLst>
                <a:ext uri="{FF2B5EF4-FFF2-40B4-BE49-F238E27FC236}">
                  <a16:creationId xmlns:a16="http://schemas.microsoft.com/office/drawing/2014/main" id="{5ED82079-A35F-D708-00D8-D2FA5DB83FA9}"/>
                </a:ext>
              </a:extLst>
            </p:cNvPr>
            <p:cNvSpPr/>
            <p:nvPr/>
          </p:nvSpPr>
          <p:spPr>
            <a:xfrm>
              <a:off x="1572055" y="2434569"/>
              <a:ext cx="19361" cy="13353"/>
            </a:xfrm>
            <a:custGeom>
              <a:avLst/>
              <a:gdLst/>
              <a:ahLst/>
              <a:cxnLst/>
              <a:rect l="l" t="t" r="r" b="b"/>
              <a:pathLst>
                <a:path w="825" h="56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8" y="190"/>
                  </a:lnTo>
                  <a:lnTo>
                    <a:pt x="379" y="368"/>
                  </a:lnTo>
                  <a:lnTo>
                    <a:pt x="379" y="368"/>
                  </a:lnTo>
                  <a:lnTo>
                    <a:pt x="457" y="424"/>
                  </a:lnTo>
                  <a:lnTo>
                    <a:pt x="535" y="479"/>
                  </a:lnTo>
                  <a:lnTo>
                    <a:pt x="702" y="557"/>
                  </a:lnTo>
                  <a:lnTo>
                    <a:pt x="702" y="557"/>
                  </a:lnTo>
                  <a:lnTo>
                    <a:pt x="724" y="568"/>
                  </a:lnTo>
                  <a:lnTo>
                    <a:pt x="724" y="568"/>
                  </a:lnTo>
                  <a:lnTo>
                    <a:pt x="746" y="557"/>
                  </a:lnTo>
                  <a:lnTo>
                    <a:pt x="768" y="546"/>
                  </a:lnTo>
                  <a:lnTo>
                    <a:pt x="791" y="524"/>
                  </a:lnTo>
                  <a:lnTo>
                    <a:pt x="802" y="502"/>
                  </a:lnTo>
                  <a:lnTo>
                    <a:pt x="824" y="435"/>
                  </a:lnTo>
                  <a:lnTo>
                    <a:pt x="824" y="346"/>
                  </a:lnTo>
                  <a:lnTo>
                    <a:pt x="824" y="346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488;p21">
              <a:extLst>
                <a:ext uri="{FF2B5EF4-FFF2-40B4-BE49-F238E27FC236}">
                  <a16:creationId xmlns:a16="http://schemas.microsoft.com/office/drawing/2014/main" id="{CE9BAE72-6DB5-F717-5DE1-50CB14D3164B}"/>
                </a:ext>
              </a:extLst>
            </p:cNvPr>
            <p:cNvSpPr/>
            <p:nvPr/>
          </p:nvSpPr>
          <p:spPr>
            <a:xfrm>
              <a:off x="1377134" y="1849055"/>
              <a:ext cx="229676" cy="134586"/>
            </a:xfrm>
            <a:custGeom>
              <a:avLst/>
              <a:gdLst/>
              <a:ahLst/>
              <a:cxnLst/>
              <a:rect l="l" t="t" r="r" b="b"/>
              <a:pathLst>
                <a:path w="9787" h="5735" extrusionOk="0">
                  <a:moveTo>
                    <a:pt x="1" y="1"/>
                  </a:moveTo>
                  <a:lnTo>
                    <a:pt x="90" y="212"/>
                  </a:lnTo>
                  <a:lnTo>
                    <a:pt x="179" y="413"/>
                  </a:lnTo>
                  <a:lnTo>
                    <a:pt x="279" y="624"/>
                  </a:lnTo>
                  <a:lnTo>
                    <a:pt x="390" y="825"/>
                  </a:lnTo>
                  <a:lnTo>
                    <a:pt x="613" y="1225"/>
                  </a:lnTo>
                  <a:lnTo>
                    <a:pt x="858" y="1615"/>
                  </a:lnTo>
                  <a:lnTo>
                    <a:pt x="1103" y="1994"/>
                  </a:lnTo>
                  <a:lnTo>
                    <a:pt x="1381" y="2361"/>
                  </a:lnTo>
                  <a:lnTo>
                    <a:pt x="1660" y="2728"/>
                  </a:lnTo>
                  <a:lnTo>
                    <a:pt x="1971" y="3074"/>
                  </a:lnTo>
                  <a:lnTo>
                    <a:pt x="2283" y="3408"/>
                  </a:lnTo>
                  <a:lnTo>
                    <a:pt x="2617" y="3730"/>
                  </a:lnTo>
                  <a:lnTo>
                    <a:pt x="2973" y="4031"/>
                  </a:lnTo>
                  <a:lnTo>
                    <a:pt x="3330" y="4320"/>
                  </a:lnTo>
                  <a:lnTo>
                    <a:pt x="3708" y="4588"/>
                  </a:lnTo>
                  <a:lnTo>
                    <a:pt x="4098" y="4844"/>
                  </a:lnTo>
                  <a:lnTo>
                    <a:pt x="4499" y="5078"/>
                  </a:lnTo>
                  <a:lnTo>
                    <a:pt x="4710" y="5189"/>
                  </a:lnTo>
                  <a:lnTo>
                    <a:pt x="4922" y="5289"/>
                  </a:lnTo>
                  <a:lnTo>
                    <a:pt x="5133" y="5378"/>
                  </a:lnTo>
                  <a:lnTo>
                    <a:pt x="5356" y="5467"/>
                  </a:lnTo>
                  <a:lnTo>
                    <a:pt x="5579" y="5545"/>
                  </a:lnTo>
                  <a:lnTo>
                    <a:pt x="5812" y="5601"/>
                  </a:lnTo>
                  <a:lnTo>
                    <a:pt x="6035" y="5656"/>
                  </a:lnTo>
                  <a:lnTo>
                    <a:pt x="6269" y="5701"/>
                  </a:lnTo>
                  <a:lnTo>
                    <a:pt x="6503" y="5723"/>
                  </a:lnTo>
                  <a:lnTo>
                    <a:pt x="6736" y="5734"/>
                  </a:lnTo>
                  <a:lnTo>
                    <a:pt x="6770" y="5734"/>
                  </a:lnTo>
                  <a:lnTo>
                    <a:pt x="7015" y="5723"/>
                  </a:lnTo>
                  <a:lnTo>
                    <a:pt x="7260" y="5690"/>
                  </a:lnTo>
                  <a:lnTo>
                    <a:pt x="7505" y="5623"/>
                  </a:lnTo>
                  <a:lnTo>
                    <a:pt x="7616" y="5590"/>
                  </a:lnTo>
                  <a:lnTo>
                    <a:pt x="7738" y="5545"/>
                  </a:lnTo>
                  <a:lnTo>
                    <a:pt x="7850" y="5489"/>
                  </a:lnTo>
                  <a:lnTo>
                    <a:pt x="7961" y="5434"/>
                  </a:lnTo>
                  <a:lnTo>
                    <a:pt x="8162" y="5300"/>
                  </a:lnTo>
                  <a:lnTo>
                    <a:pt x="8362" y="5155"/>
                  </a:lnTo>
                  <a:lnTo>
                    <a:pt x="8540" y="4988"/>
                  </a:lnTo>
                  <a:lnTo>
                    <a:pt x="8696" y="4810"/>
                  </a:lnTo>
                  <a:lnTo>
                    <a:pt x="8852" y="4621"/>
                  </a:lnTo>
                  <a:lnTo>
                    <a:pt x="8985" y="4421"/>
                  </a:lnTo>
                  <a:lnTo>
                    <a:pt x="9097" y="4220"/>
                  </a:lnTo>
                  <a:lnTo>
                    <a:pt x="9208" y="4009"/>
                  </a:lnTo>
                  <a:lnTo>
                    <a:pt x="9308" y="3797"/>
                  </a:lnTo>
                  <a:lnTo>
                    <a:pt x="9386" y="3586"/>
                  </a:lnTo>
                  <a:lnTo>
                    <a:pt x="9464" y="3363"/>
                  </a:lnTo>
                  <a:lnTo>
                    <a:pt x="9531" y="3140"/>
                  </a:lnTo>
                  <a:lnTo>
                    <a:pt x="9598" y="2918"/>
                  </a:lnTo>
                  <a:lnTo>
                    <a:pt x="9642" y="2695"/>
                  </a:lnTo>
                  <a:lnTo>
                    <a:pt x="9687" y="2472"/>
                  </a:lnTo>
                  <a:lnTo>
                    <a:pt x="9731" y="2250"/>
                  </a:lnTo>
                  <a:lnTo>
                    <a:pt x="9754" y="2016"/>
                  </a:lnTo>
                  <a:lnTo>
                    <a:pt x="9776" y="1793"/>
                  </a:lnTo>
                  <a:lnTo>
                    <a:pt x="9787" y="1559"/>
                  </a:lnTo>
                  <a:lnTo>
                    <a:pt x="9742" y="1782"/>
                  </a:lnTo>
                  <a:lnTo>
                    <a:pt x="9687" y="2005"/>
                  </a:lnTo>
                  <a:lnTo>
                    <a:pt x="9564" y="2439"/>
                  </a:lnTo>
                  <a:lnTo>
                    <a:pt x="9420" y="2862"/>
                  </a:lnTo>
                  <a:lnTo>
                    <a:pt x="9342" y="3074"/>
                  </a:lnTo>
                  <a:lnTo>
                    <a:pt x="9253" y="3285"/>
                  </a:lnTo>
                  <a:lnTo>
                    <a:pt x="9164" y="3485"/>
                  </a:lnTo>
                  <a:lnTo>
                    <a:pt x="9063" y="3686"/>
                  </a:lnTo>
                  <a:lnTo>
                    <a:pt x="8952" y="3875"/>
                  </a:lnTo>
                  <a:lnTo>
                    <a:pt x="8841" y="4064"/>
                  </a:lnTo>
                  <a:lnTo>
                    <a:pt x="8707" y="4243"/>
                  </a:lnTo>
                  <a:lnTo>
                    <a:pt x="8573" y="4410"/>
                  </a:lnTo>
                  <a:lnTo>
                    <a:pt x="8429" y="4565"/>
                  </a:lnTo>
                  <a:lnTo>
                    <a:pt x="8284" y="4721"/>
                  </a:lnTo>
                  <a:lnTo>
                    <a:pt x="8117" y="4855"/>
                  </a:lnTo>
                  <a:lnTo>
                    <a:pt x="7950" y="4977"/>
                  </a:lnTo>
                  <a:lnTo>
                    <a:pt x="7772" y="5078"/>
                  </a:lnTo>
                  <a:lnTo>
                    <a:pt x="7583" y="5155"/>
                  </a:lnTo>
                  <a:lnTo>
                    <a:pt x="7393" y="5211"/>
                  </a:lnTo>
                  <a:lnTo>
                    <a:pt x="7204" y="5256"/>
                  </a:lnTo>
                  <a:lnTo>
                    <a:pt x="7015" y="5278"/>
                  </a:lnTo>
                  <a:lnTo>
                    <a:pt x="6826" y="5289"/>
                  </a:lnTo>
                  <a:lnTo>
                    <a:pt x="6770" y="5289"/>
                  </a:lnTo>
                  <a:lnTo>
                    <a:pt x="6558" y="5278"/>
                  </a:lnTo>
                  <a:lnTo>
                    <a:pt x="6347" y="5245"/>
                  </a:lnTo>
                  <a:lnTo>
                    <a:pt x="6135" y="5211"/>
                  </a:lnTo>
                  <a:lnTo>
                    <a:pt x="5935" y="5155"/>
                  </a:lnTo>
                  <a:lnTo>
                    <a:pt x="5723" y="5089"/>
                  </a:lnTo>
                  <a:lnTo>
                    <a:pt x="5523" y="5022"/>
                  </a:lnTo>
                  <a:lnTo>
                    <a:pt x="5322" y="4944"/>
                  </a:lnTo>
                  <a:lnTo>
                    <a:pt x="5122" y="4855"/>
                  </a:lnTo>
                  <a:lnTo>
                    <a:pt x="4922" y="4766"/>
                  </a:lnTo>
                  <a:lnTo>
                    <a:pt x="4721" y="4666"/>
                  </a:lnTo>
                  <a:lnTo>
                    <a:pt x="4343" y="4443"/>
                  </a:lnTo>
                  <a:lnTo>
                    <a:pt x="3964" y="4209"/>
                  </a:lnTo>
                  <a:lnTo>
                    <a:pt x="3597" y="3964"/>
                  </a:lnTo>
                  <a:lnTo>
                    <a:pt x="3241" y="3697"/>
                  </a:lnTo>
                  <a:lnTo>
                    <a:pt x="2895" y="3419"/>
                  </a:lnTo>
                  <a:lnTo>
                    <a:pt x="2561" y="3118"/>
                  </a:lnTo>
                  <a:lnTo>
                    <a:pt x="2239" y="2817"/>
                  </a:lnTo>
                  <a:lnTo>
                    <a:pt x="1916" y="2495"/>
                  </a:lnTo>
                  <a:lnTo>
                    <a:pt x="1615" y="2172"/>
                  </a:lnTo>
                  <a:lnTo>
                    <a:pt x="1326" y="1827"/>
                  </a:lnTo>
                  <a:lnTo>
                    <a:pt x="1047" y="1481"/>
                  </a:lnTo>
                  <a:lnTo>
                    <a:pt x="769" y="1114"/>
                  </a:lnTo>
                  <a:lnTo>
                    <a:pt x="502" y="758"/>
                  </a:lnTo>
                  <a:lnTo>
                    <a:pt x="246" y="379"/>
                  </a:lnTo>
                  <a:lnTo>
                    <a:pt x="123" y="1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B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489;p21">
              <a:extLst>
                <a:ext uri="{FF2B5EF4-FFF2-40B4-BE49-F238E27FC236}">
                  <a16:creationId xmlns:a16="http://schemas.microsoft.com/office/drawing/2014/main" id="{B2BE6C0E-F323-2998-B838-E2AE1FE681E2}"/>
                </a:ext>
              </a:extLst>
            </p:cNvPr>
            <p:cNvSpPr/>
            <p:nvPr/>
          </p:nvSpPr>
          <p:spPr>
            <a:xfrm>
              <a:off x="1377134" y="1849055"/>
              <a:ext cx="229676" cy="134586"/>
            </a:xfrm>
            <a:custGeom>
              <a:avLst/>
              <a:gdLst/>
              <a:ahLst/>
              <a:cxnLst/>
              <a:rect l="l" t="t" r="r" b="b"/>
              <a:pathLst>
                <a:path w="9787" h="57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90" y="212"/>
                  </a:lnTo>
                  <a:lnTo>
                    <a:pt x="179" y="413"/>
                  </a:lnTo>
                  <a:lnTo>
                    <a:pt x="279" y="624"/>
                  </a:lnTo>
                  <a:lnTo>
                    <a:pt x="390" y="825"/>
                  </a:lnTo>
                  <a:lnTo>
                    <a:pt x="390" y="825"/>
                  </a:lnTo>
                  <a:lnTo>
                    <a:pt x="613" y="1225"/>
                  </a:lnTo>
                  <a:lnTo>
                    <a:pt x="858" y="1615"/>
                  </a:lnTo>
                  <a:lnTo>
                    <a:pt x="858" y="1615"/>
                  </a:lnTo>
                  <a:lnTo>
                    <a:pt x="1103" y="1994"/>
                  </a:lnTo>
                  <a:lnTo>
                    <a:pt x="1381" y="2361"/>
                  </a:lnTo>
                  <a:lnTo>
                    <a:pt x="1660" y="2728"/>
                  </a:lnTo>
                  <a:lnTo>
                    <a:pt x="1971" y="3074"/>
                  </a:lnTo>
                  <a:lnTo>
                    <a:pt x="1971" y="3074"/>
                  </a:lnTo>
                  <a:lnTo>
                    <a:pt x="2283" y="3408"/>
                  </a:lnTo>
                  <a:lnTo>
                    <a:pt x="2617" y="3730"/>
                  </a:lnTo>
                  <a:lnTo>
                    <a:pt x="2973" y="4031"/>
                  </a:lnTo>
                  <a:lnTo>
                    <a:pt x="3330" y="4320"/>
                  </a:lnTo>
                  <a:lnTo>
                    <a:pt x="3330" y="4320"/>
                  </a:lnTo>
                  <a:lnTo>
                    <a:pt x="3708" y="4588"/>
                  </a:lnTo>
                  <a:lnTo>
                    <a:pt x="4098" y="4844"/>
                  </a:lnTo>
                  <a:lnTo>
                    <a:pt x="4499" y="5078"/>
                  </a:lnTo>
                  <a:lnTo>
                    <a:pt x="4710" y="5189"/>
                  </a:lnTo>
                  <a:lnTo>
                    <a:pt x="4922" y="5289"/>
                  </a:lnTo>
                  <a:lnTo>
                    <a:pt x="4922" y="5289"/>
                  </a:lnTo>
                  <a:lnTo>
                    <a:pt x="5133" y="5378"/>
                  </a:lnTo>
                  <a:lnTo>
                    <a:pt x="5356" y="5467"/>
                  </a:lnTo>
                  <a:lnTo>
                    <a:pt x="5579" y="5545"/>
                  </a:lnTo>
                  <a:lnTo>
                    <a:pt x="5812" y="5601"/>
                  </a:lnTo>
                  <a:lnTo>
                    <a:pt x="5812" y="5601"/>
                  </a:lnTo>
                  <a:lnTo>
                    <a:pt x="6035" y="5656"/>
                  </a:lnTo>
                  <a:lnTo>
                    <a:pt x="6269" y="5701"/>
                  </a:lnTo>
                  <a:lnTo>
                    <a:pt x="6503" y="5723"/>
                  </a:lnTo>
                  <a:lnTo>
                    <a:pt x="6736" y="5734"/>
                  </a:lnTo>
                  <a:lnTo>
                    <a:pt x="6736" y="5734"/>
                  </a:lnTo>
                  <a:lnTo>
                    <a:pt x="6770" y="5734"/>
                  </a:lnTo>
                  <a:lnTo>
                    <a:pt x="6770" y="5734"/>
                  </a:lnTo>
                  <a:lnTo>
                    <a:pt x="7015" y="5723"/>
                  </a:lnTo>
                  <a:lnTo>
                    <a:pt x="7260" y="5690"/>
                  </a:lnTo>
                  <a:lnTo>
                    <a:pt x="7505" y="5623"/>
                  </a:lnTo>
                  <a:lnTo>
                    <a:pt x="7616" y="5590"/>
                  </a:lnTo>
                  <a:lnTo>
                    <a:pt x="7738" y="5545"/>
                  </a:lnTo>
                  <a:lnTo>
                    <a:pt x="7738" y="5545"/>
                  </a:lnTo>
                  <a:lnTo>
                    <a:pt x="7850" y="5489"/>
                  </a:lnTo>
                  <a:lnTo>
                    <a:pt x="7961" y="5434"/>
                  </a:lnTo>
                  <a:lnTo>
                    <a:pt x="8162" y="5300"/>
                  </a:lnTo>
                  <a:lnTo>
                    <a:pt x="8362" y="5155"/>
                  </a:lnTo>
                  <a:lnTo>
                    <a:pt x="8540" y="4988"/>
                  </a:lnTo>
                  <a:lnTo>
                    <a:pt x="8540" y="4988"/>
                  </a:lnTo>
                  <a:lnTo>
                    <a:pt x="8696" y="4810"/>
                  </a:lnTo>
                  <a:lnTo>
                    <a:pt x="8852" y="4621"/>
                  </a:lnTo>
                  <a:lnTo>
                    <a:pt x="8985" y="4421"/>
                  </a:lnTo>
                  <a:lnTo>
                    <a:pt x="9097" y="4220"/>
                  </a:lnTo>
                  <a:lnTo>
                    <a:pt x="9097" y="4220"/>
                  </a:lnTo>
                  <a:lnTo>
                    <a:pt x="9208" y="4009"/>
                  </a:lnTo>
                  <a:lnTo>
                    <a:pt x="9308" y="3797"/>
                  </a:lnTo>
                  <a:lnTo>
                    <a:pt x="9386" y="3586"/>
                  </a:lnTo>
                  <a:lnTo>
                    <a:pt x="9464" y="3363"/>
                  </a:lnTo>
                  <a:lnTo>
                    <a:pt x="9464" y="3363"/>
                  </a:lnTo>
                  <a:lnTo>
                    <a:pt x="9531" y="3140"/>
                  </a:lnTo>
                  <a:lnTo>
                    <a:pt x="9598" y="2918"/>
                  </a:lnTo>
                  <a:lnTo>
                    <a:pt x="9642" y="2695"/>
                  </a:lnTo>
                  <a:lnTo>
                    <a:pt x="9687" y="2472"/>
                  </a:lnTo>
                  <a:lnTo>
                    <a:pt x="9687" y="2472"/>
                  </a:lnTo>
                  <a:lnTo>
                    <a:pt x="9731" y="2250"/>
                  </a:lnTo>
                  <a:lnTo>
                    <a:pt x="9754" y="2016"/>
                  </a:lnTo>
                  <a:lnTo>
                    <a:pt x="9754" y="2016"/>
                  </a:lnTo>
                  <a:lnTo>
                    <a:pt x="9776" y="1793"/>
                  </a:lnTo>
                  <a:lnTo>
                    <a:pt x="9787" y="1559"/>
                  </a:lnTo>
                  <a:lnTo>
                    <a:pt x="9787" y="1559"/>
                  </a:lnTo>
                  <a:lnTo>
                    <a:pt x="9742" y="1782"/>
                  </a:lnTo>
                  <a:lnTo>
                    <a:pt x="9687" y="2005"/>
                  </a:lnTo>
                  <a:lnTo>
                    <a:pt x="9687" y="2005"/>
                  </a:lnTo>
                  <a:lnTo>
                    <a:pt x="9564" y="2439"/>
                  </a:lnTo>
                  <a:lnTo>
                    <a:pt x="9564" y="2439"/>
                  </a:lnTo>
                  <a:lnTo>
                    <a:pt x="9420" y="2862"/>
                  </a:lnTo>
                  <a:lnTo>
                    <a:pt x="9420" y="2862"/>
                  </a:lnTo>
                  <a:lnTo>
                    <a:pt x="9342" y="3074"/>
                  </a:lnTo>
                  <a:lnTo>
                    <a:pt x="9253" y="3285"/>
                  </a:lnTo>
                  <a:lnTo>
                    <a:pt x="9253" y="3285"/>
                  </a:lnTo>
                  <a:lnTo>
                    <a:pt x="9164" y="3485"/>
                  </a:lnTo>
                  <a:lnTo>
                    <a:pt x="9063" y="3686"/>
                  </a:lnTo>
                  <a:lnTo>
                    <a:pt x="8952" y="3875"/>
                  </a:lnTo>
                  <a:lnTo>
                    <a:pt x="8841" y="4064"/>
                  </a:lnTo>
                  <a:lnTo>
                    <a:pt x="8841" y="4064"/>
                  </a:lnTo>
                  <a:lnTo>
                    <a:pt x="8707" y="4243"/>
                  </a:lnTo>
                  <a:lnTo>
                    <a:pt x="8573" y="4410"/>
                  </a:lnTo>
                  <a:lnTo>
                    <a:pt x="8429" y="4565"/>
                  </a:lnTo>
                  <a:lnTo>
                    <a:pt x="8284" y="4721"/>
                  </a:lnTo>
                  <a:lnTo>
                    <a:pt x="8284" y="4721"/>
                  </a:lnTo>
                  <a:lnTo>
                    <a:pt x="8117" y="4855"/>
                  </a:lnTo>
                  <a:lnTo>
                    <a:pt x="7950" y="4977"/>
                  </a:lnTo>
                  <a:lnTo>
                    <a:pt x="7950" y="4977"/>
                  </a:lnTo>
                  <a:lnTo>
                    <a:pt x="7772" y="5078"/>
                  </a:lnTo>
                  <a:lnTo>
                    <a:pt x="7772" y="5078"/>
                  </a:lnTo>
                  <a:lnTo>
                    <a:pt x="7583" y="5155"/>
                  </a:lnTo>
                  <a:lnTo>
                    <a:pt x="7583" y="5155"/>
                  </a:lnTo>
                  <a:lnTo>
                    <a:pt x="7393" y="5211"/>
                  </a:lnTo>
                  <a:lnTo>
                    <a:pt x="7204" y="5256"/>
                  </a:lnTo>
                  <a:lnTo>
                    <a:pt x="7015" y="5278"/>
                  </a:lnTo>
                  <a:lnTo>
                    <a:pt x="6826" y="5289"/>
                  </a:lnTo>
                  <a:lnTo>
                    <a:pt x="6826" y="5289"/>
                  </a:lnTo>
                  <a:lnTo>
                    <a:pt x="6770" y="5289"/>
                  </a:lnTo>
                  <a:lnTo>
                    <a:pt x="6770" y="5289"/>
                  </a:lnTo>
                  <a:lnTo>
                    <a:pt x="6558" y="5278"/>
                  </a:lnTo>
                  <a:lnTo>
                    <a:pt x="6347" y="5245"/>
                  </a:lnTo>
                  <a:lnTo>
                    <a:pt x="6135" y="5211"/>
                  </a:lnTo>
                  <a:lnTo>
                    <a:pt x="5935" y="5155"/>
                  </a:lnTo>
                  <a:lnTo>
                    <a:pt x="5935" y="5155"/>
                  </a:lnTo>
                  <a:lnTo>
                    <a:pt x="5723" y="5089"/>
                  </a:lnTo>
                  <a:lnTo>
                    <a:pt x="5523" y="5022"/>
                  </a:lnTo>
                  <a:lnTo>
                    <a:pt x="5322" y="4944"/>
                  </a:lnTo>
                  <a:lnTo>
                    <a:pt x="5122" y="4855"/>
                  </a:lnTo>
                  <a:lnTo>
                    <a:pt x="5122" y="4855"/>
                  </a:lnTo>
                  <a:lnTo>
                    <a:pt x="4922" y="4766"/>
                  </a:lnTo>
                  <a:lnTo>
                    <a:pt x="4721" y="4666"/>
                  </a:lnTo>
                  <a:lnTo>
                    <a:pt x="4343" y="4443"/>
                  </a:lnTo>
                  <a:lnTo>
                    <a:pt x="4343" y="4443"/>
                  </a:lnTo>
                  <a:lnTo>
                    <a:pt x="3964" y="4209"/>
                  </a:lnTo>
                  <a:lnTo>
                    <a:pt x="3597" y="3964"/>
                  </a:lnTo>
                  <a:lnTo>
                    <a:pt x="3597" y="3964"/>
                  </a:lnTo>
                  <a:lnTo>
                    <a:pt x="3241" y="3697"/>
                  </a:lnTo>
                  <a:lnTo>
                    <a:pt x="2895" y="3419"/>
                  </a:lnTo>
                  <a:lnTo>
                    <a:pt x="2561" y="3118"/>
                  </a:lnTo>
                  <a:lnTo>
                    <a:pt x="2239" y="2817"/>
                  </a:lnTo>
                  <a:lnTo>
                    <a:pt x="2239" y="2817"/>
                  </a:lnTo>
                  <a:lnTo>
                    <a:pt x="1916" y="2495"/>
                  </a:lnTo>
                  <a:lnTo>
                    <a:pt x="1615" y="2172"/>
                  </a:lnTo>
                  <a:lnTo>
                    <a:pt x="1326" y="1827"/>
                  </a:lnTo>
                  <a:lnTo>
                    <a:pt x="1047" y="1481"/>
                  </a:lnTo>
                  <a:lnTo>
                    <a:pt x="1047" y="1481"/>
                  </a:lnTo>
                  <a:lnTo>
                    <a:pt x="769" y="1114"/>
                  </a:lnTo>
                  <a:lnTo>
                    <a:pt x="502" y="758"/>
                  </a:lnTo>
                  <a:lnTo>
                    <a:pt x="502" y="758"/>
                  </a:lnTo>
                  <a:lnTo>
                    <a:pt x="246" y="379"/>
                  </a:lnTo>
                  <a:lnTo>
                    <a:pt x="246" y="379"/>
                  </a:lnTo>
                  <a:lnTo>
                    <a:pt x="123" y="1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490;p21">
              <a:extLst>
                <a:ext uri="{FF2B5EF4-FFF2-40B4-BE49-F238E27FC236}">
                  <a16:creationId xmlns:a16="http://schemas.microsoft.com/office/drawing/2014/main" id="{6F3A505F-99F5-6F08-890D-F39EF0EB4C09}"/>
                </a:ext>
              </a:extLst>
            </p:cNvPr>
            <p:cNvSpPr/>
            <p:nvPr/>
          </p:nvSpPr>
          <p:spPr>
            <a:xfrm>
              <a:off x="1482433" y="1597460"/>
              <a:ext cx="61414" cy="32409"/>
            </a:xfrm>
            <a:custGeom>
              <a:avLst/>
              <a:gdLst/>
              <a:ahLst/>
              <a:cxnLst/>
              <a:rect l="l" t="t" r="r" b="b"/>
              <a:pathLst>
                <a:path w="2617" h="1381" extrusionOk="0">
                  <a:moveTo>
                    <a:pt x="980" y="0"/>
                  </a:moveTo>
                  <a:lnTo>
                    <a:pt x="858" y="11"/>
                  </a:lnTo>
                  <a:lnTo>
                    <a:pt x="735" y="34"/>
                  </a:lnTo>
                  <a:lnTo>
                    <a:pt x="624" y="56"/>
                  </a:lnTo>
                  <a:lnTo>
                    <a:pt x="524" y="89"/>
                  </a:lnTo>
                  <a:lnTo>
                    <a:pt x="424" y="123"/>
                  </a:lnTo>
                  <a:lnTo>
                    <a:pt x="334" y="156"/>
                  </a:lnTo>
                  <a:lnTo>
                    <a:pt x="257" y="201"/>
                  </a:lnTo>
                  <a:lnTo>
                    <a:pt x="190" y="256"/>
                  </a:lnTo>
                  <a:lnTo>
                    <a:pt x="123" y="312"/>
                  </a:lnTo>
                  <a:lnTo>
                    <a:pt x="78" y="368"/>
                  </a:lnTo>
                  <a:lnTo>
                    <a:pt x="34" y="423"/>
                  </a:lnTo>
                  <a:lnTo>
                    <a:pt x="12" y="490"/>
                  </a:lnTo>
                  <a:lnTo>
                    <a:pt x="0" y="557"/>
                  </a:lnTo>
                  <a:lnTo>
                    <a:pt x="0" y="635"/>
                  </a:lnTo>
                  <a:lnTo>
                    <a:pt x="12" y="702"/>
                  </a:lnTo>
                  <a:lnTo>
                    <a:pt x="34" y="769"/>
                  </a:lnTo>
                  <a:lnTo>
                    <a:pt x="67" y="835"/>
                  </a:lnTo>
                  <a:lnTo>
                    <a:pt x="123" y="902"/>
                  </a:lnTo>
                  <a:lnTo>
                    <a:pt x="179" y="958"/>
                  </a:lnTo>
                  <a:lnTo>
                    <a:pt x="257" y="1025"/>
                  </a:lnTo>
                  <a:lnTo>
                    <a:pt x="334" y="1080"/>
                  </a:lnTo>
                  <a:lnTo>
                    <a:pt x="424" y="1125"/>
                  </a:lnTo>
                  <a:lnTo>
                    <a:pt x="513" y="1180"/>
                  </a:lnTo>
                  <a:lnTo>
                    <a:pt x="624" y="1225"/>
                  </a:lnTo>
                  <a:lnTo>
                    <a:pt x="735" y="1258"/>
                  </a:lnTo>
                  <a:lnTo>
                    <a:pt x="847" y="1292"/>
                  </a:lnTo>
                  <a:lnTo>
                    <a:pt x="980" y="1325"/>
                  </a:lnTo>
                  <a:lnTo>
                    <a:pt x="1103" y="1347"/>
                  </a:lnTo>
                  <a:lnTo>
                    <a:pt x="1236" y="1370"/>
                  </a:lnTo>
                  <a:lnTo>
                    <a:pt x="1370" y="1370"/>
                  </a:lnTo>
                  <a:lnTo>
                    <a:pt x="1503" y="1381"/>
                  </a:lnTo>
                  <a:lnTo>
                    <a:pt x="1626" y="1370"/>
                  </a:lnTo>
                  <a:lnTo>
                    <a:pt x="1748" y="1359"/>
                  </a:lnTo>
                  <a:lnTo>
                    <a:pt x="1871" y="1347"/>
                  </a:lnTo>
                  <a:lnTo>
                    <a:pt x="1982" y="1325"/>
                  </a:lnTo>
                  <a:lnTo>
                    <a:pt x="2082" y="1292"/>
                  </a:lnTo>
                  <a:lnTo>
                    <a:pt x="2183" y="1258"/>
                  </a:lnTo>
                  <a:lnTo>
                    <a:pt x="2272" y="1214"/>
                  </a:lnTo>
                  <a:lnTo>
                    <a:pt x="2350" y="1169"/>
                  </a:lnTo>
                  <a:lnTo>
                    <a:pt x="2428" y="1125"/>
                  </a:lnTo>
                  <a:lnTo>
                    <a:pt x="2483" y="1069"/>
                  </a:lnTo>
                  <a:lnTo>
                    <a:pt x="2528" y="1013"/>
                  </a:lnTo>
                  <a:lnTo>
                    <a:pt x="2572" y="947"/>
                  </a:lnTo>
                  <a:lnTo>
                    <a:pt x="2595" y="891"/>
                  </a:lnTo>
                  <a:lnTo>
                    <a:pt x="2617" y="813"/>
                  </a:lnTo>
                  <a:lnTo>
                    <a:pt x="2617" y="746"/>
                  </a:lnTo>
                  <a:lnTo>
                    <a:pt x="2595" y="679"/>
                  </a:lnTo>
                  <a:lnTo>
                    <a:pt x="2572" y="613"/>
                  </a:lnTo>
                  <a:lnTo>
                    <a:pt x="2539" y="546"/>
                  </a:lnTo>
                  <a:lnTo>
                    <a:pt x="2483" y="479"/>
                  </a:lnTo>
                  <a:lnTo>
                    <a:pt x="2428" y="412"/>
                  </a:lnTo>
                  <a:lnTo>
                    <a:pt x="2361" y="357"/>
                  </a:lnTo>
                  <a:lnTo>
                    <a:pt x="2272" y="301"/>
                  </a:lnTo>
                  <a:lnTo>
                    <a:pt x="2183" y="245"/>
                  </a:lnTo>
                  <a:lnTo>
                    <a:pt x="2094" y="201"/>
                  </a:lnTo>
                  <a:lnTo>
                    <a:pt x="1982" y="156"/>
                  </a:lnTo>
                  <a:lnTo>
                    <a:pt x="1871" y="112"/>
                  </a:lnTo>
                  <a:lnTo>
                    <a:pt x="1760" y="78"/>
                  </a:lnTo>
                  <a:lnTo>
                    <a:pt x="1637" y="56"/>
                  </a:lnTo>
                  <a:lnTo>
                    <a:pt x="1503" y="34"/>
                  </a:lnTo>
                  <a:lnTo>
                    <a:pt x="1370" y="11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491;p21">
              <a:extLst>
                <a:ext uri="{FF2B5EF4-FFF2-40B4-BE49-F238E27FC236}">
                  <a16:creationId xmlns:a16="http://schemas.microsoft.com/office/drawing/2014/main" id="{F350743E-3EEB-0A5B-8FB4-F97AC8509C86}"/>
                </a:ext>
              </a:extLst>
            </p:cNvPr>
            <p:cNvSpPr/>
            <p:nvPr/>
          </p:nvSpPr>
          <p:spPr>
            <a:xfrm>
              <a:off x="1638421" y="1608701"/>
              <a:ext cx="30578" cy="30578"/>
            </a:xfrm>
            <a:custGeom>
              <a:avLst/>
              <a:gdLst/>
              <a:ahLst/>
              <a:cxnLst/>
              <a:rect l="l" t="t" r="r" b="b"/>
              <a:pathLst>
                <a:path w="1303" h="1303" extrusionOk="0">
                  <a:moveTo>
                    <a:pt x="1047" y="0"/>
                  </a:moveTo>
                  <a:lnTo>
                    <a:pt x="813" y="22"/>
                  </a:lnTo>
                  <a:lnTo>
                    <a:pt x="590" y="67"/>
                  </a:lnTo>
                  <a:lnTo>
                    <a:pt x="501" y="100"/>
                  </a:lnTo>
                  <a:lnTo>
                    <a:pt x="401" y="134"/>
                  </a:lnTo>
                  <a:lnTo>
                    <a:pt x="323" y="167"/>
                  </a:lnTo>
                  <a:lnTo>
                    <a:pt x="245" y="212"/>
                  </a:lnTo>
                  <a:lnTo>
                    <a:pt x="178" y="267"/>
                  </a:lnTo>
                  <a:lnTo>
                    <a:pt x="123" y="312"/>
                  </a:lnTo>
                  <a:lnTo>
                    <a:pt x="78" y="367"/>
                  </a:lnTo>
                  <a:lnTo>
                    <a:pt x="34" y="434"/>
                  </a:lnTo>
                  <a:lnTo>
                    <a:pt x="11" y="490"/>
                  </a:lnTo>
                  <a:lnTo>
                    <a:pt x="0" y="557"/>
                  </a:lnTo>
                  <a:lnTo>
                    <a:pt x="0" y="624"/>
                  </a:lnTo>
                  <a:lnTo>
                    <a:pt x="11" y="679"/>
                  </a:lnTo>
                  <a:lnTo>
                    <a:pt x="22" y="735"/>
                  </a:lnTo>
                  <a:lnTo>
                    <a:pt x="45" y="791"/>
                  </a:lnTo>
                  <a:lnTo>
                    <a:pt x="89" y="846"/>
                  </a:lnTo>
                  <a:lnTo>
                    <a:pt x="123" y="902"/>
                  </a:lnTo>
                  <a:lnTo>
                    <a:pt x="234" y="1002"/>
                  </a:lnTo>
                  <a:lnTo>
                    <a:pt x="368" y="1091"/>
                  </a:lnTo>
                  <a:lnTo>
                    <a:pt x="523" y="1180"/>
                  </a:lnTo>
                  <a:lnTo>
                    <a:pt x="713" y="1247"/>
                  </a:lnTo>
                  <a:lnTo>
                    <a:pt x="902" y="1303"/>
                  </a:lnTo>
                  <a:lnTo>
                    <a:pt x="1013" y="991"/>
                  </a:lnTo>
                  <a:lnTo>
                    <a:pt x="1125" y="657"/>
                  </a:lnTo>
                  <a:lnTo>
                    <a:pt x="1214" y="334"/>
                  </a:lnTo>
                  <a:lnTo>
                    <a:pt x="1303" y="1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492;p21">
              <a:extLst>
                <a:ext uri="{FF2B5EF4-FFF2-40B4-BE49-F238E27FC236}">
                  <a16:creationId xmlns:a16="http://schemas.microsoft.com/office/drawing/2014/main" id="{6E3E0717-90EB-F6CD-D03D-0D269C019864}"/>
                </a:ext>
              </a:extLst>
            </p:cNvPr>
            <p:cNvSpPr/>
            <p:nvPr/>
          </p:nvSpPr>
          <p:spPr>
            <a:xfrm>
              <a:off x="1426510" y="1410119"/>
              <a:ext cx="114991" cy="138247"/>
            </a:xfrm>
            <a:custGeom>
              <a:avLst/>
              <a:gdLst/>
              <a:ahLst/>
              <a:cxnLst/>
              <a:rect l="l" t="t" r="r" b="b"/>
              <a:pathLst>
                <a:path w="4900" h="5891" extrusionOk="0">
                  <a:moveTo>
                    <a:pt x="4722" y="1"/>
                  </a:moveTo>
                  <a:lnTo>
                    <a:pt x="4688" y="12"/>
                  </a:lnTo>
                  <a:lnTo>
                    <a:pt x="4666" y="23"/>
                  </a:lnTo>
                  <a:lnTo>
                    <a:pt x="4632" y="79"/>
                  </a:lnTo>
                  <a:lnTo>
                    <a:pt x="4610" y="145"/>
                  </a:lnTo>
                  <a:lnTo>
                    <a:pt x="4588" y="312"/>
                  </a:lnTo>
                  <a:lnTo>
                    <a:pt x="4555" y="491"/>
                  </a:lnTo>
                  <a:lnTo>
                    <a:pt x="4521" y="658"/>
                  </a:lnTo>
                  <a:lnTo>
                    <a:pt x="4477" y="836"/>
                  </a:lnTo>
                  <a:lnTo>
                    <a:pt x="4421" y="1003"/>
                  </a:lnTo>
                  <a:lnTo>
                    <a:pt x="4354" y="1159"/>
                  </a:lnTo>
                  <a:lnTo>
                    <a:pt x="4287" y="1326"/>
                  </a:lnTo>
                  <a:lnTo>
                    <a:pt x="4198" y="1481"/>
                  </a:lnTo>
                  <a:lnTo>
                    <a:pt x="4098" y="1637"/>
                  </a:lnTo>
                  <a:lnTo>
                    <a:pt x="3998" y="1782"/>
                  </a:lnTo>
                  <a:lnTo>
                    <a:pt x="3875" y="1916"/>
                  </a:lnTo>
                  <a:lnTo>
                    <a:pt x="3753" y="2049"/>
                  </a:lnTo>
                  <a:lnTo>
                    <a:pt x="3619" y="2161"/>
                  </a:lnTo>
                  <a:lnTo>
                    <a:pt x="3475" y="2272"/>
                  </a:lnTo>
                  <a:lnTo>
                    <a:pt x="3319" y="2372"/>
                  </a:lnTo>
                  <a:lnTo>
                    <a:pt x="3163" y="2461"/>
                  </a:lnTo>
                  <a:lnTo>
                    <a:pt x="2985" y="2550"/>
                  </a:lnTo>
                  <a:lnTo>
                    <a:pt x="2807" y="2628"/>
                  </a:lnTo>
                  <a:lnTo>
                    <a:pt x="2450" y="2773"/>
                  </a:lnTo>
                  <a:lnTo>
                    <a:pt x="2094" y="2929"/>
                  </a:lnTo>
                  <a:lnTo>
                    <a:pt x="1916" y="3018"/>
                  </a:lnTo>
                  <a:lnTo>
                    <a:pt x="1749" y="3118"/>
                  </a:lnTo>
                  <a:lnTo>
                    <a:pt x="1604" y="3207"/>
                  </a:lnTo>
                  <a:lnTo>
                    <a:pt x="1459" y="3318"/>
                  </a:lnTo>
                  <a:lnTo>
                    <a:pt x="1315" y="3430"/>
                  </a:lnTo>
                  <a:lnTo>
                    <a:pt x="1181" y="3541"/>
                  </a:lnTo>
                  <a:lnTo>
                    <a:pt x="1047" y="3675"/>
                  </a:lnTo>
                  <a:lnTo>
                    <a:pt x="925" y="3797"/>
                  </a:lnTo>
                  <a:lnTo>
                    <a:pt x="814" y="3931"/>
                  </a:lnTo>
                  <a:lnTo>
                    <a:pt x="702" y="4075"/>
                  </a:lnTo>
                  <a:lnTo>
                    <a:pt x="580" y="4242"/>
                  </a:lnTo>
                  <a:lnTo>
                    <a:pt x="480" y="4409"/>
                  </a:lnTo>
                  <a:lnTo>
                    <a:pt x="379" y="4576"/>
                  </a:lnTo>
                  <a:lnTo>
                    <a:pt x="279" y="4755"/>
                  </a:lnTo>
                  <a:lnTo>
                    <a:pt x="201" y="4944"/>
                  </a:lnTo>
                  <a:lnTo>
                    <a:pt x="135" y="5133"/>
                  </a:lnTo>
                  <a:lnTo>
                    <a:pt x="68" y="5322"/>
                  </a:lnTo>
                  <a:lnTo>
                    <a:pt x="12" y="5512"/>
                  </a:lnTo>
                  <a:lnTo>
                    <a:pt x="1" y="5601"/>
                  </a:lnTo>
                  <a:lnTo>
                    <a:pt x="12" y="5690"/>
                  </a:lnTo>
                  <a:lnTo>
                    <a:pt x="34" y="5768"/>
                  </a:lnTo>
                  <a:lnTo>
                    <a:pt x="57" y="5812"/>
                  </a:lnTo>
                  <a:lnTo>
                    <a:pt x="90" y="5846"/>
                  </a:lnTo>
                  <a:lnTo>
                    <a:pt x="112" y="5868"/>
                  </a:lnTo>
                  <a:lnTo>
                    <a:pt x="146" y="5879"/>
                  </a:lnTo>
                  <a:lnTo>
                    <a:pt x="168" y="5890"/>
                  </a:lnTo>
                  <a:lnTo>
                    <a:pt x="201" y="5879"/>
                  </a:lnTo>
                  <a:lnTo>
                    <a:pt x="224" y="5879"/>
                  </a:lnTo>
                  <a:lnTo>
                    <a:pt x="246" y="5857"/>
                  </a:lnTo>
                  <a:lnTo>
                    <a:pt x="268" y="5835"/>
                  </a:lnTo>
                  <a:lnTo>
                    <a:pt x="279" y="5801"/>
                  </a:lnTo>
                  <a:lnTo>
                    <a:pt x="324" y="5623"/>
                  </a:lnTo>
                  <a:lnTo>
                    <a:pt x="379" y="5456"/>
                  </a:lnTo>
                  <a:lnTo>
                    <a:pt x="446" y="5289"/>
                  </a:lnTo>
                  <a:lnTo>
                    <a:pt x="513" y="5133"/>
                  </a:lnTo>
                  <a:lnTo>
                    <a:pt x="591" y="4977"/>
                  </a:lnTo>
                  <a:lnTo>
                    <a:pt x="680" y="4821"/>
                  </a:lnTo>
                  <a:lnTo>
                    <a:pt x="769" y="4666"/>
                  </a:lnTo>
                  <a:lnTo>
                    <a:pt x="869" y="4521"/>
                  </a:lnTo>
                  <a:lnTo>
                    <a:pt x="970" y="4387"/>
                  </a:lnTo>
                  <a:lnTo>
                    <a:pt x="1092" y="4242"/>
                  </a:lnTo>
                  <a:lnTo>
                    <a:pt x="1203" y="4120"/>
                  </a:lnTo>
                  <a:lnTo>
                    <a:pt x="1337" y="3998"/>
                  </a:lnTo>
                  <a:lnTo>
                    <a:pt x="1459" y="3875"/>
                  </a:lnTo>
                  <a:lnTo>
                    <a:pt x="1604" y="3764"/>
                  </a:lnTo>
                  <a:lnTo>
                    <a:pt x="1749" y="3664"/>
                  </a:lnTo>
                  <a:lnTo>
                    <a:pt x="1894" y="3563"/>
                  </a:lnTo>
                  <a:lnTo>
                    <a:pt x="2061" y="3463"/>
                  </a:lnTo>
                  <a:lnTo>
                    <a:pt x="2239" y="3374"/>
                  </a:lnTo>
                  <a:lnTo>
                    <a:pt x="2606" y="3207"/>
                  </a:lnTo>
                  <a:lnTo>
                    <a:pt x="2974" y="3051"/>
                  </a:lnTo>
                  <a:lnTo>
                    <a:pt x="3152" y="2973"/>
                  </a:lnTo>
                  <a:lnTo>
                    <a:pt x="3330" y="2895"/>
                  </a:lnTo>
                  <a:lnTo>
                    <a:pt x="3486" y="2795"/>
                  </a:lnTo>
                  <a:lnTo>
                    <a:pt x="3642" y="2706"/>
                  </a:lnTo>
                  <a:lnTo>
                    <a:pt x="3786" y="2595"/>
                  </a:lnTo>
                  <a:lnTo>
                    <a:pt x="3931" y="2472"/>
                  </a:lnTo>
                  <a:lnTo>
                    <a:pt x="4053" y="2339"/>
                  </a:lnTo>
                  <a:lnTo>
                    <a:pt x="4176" y="2205"/>
                  </a:lnTo>
                  <a:lnTo>
                    <a:pt x="4287" y="2060"/>
                  </a:lnTo>
                  <a:lnTo>
                    <a:pt x="4388" y="1904"/>
                  </a:lnTo>
                  <a:lnTo>
                    <a:pt x="4488" y="1726"/>
                  </a:lnTo>
                  <a:lnTo>
                    <a:pt x="4577" y="1537"/>
                  </a:lnTo>
                  <a:lnTo>
                    <a:pt x="4666" y="1337"/>
                  </a:lnTo>
                  <a:lnTo>
                    <a:pt x="4733" y="1136"/>
                  </a:lnTo>
                  <a:lnTo>
                    <a:pt x="4788" y="936"/>
                  </a:lnTo>
                  <a:lnTo>
                    <a:pt x="4833" y="735"/>
                  </a:lnTo>
                  <a:lnTo>
                    <a:pt x="4866" y="535"/>
                  </a:lnTo>
                  <a:lnTo>
                    <a:pt x="4900" y="324"/>
                  </a:lnTo>
                  <a:lnTo>
                    <a:pt x="4900" y="246"/>
                  </a:lnTo>
                  <a:lnTo>
                    <a:pt x="4877" y="157"/>
                  </a:lnTo>
                  <a:lnTo>
                    <a:pt x="4844" y="79"/>
                  </a:lnTo>
                  <a:lnTo>
                    <a:pt x="4811" y="45"/>
                  </a:lnTo>
                  <a:lnTo>
                    <a:pt x="4788" y="23"/>
                  </a:lnTo>
                  <a:lnTo>
                    <a:pt x="4744" y="1"/>
                  </a:lnTo>
                  <a:close/>
                </a:path>
              </a:pathLst>
            </a:custGeom>
            <a:solidFill>
              <a:srgbClr val="5E1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493;p21">
              <a:extLst>
                <a:ext uri="{FF2B5EF4-FFF2-40B4-BE49-F238E27FC236}">
                  <a16:creationId xmlns:a16="http://schemas.microsoft.com/office/drawing/2014/main" id="{016A0B3F-7170-2941-5CEC-13DF526BC45B}"/>
                </a:ext>
              </a:extLst>
            </p:cNvPr>
            <p:cNvSpPr/>
            <p:nvPr/>
          </p:nvSpPr>
          <p:spPr>
            <a:xfrm>
              <a:off x="1623777" y="1578381"/>
              <a:ext cx="72914" cy="158617"/>
            </a:xfrm>
            <a:custGeom>
              <a:avLst/>
              <a:gdLst/>
              <a:ahLst/>
              <a:cxnLst/>
              <a:rect l="l" t="t" r="r" b="b"/>
              <a:pathLst>
                <a:path w="3107" h="6759" extrusionOk="0">
                  <a:moveTo>
                    <a:pt x="2906" y="1"/>
                  </a:moveTo>
                  <a:lnTo>
                    <a:pt x="2873" y="12"/>
                  </a:lnTo>
                  <a:lnTo>
                    <a:pt x="2851" y="34"/>
                  </a:lnTo>
                  <a:lnTo>
                    <a:pt x="2829" y="67"/>
                  </a:lnTo>
                  <a:lnTo>
                    <a:pt x="2806" y="134"/>
                  </a:lnTo>
                  <a:lnTo>
                    <a:pt x="2806" y="201"/>
                  </a:lnTo>
                  <a:lnTo>
                    <a:pt x="2817" y="580"/>
                  </a:lnTo>
                  <a:lnTo>
                    <a:pt x="2817" y="947"/>
                  </a:lnTo>
                  <a:lnTo>
                    <a:pt x="2795" y="1325"/>
                  </a:lnTo>
                  <a:lnTo>
                    <a:pt x="2773" y="1504"/>
                  </a:lnTo>
                  <a:lnTo>
                    <a:pt x="2739" y="1693"/>
                  </a:lnTo>
                  <a:lnTo>
                    <a:pt x="2673" y="2016"/>
                  </a:lnTo>
                  <a:lnTo>
                    <a:pt x="2595" y="2327"/>
                  </a:lnTo>
                  <a:lnTo>
                    <a:pt x="2483" y="2628"/>
                  </a:lnTo>
                  <a:lnTo>
                    <a:pt x="2372" y="2929"/>
                  </a:lnTo>
                  <a:lnTo>
                    <a:pt x="2227" y="3229"/>
                  </a:lnTo>
                  <a:lnTo>
                    <a:pt x="2083" y="3519"/>
                  </a:lnTo>
                  <a:lnTo>
                    <a:pt x="1927" y="3808"/>
                  </a:lnTo>
                  <a:lnTo>
                    <a:pt x="1749" y="4098"/>
                  </a:lnTo>
                  <a:lnTo>
                    <a:pt x="1570" y="4376"/>
                  </a:lnTo>
                  <a:lnTo>
                    <a:pt x="1381" y="4643"/>
                  </a:lnTo>
                  <a:lnTo>
                    <a:pt x="1192" y="4910"/>
                  </a:lnTo>
                  <a:lnTo>
                    <a:pt x="992" y="5166"/>
                  </a:lnTo>
                  <a:lnTo>
                    <a:pt x="524" y="5768"/>
                  </a:lnTo>
                  <a:lnTo>
                    <a:pt x="34" y="6347"/>
                  </a:lnTo>
                  <a:lnTo>
                    <a:pt x="23" y="6369"/>
                  </a:lnTo>
                  <a:lnTo>
                    <a:pt x="12" y="6402"/>
                  </a:lnTo>
                  <a:lnTo>
                    <a:pt x="1" y="6480"/>
                  </a:lnTo>
                  <a:lnTo>
                    <a:pt x="23" y="6569"/>
                  </a:lnTo>
                  <a:lnTo>
                    <a:pt x="45" y="6647"/>
                  </a:lnTo>
                  <a:lnTo>
                    <a:pt x="90" y="6714"/>
                  </a:lnTo>
                  <a:lnTo>
                    <a:pt x="123" y="6736"/>
                  </a:lnTo>
                  <a:lnTo>
                    <a:pt x="145" y="6759"/>
                  </a:lnTo>
                  <a:lnTo>
                    <a:pt x="201" y="6759"/>
                  </a:lnTo>
                  <a:lnTo>
                    <a:pt x="234" y="6747"/>
                  </a:lnTo>
                  <a:lnTo>
                    <a:pt x="268" y="6714"/>
                  </a:lnTo>
                  <a:lnTo>
                    <a:pt x="702" y="6191"/>
                  </a:lnTo>
                  <a:lnTo>
                    <a:pt x="1125" y="5656"/>
                  </a:lnTo>
                  <a:lnTo>
                    <a:pt x="1337" y="5378"/>
                  </a:lnTo>
                  <a:lnTo>
                    <a:pt x="1548" y="5100"/>
                  </a:lnTo>
                  <a:lnTo>
                    <a:pt x="1737" y="4821"/>
                  </a:lnTo>
                  <a:lnTo>
                    <a:pt x="1927" y="4532"/>
                  </a:lnTo>
                  <a:lnTo>
                    <a:pt x="2116" y="4242"/>
                  </a:lnTo>
                  <a:lnTo>
                    <a:pt x="2283" y="3942"/>
                  </a:lnTo>
                  <a:lnTo>
                    <a:pt x="2439" y="3641"/>
                  </a:lnTo>
                  <a:lnTo>
                    <a:pt x="2584" y="3329"/>
                  </a:lnTo>
                  <a:lnTo>
                    <a:pt x="2706" y="3007"/>
                  </a:lnTo>
                  <a:lnTo>
                    <a:pt x="2829" y="2684"/>
                  </a:lnTo>
                  <a:lnTo>
                    <a:pt x="2918" y="2361"/>
                  </a:lnTo>
                  <a:lnTo>
                    <a:pt x="2996" y="2016"/>
                  </a:lnTo>
                  <a:lnTo>
                    <a:pt x="3040" y="1804"/>
                  </a:lnTo>
                  <a:lnTo>
                    <a:pt x="3062" y="1582"/>
                  </a:lnTo>
                  <a:lnTo>
                    <a:pt x="3085" y="1370"/>
                  </a:lnTo>
                  <a:lnTo>
                    <a:pt x="3096" y="1147"/>
                  </a:lnTo>
                  <a:lnTo>
                    <a:pt x="3107" y="702"/>
                  </a:lnTo>
                  <a:lnTo>
                    <a:pt x="3096" y="268"/>
                  </a:lnTo>
                  <a:lnTo>
                    <a:pt x="3085" y="190"/>
                  </a:lnTo>
                  <a:lnTo>
                    <a:pt x="3051" y="112"/>
                  </a:lnTo>
                  <a:lnTo>
                    <a:pt x="3029" y="67"/>
                  </a:lnTo>
                  <a:lnTo>
                    <a:pt x="3007" y="34"/>
                  </a:lnTo>
                  <a:lnTo>
                    <a:pt x="2973" y="12"/>
                  </a:lnTo>
                  <a:lnTo>
                    <a:pt x="2940" y="1"/>
                  </a:lnTo>
                  <a:close/>
                </a:path>
              </a:pathLst>
            </a:custGeom>
            <a:solidFill>
              <a:srgbClr val="33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494;p21">
              <a:extLst>
                <a:ext uri="{FF2B5EF4-FFF2-40B4-BE49-F238E27FC236}">
                  <a16:creationId xmlns:a16="http://schemas.microsoft.com/office/drawing/2014/main" id="{8E114362-05D0-B797-AE42-2D4F21C99FA1}"/>
                </a:ext>
              </a:extLst>
            </p:cNvPr>
            <p:cNvSpPr/>
            <p:nvPr/>
          </p:nvSpPr>
          <p:spPr>
            <a:xfrm>
              <a:off x="1677612" y="1683938"/>
              <a:ext cx="33723" cy="58810"/>
            </a:xfrm>
            <a:custGeom>
              <a:avLst/>
              <a:gdLst/>
              <a:ahLst/>
              <a:cxnLst/>
              <a:rect l="l" t="t" r="r" b="b"/>
              <a:pathLst>
                <a:path w="1437" h="2506" extrusionOk="0">
                  <a:moveTo>
                    <a:pt x="1247" y="0"/>
                  </a:moveTo>
                  <a:lnTo>
                    <a:pt x="1225" y="12"/>
                  </a:lnTo>
                  <a:lnTo>
                    <a:pt x="1203" y="23"/>
                  </a:lnTo>
                  <a:lnTo>
                    <a:pt x="1180" y="56"/>
                  </a:lnTo>
                  <a:lnTo>
                    <a:pt x="1169" y="90"/>
                  </a:lnTo>
                  <a:lnTo>
                    <a:pt x="1091" y="357"/>
                  </a:lnTo>
                  <a:lnTo>
                    <a:pt x="991" y="635"/>
                  </a:lnTo>
                  <a:lnTo>
                    <a:pt x="880" y="891"/>
                  </a:lnTo>
                  <a:lnTo>
                    <a:pt x="746" y="1147"/>
                  </a:lnTo>
                  <a:lnTo>
                    <a:pt x="601" y="1392"/>
                  </a:lnTo>
                  <a:lnTo>
                    <a:pt x="434" y="1626"/>
                  </a:lnTo>
                  <a:lnTo>
                    <a:pt x="256" y="1849"/>
                  </a:lnTo>
                  <a:lnTo>
                    <a:pt x="56" y="2060"/>
                  </a:lnTo>
                  <a:lnTo>
                    <a:pt x="34" y="2094"/>
                  </a:lnTo>
                  <a:lnTo>
                    <a:pt x="11" y="2127"/>
                  </a:lnTo>
                  <a:lnTo>
                    <a:pt x="0" y="2205"/>
                  </a:lnTo>
                  <a:lnTo>
                    <a:pt x="0" y="2283"/>
                  </a:lnTo>
                  <a:lnTo>
                    <a:pt x="22" y="2361"/>
                  </a:lnTo>
                  <a:lnTo>
                    <a:pt x="56" y="2416"/>
                  </a:lnTo>
                  <a:lnTo>
                    <a:pt x="100" y="2472"/>
                  </a:lnTo>
                  <a:lnTo>
                    <a:pt x="134" y="2494"/>
                  </a:lnTo>
                  <a:lnTo>
                    <a:pt x="167" y="2505"/>
                  </a:lnTo>
                  <a:lnTo>
                    <a:pt x="201" y="2505"/>
                  </a:lnTo>
                  <a:lnTo>
                    <a:pt x="223" y="2483"/>
                  </a:lnTo>
                  <a:lnTo>
                    <a:pt x="434" y="2261"/>
                  </a:lnTo>
                  <a:lnTo>
                    <a:pt x="635" y="2027"/>
                  </a:lnTo>
                  <a:lnTo>
                    <a:pt x="813" y="1771"/>
                  </a:lnTo>
                  <a:lnTo>
                    <a:pt x="980" y="1515"/>
                  </a:lnTo>
                  <a:lnTo>
                    <a:pt x="1113" y="1236"/>
                  </a:lnTo>
                  <a:lnTo>
                    <a:pt x="1247" y="958"/>
                  </a:lnTo>
                  <a:lnTo>
                    <a:pt x="1347" y="668"/>
                  </a:lnTo>
                  <a:lnTo>
                    <a:pt x="1425" y="368"/>
                  </a:lnTo>
                  <a:lnTo>
                    <a:pt x="1436" y="279"/>
                  </a:lnTo>
                  <a:lnTo>
                    <a:pt x="1436" y="201"/>
                  </a:lnTo>
                  <a:lnTo>
                    <a:pt x="1403" y="112"/>
                  </a:lnTo>
                  <a:lnTo>
                    <a:pt x="1392" y="78"/>
                  </a:lnTo>
                  <a:lnTo>
                    <a:pt x="1358" y="45"/>
                  </a:lnTo>
                  <a:lnTo>
                    <a:pt x="1336" y="23"/>
                  </a:lnTo>
                  <a:lnTo>
                    <a:pt x="1303" y="12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33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495;p21">
              <a:extLst>
                <a:ext uri="{FF2B5EF4-FFF2-40B4-BE49-F238E27FC236}">
                  <a16:creationId xmlns:a16="http://schemas.microsoft.com/office/drawing/2014/main" id="{1DD1E8C0-3893-480B-90DE-EE46EF50ADFD}"/>
                </a:ext>
              </a:extLst>
            </p:cNvPr>
            <p:cNvSpPr/>
            <p:nvPr/>
          </p:nvSpPr>
          <p:spPr>
            <a:xfrm>
              <a:off x="1570483" y="1348728"/>
              <a:ext cx="151295" cy="89106"/>
            </a:xfrm>
            <a:custGeom>
              <a:avLst/>
              <a:gdLst/>
              <a:ahLst/>
              <a:cxnLst/>
              <a:rect l="l" t="t" r="r" b="b"/>
              <a:pathLst>
                <a:path w="6447" h="3797" extrusionOk="0">
                  <a:moveTo>
                    <a:pt x="6269" y="0"/>
                  </a:moveTo>
                  <a:lnTo>
                    <a:pt x="6235" y="11"/>
                  </a:lnTo>
                  <a:lnTo>
                    <a:pt x="6213" y="34"/>
                  </a:lnTo>
                  <a:lnTo>
                    <a:pt x="6179" y="78"/>
                  </a:lnTo>
                  <a:lnTo>
                    <a:pt x="6157" y="145"/>
                  </a:lnTo>
                  <a:lnTo>
                    <a:pt x="6124" y="368"/>
                  </a:lnTo>
                  <a:lnTo>
                    <a:pt x="6079" y="590"/>
                  </a:lnTo>
                  <a:lnTo>
                    <a:pt x="6024" y="802"/>
                  </a:lnTo>
                  <a:lnTo>
                    <a:pt x="5968" y="1025"/>
                  </a:lnTo>
                  <a:lnTo>
                    <a:pt x="5901" y="1236"/>
                  </a:lnTo>
                  <a:lnTo>
                    <a:pt x="5823" y="1448"/>
                  </a:lnTo>
                  <a:lnTo>
                    <a:pt x="5734" y="1659"/>
                  </a:lnTo>
                  <a:lnTo>
                    <a:pt x="5645" y="1860"/>
                  </a:lnTo>
                  <a:lnTo>
                    <a:pt x="5556" y="2038"/>
                  </a:lnTo>
                  <a:lnTo>
                    <a:pt x="5467" y="2194"/>
                  </a:lnTo>
                  <a:lnTo>
                    <a:pt x="5356" y="2349"/>
                  </a:lnTo>
                  <a:lnTo>
                    <a:pt x="5233" y="2494"/>
                  </a:lnTo>
                  <a:lnTo>
                    <a:pt x="5100" y="2628"/>
                  </a:lnTo>
                  <a:lnTo>
                    <a:pt x="4944" y="2739"/>
                  </a:lnTo>
                  <a:lnTo>
                    <a:pt x="4866" y="2784"/>
                  </a:lnTo>
                  <a:lnTo>
                    <a:pt x="4777" y="2828"/>
                  </a:lnTo>
                  <a:lnTo>
                    <a:pt x="4688" y="2862"/>
                  </a:lnTo>
                  <a:lnTo>
                    <a:pt x="4587" y="2895"/>
                  </a:lnTo>
                  <a:lnTo>
                    <a:pt x="4387" y="2940"/>
                  </a:lnTo>
                  <a:lnTo>
                    <a:pt x="4175" y="2962"/>
                  </a:lnTo>
                  <a:lnTo>
                    <a:pt x="3975" y="2973"/>
                  </a:lnTo>
                  <a:lnTo>
                    <a:pt x="3764" y="2962"/>
                  </a:lnTo>
                  <a:lnTo>
                    <a:pt x="3563" y="2940"/>
                  </a:lnTo>
                  <a:lnTo>
                    <a:pt x="3352" y="2906"/>
                  </a:lnTo>
                  <a:lnTo>
                    <a:pt x="2951" y="2817"/>
                  </a:lnTo>
                  <a:lnTo>
                    <a:pt x="2539" y="2717"/>
                  </a:lnTo>
                  <a:lnTo>
                    <a:pt x="2338" y="2672"/>
                  </a:lnTo>
                  <a:lnTo>
                    <a:pt x="2127" y="2639"/>
                  </a:lnTo>
                  <a:lnTo>
                    <a:pt x="1927" y="2606"/>
                  </a:lnTo>
                  <a:lnTo>
                    <a:pt x="1715" y="2594"/>
                  </a:lnTo>
                  <a:lnTo>
                    <a:pt x="1515" y="2583"/>
                  </a:lnTo>
                  <a:lnTo>
                    <a:pt x="1303" y="2606"/>
                  </a:lnTo>
                  <a:lnTo>
                    <a:pt x="1114" y="2639"/>
                  </a:lnTo>
                  <a:lnTo>
                    <a:pt x="925" y="2683"/>
                  </a:lnTo>
                  <a:lnTo>
                    <a:pt x="746" y="2750"/>
                  </a:lnTo>
                  <a:lnTo>
                    <a:pt x="568" y="2839"/>
                  </a:lnTo>
                  <a:lnTo>
                    <a:pt x="412" y="2940"/>
                  </a:lnTo>
                  <a:lnTo>
                    <a:pt x="268" y="3073"/>
                  </a:lnTo>
                  <a:lnTo>
                    <a:pt x="201" y="3140"/>
                  </a:lnTo>
                  <a:lnTo>
                    <a:pt x="134" y="3218"/>
                  </a:lnTo>
                  <a:lnTo>
                    <a:pt x="78" y="3296"/>
                  </a:lnTo>
                  <a:lnTo>
                    <a:pt x="34" y="3385"/>
                  </a:lnTo>
                  <a:lnTo>
                    <a:pt x="0" y="3463"/>
                  </a:lnTo>
                  <a:lnTo>
                    <a:pt x="0" y="3541"/>
                  </a:lnTo>
                  <a:lnTo>
                    <a:pt x="12" y="3630"/>
                  </a:lnTo>
                  <a:lnTo>
                    <a:pt x="56" y="3708"/>
                  </a:lnTo>
                  <a:lnTo>
                    <a:pt x="90" y="3752"/>
                  </a:lnTo>
                  <a:lnTo>
                    <a:pt x="145" y="3786"/>
                  </a:lnTo>
                  <a:lnTo>
                    <a:pt x="179" y="3797"/>
                  </a:lnTo>
                  <a:lnTo>
                    <a:pt x="212" y="3797"/>
                  </a:lnTo>
                  <a:lnTo>
                    <a:pt x="234" y="3775"/>
                  </a:lnTo>
                  <a:lnTo>
                    <a:pt x="257" y="3752"/>
                  </a:lnTo>
                  <a:lnTo>
                    <a:pt x="301" y="3674"/>
                  </a:lnTo>
                  <a:lnTo>
                    <a:pt x="346" y="3596"/>
                  </a:lnTo>
                  <a:lnTo>
                    <a:pt x="457" y="3474"/>
                  </a:lnTo>
                  <a:lnTo>
                    <a:pt x="591" y="3363"/>
                  </a:lnTo>
                  <a:lnTo>
                    <a:pt x="735" y="3274"/>
                  </a:lnTo>
                  <a:lnTo>
                    <a:pt x="891" y="3196"/>
                  </a:lnTo>
                  <a:lnTo>
                    <a:pt x="1047" y="3140"/>
                  </a:lnTo>
                  <a:lnTo>
                    <a:pt x="1214" y="3095"/>
                  </a:lnTo>
                  <a:lnTo>
                    <a:pt x="1392" y="3062"/>
                  </a:lnTo>
                  <a:lnTo>
                    <a:pt x="1604" y="3051"/>
                  </a:lnTo>
                  <a:lnTo>
                    <a:pt x="1826" y="3051"/>
                  </a:lnTo>
                  <a:lnTo>
                    <a:pt x="2038" y="3073"/>
                  </a:lnTo>
                  <a:lnTo>
                    <a:pt x="2261" y="3107"/>
                  </a:lnTo>
                  <a:lnTo>
                    <a:pt x="2472" y="3151"/>
                  </a:lnTo>
                  <a:lnTo>
                    <a:pt x="2684" y="3207"/>
                  </a:lnTo>
                  <a:lnTo>
                    <a:pt x="3107" y="3307"/>
                  </a:lnTo>
                  <a:lnTo>
                    <a:pt x="3307" y="3351"/>
                  </a:lnTo>
                  <a:lnTo>
                    <a:pt x="3507" y="3385"/>
                  </a:lnTo>
                  <a:lnTo>
                    <a:pt x="3708" y="3407"/>
                  </a:lnTo>
                  <a:lnTo>
                    <a:pt x="3919" y="3429"/>
                  </a:lnTo>
                  <a:lnTo>
                    <a:pt x="4120" y="3429"/>
                  </a:lnTo>
                  <a:lnTo>
                    <a:pt x="4320" y="3418"/>
                  </a:lnTo>
                  <a:lnTo>
                    <a:pt x="4521" y="3396"/>
                  </a:lnTo>
                  <a:lnTo>
                    <a:pt x="4721" y="3340"/>
                  </a:lnTo>
                  <a:lnTo>
                    <a:pt x="4821" y="3307"/>
                  </a:lnTo>
                  <a:lnTo>
                    <a:pt x="4910" y="3274"/>
                  </a:lnTo>
                  <a:lnTo>
                    <a:pt x="5088" y="3173"/>
                  </a:lnTo>
                  <a:lnTo>
                    <a:pt x="5244" y="3062"/>
                  </a:lnTo>
                  <a:lnTo>
                    <a:pt x="5400" y="2928"/>
                  </a:lnTo>
                  <a:lnTo>
                    <a:pt x="5523" y="2784"/>
                  </a:lnTo>
                  <a:lnTo>
                    <a:pt x="5645" y="2628"/>
                  </a:lnTo>
                  <a:lnTo>
                    <a:pt x="5756" y="2461"/>
                  </a:lnTo>
                  <a:lnTo>
                    <a:pt x="5845" y="2283"/>
                  </a:lnTo>
                  <a:lnTo>
                    <a:pt x="5957" y="2049"/>
                  </a:lnTo>
                  <a:lnTo>
                    <a:pt x="6057" y="1815"/>
                  </a:lnTo>
                  <a:lnTo>
                    <a:pt x="6146" y="1570"/>
                  </a:lnTo>
                  <a:lnTo>
                    <a:pt x="6224" y="1325"/>
                  </a:lnTo>
                  <a:lnTo>
                    <a:pt x="6291" y="1080"/>
                  </a:lnTo>
                  <a:lnTo>
                    <a:pt x="6346" y="835"/>
                  </a:lnTo>
                  <a:lnTo>
                    <a:pt x="6402" y="579"/>
                  </a:lnTo>
                  <a:lnTo>
                    <a:pt x="6447" y="323"/>
                  </a:lnTo>
                  <a:lnTo>
                    <a:pt x="6447" y="245"/>
                  </a:lnTo>
                  <a:lnTo>
                    <a:pt x="6424" y="156"/>
                  </a:lnTo>
                  <a:lnTo>
                    <a:pt x="6391" y="78"/>
                  </a:lnTo>
                  <a:lnTo>
                    <a:pt x="6358" y="45"/>
                  </a:lnTo>
                  <a:lnTo>
                    <a:pt x="6335" y="23"/>
                  </a:lnTo>
                  <a:lnTo>
                    <a:pt x="6291" y="11"/>
                  </a:lnTo>
                  <a:lnTo>
                    <a:pt x="6269" y="0"/>
                  </a:lnTo>
                  <a:close/>
                </a:path>
              </a:pathLst>
            </a:custGeom>
            <a:solidFill>
              <a:srgbClr val="5E1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496;p21">
              <a:extLst>
                <a:ext uri="{FF2B5EF4-FFF2-40B4-BE49-F238E27FC236}">
                  <a16:creationId xmlns:a16="http://schemas.microsoft.com/office/drawing/2014/main" id="{965AC912-BB6B-D25A-0B19-8CB88DA2F7B6}"/>
                </a:ext>
              </a:extLst>
            </p:cNvPr>
            <p:cNvSpPr/>
            <p:nvPr/>
          </p:nvSpPr>
          <p:spPr>
            <a:xfrm>
              <a:off x="1342379" y="1289144"/>
              <a:ext cx="223434" cy="280906"/>
            </a:xfrm>
            <a:custGeom>
              <a:avLst/>
              <a:gdLst/>
              <a:ahLst/>
              <a:cxnLst/>
              <a:rect l="l" t="t" r="r" b="b"/>
              <a:pathLst>
                <a:path w="9521" h="11970" extrusionOk="0">
                  <a:moveTo>
                    <a:pt x="9331" y="1"/>
                  </a:moveTo>
                  <a:lnTo>
                    <a:pt x="9297" y="12"/>
                  </a:lnTo>
                  <a:lnTo>
                    <a:pt x="9275" y="34"/>
                  </a:lnTo>
                  <a:lnTo>
                    <a:pt x="9253" y="68"/>
                  </a:lnTo>
                  <a:lnTo>
                    <a:pt x="9242" y="135"/>
                  </a:lnTo>
                  <a:lnTo>
                    <a:pt x="9231" y="201"/>
                  </a:lnTo>
                  <a:lnTo>
                    <a:pt x="9219" y="379"/>
                  </a:lnTo>
                  <a:lnTo>
                    <a:pt x="9208" y="569"/>
                  </a:lnTo>
                  <a:lnTo>
                    <a:pt x="9175" y="747"/>
                  </a:lnTo>
                  <a:lnTo>
                    <a:pt x="9142" y="914"/>
                  </a:lnTo>
                  <a:lnTo>
                    <a:pt x="9097" y="1092"/>
                  </a:lnTo>
                  <a:lnTo>
                    <a:pt x="9041" y="1270"/>
                  </a:lnTo>
                  <a:lnTo>
                    <a:pt x="8975" y="1437"/>
                  </a:lnTo>
                  <a:lnTo>
                    <a:pt x="8908" y="1604"/>
                  </a:lnTo>
                  <a:lnTo>
                    <a:pt x="8830" y="1771"/>
                  </a:lnTo>
                  <a:lnTo>
                    <a:pt x="8752" y="1927"/>
                  </a:lnTo>
                  <a:lnTo>
                    <a:pt x="8574" y="2250"/>
                  </a:lnTo>
                  <a:lnTo>
                    <a:pt x="8373" y="2550"/>
                  </a:lnTo>
                  <a:lnTo>
                    <a:pt x="8162" y="2840"/>
                  </a:lnTo>
                  <a:lnTo>
                    <a:pt x="7906" y="3129"/>
                  </a:lnTo>
                  <a:lnTo>
                    <a:pt x="7638" y="3408"/>
                  </a:lnTo>
                  <a:lnTo>
                    <a:pt x="7360" y="3675"/>
                  </a:lnTo>
                  <a:lnTo>
                    <a:pt x="7082" y="3931"/>
                  </a:lnTo>
                  <a:lnTo>
                    <a:pt x="6514" y="4421"/>
                  </a:lnTo>
                  <a:lnTo>
                    <a:pt x="6236" y="4677"/>
                  </a:lnTo>
                  <a:lnTo>
                    <a:pt x="6102" y="4811"/>
                  </a:lnTo>
                  <a:lnTo>
                    <a:pt x="5980" y="4944"/>
                  </a:lnTo>
                  <a:lnTo>
                    <a:pt x="5579" y="5434"/>
                  </a:lnTo>
                  <a:lnTo>
                    <a:pt x="5479" y="5545"/>
                  </a:lnTo>
                  <a:lnTo>
                    <a:pt x="5367" y="5657"/>
                  </a:lnTo>
                  <a:lnTo>
                    <a:pt x="5256" y="5768"/>
                  </a:lnTo>
                  <a:lnTo>
                    <a:pt x="5133" y="5857"/>
                  </a:lnTo>
                  <a:lnTo>
                    <a:pt x="4978" y="5968"/>
                  </a:lnTo>
                  <a:lnTo>
                    <a:pt x="4811" y="6057"/>
                  </a:lnTo>
                  <a:lnTo>
                    <a:pt x="4477" y="6236"/>
                  </a:lnTo>
                  <a:lnTo>
                    <a:pt x="3686" y="6625"/>
                  </a:lnTo>
                  <a:lnTo>
                    <a:pt x="2962" y="6993"/>
                  </a:lnTo>
                  <a:lnTo>
                    <a:pt x="2228" y="7360"/>
                  </a:lnTo>
                  <a:lnTo>
                    <a:pt x="1927" y="7527"/>
                  </a:lnTo>
                  <a:lnTo>
                    <a:pt x="1782" y="7616"/>
                  </a:lnTo>
                  <a:lnTo>
                    <a:pt x="1638" y="7716"/>
                  </a:lnTo>
                  <a:lnTo>
                    <a:pt x="1493" y="7828"/>
                  </a:lnTo>
                  <a:lnTo>
                    <a:pt x="1359" y="7939"/>
                  </a:lnTo>
                  <a:lnTo>
                    <a:pt x="1237" y="8050"/>
                  </a:lnTo>
                  <a:lnTo>
                    <a:pt x="1125" y="8184"/>
                  </a:lnTo>
                  <a:lnTo>
                    <a:pt x="992" y="8362"/>
                  </a:lnTo>
                  <a:lnTo>
                    <a:pt x="881" y="8551"/>
                  </a:lnTo>
                  <a:lnTo>
                    <a:pt x="780" y="8741"/>
                  </a:lnTo>
                  <a:lnTo>
                    <a:pt x="702" y="8941"/>
                  </a:lnTo>
                  <a:lnTo>
                    <a:pt x="636" y="9153"/>
                  </a:lnTo>
                  <a:lnTo>
                    <a:pt x="569" y="9364"/>
                  </a:lnTo>
                  <a:lnTo>
                    <a:pt x="457" y="9776"/>
                  </a:lnTo>
                  <a:lnTo>
                    <a:pt x="335" y="10244"/>
                  </a:lnTo>
                  <a:lnTo>
                    <a:pt x="224" y="10711"/>
                  </a:lnTo>
                  <a:lnTo>
                    <a:pt x="12" y="11646"/>
                  </a:lnTo>
                  <a:lnTo>
                    <a:pt x="1" y="11724"/>
                  </a:lnTo>
                  <a:lnTo>
                    <a:pt x="23" y="11813"/>
                  </a:lnTo>
                  <a:lnTo>
                    <a:pt x="68" y="11891"/>
                  </a:lnTo>
                  <a:lnTo>
                    <a:pt x="90" y="11925"/>
                  </a:lnTo>
                  <a:lnTo>
                    <a:pt x="123" y="11947"/>
                  </a:lnTo>
                  <a:lnTo>
                    <a:pt x="157" y="11969"/>
                  </a:lnTo>
                  <a:lnTo>
                    <a:pt x="190" y="11969"/>
                  </a:lnTo>
                  <a:lnTo>
                    <a:pt x="224" y="11958"/>
                  </a:lnTo>
                  <a:lnTo>
                    <a:pt x="246" y="11947"/>
                  </a:lnTo>
                  <a:lnTo>
                    <a:pt x="279" y="11891"/>
                  </a:lnTo>
                  <a:lnTo>
                    <a:pt x="290" y="11825"/>
                  </a:lnTo>
                  <a:lnTo>
                    <a:pt x="480" y="10990"/>
                  </a:lnTo>
                  <a:lnTo>
                    <a:pt x="691" y="10166"/>
                  </a:lnTo>
                  <a:lnTo>
                    <a:pt x="791" y="9787"/>
                  </a:lnTo>
                  <a:lnTo>
                    <a:pt x="903" y="9409"/>
                  </a:lnTo>
                  <a:lnTo>
                    <a:pt x="970" y="9219"/>
                  </a:lnTo>
                  <a:lnTo>
                    <a:pt x="1048" y="9030"/>
                  </a:lnTo>
                  <a:lnTo>
                    <a:pt x="1137" y="8863"/>
                  </a:lnTo>
                  <a:lnTo>
                    <a:pt x="1237" y="8696"/>
                  </a:lnTo>
                  <a:lnTo>
                    <a:pt x="1348" y="8562"/>
                  </a:lnTo>
                  <a:lnTo>
                    <a:pt x="1459" y="8429"/>
                  </a:lnTo>
                  <a:lnTo>
                    <a:pt x="1582" y="8318"/>
                  </a:lnTo>
                  <a:lnTo>
                    <a:pt x="1716" y="8206"/>
                  </a:lnTo>
                  <a:lnTo>
                    <a:pt x="1860" y="8106"/>
                  </a:lnTo>
                  <a:lnTo>
                    <a:pt x="2005" y="8006"/>
                  </a:lnTo>
                  <a:lnTo>
                    <a:pt x="2306" y="7839"/>
                  </a:lnTo>
                  <a:lnTo>
                    <a:pt x="2662" y="7650"/>
                  </a:lnTo>
                  <a:lnTo>
                    <a:pt x="3029" y="7460"/>
                  </a:lnTo>
                  <a:lnTo>
                    <a:pt x="3764" y="7104"/>
                  </a:lnTo>
                  <a:lnTo>
                    <a:pt x="4521" y="6714"/>
                  </a:lnTo>
                  <a:lnTo>
                    <a:pt x="4889" y="6536"/>
                  </a:lnTo>
                  <a:lnTo>
                    <a:pt x="5067" y="6436"/>
                  </a:lnTo>
                  <a:lnTo>
                    <a:pt x="5245" y="6336"/>
                  </a:lnTo>
                  <a:lnTo>
                    <a:pt x="5367" y="6236"/>
                  </a:lnTo>
                  <a:lnTo>
                    <a:pt x="5490" y="6135"/>
                  </a:lnTo>
                  <a:lnTo>
                    <a:pt x="5601" y="6024"/>
                  </a:lnTo>
                  <a:lnTo>
                    <a:pt x="5712" y="5902"/>
                  </a:lnTo>
                  <a:lnTo>
                    <a:pt x="5913" y="5668"/>
                  </a:lnTo>
                  <a:lnTo>
                    <a:pt x="6113" y="5412"/>
                  </a:lnTo>
                  <a:lnTo>
                    <a:pt x="6236" y="5278"/>
                  </a:lnTo>
                  <a:lnTo>
                    <a:pt x="6369" y="5145"/>
                  </a:lnTo>
                  <a:lnTo>
                    <a:pt x="6625" y="4900"/>
                  </a:lnTo>
                  <a:lnTo>
                    <a:pt x="7171" y="4421"/>
                  </a:lnTo>
                  <a:lnTo>
                    <a:pt x="7460" y="4165"/>
                  </a:lnTo>
                  <a:lnTo>
                    <a:pt x="7750" y="3898"/>
                  </a:lnTo>
                  <a:lnTo>
                    <a:pt x="8017" y="3619"/>
                  </a:lnTo>
                  <a:lnTo>
                    <a:pt x="8284" y="3330"/>
                  </a:lnTo>
                  <a:lnTo>
                    <a:pt x="8418" y="3163"/>
                  </a:lnTo>
                  <a:lnTo>
                    <a:pt x="8540" y="2996"/>
                  </a:lnTo>
                  <a:lnTo>
                    <a:pt x="8663" y="2818"/>
                  </a:lnTo>
                  <a:lnTo>
                    <a:pt x="8774" y="2640"/>
                  </a:lnTo>
                  <a:lnTo>
                    <a:pt x="8885" y="2461"/>
                  </a:lnTo>
                  <a:lnTo>
                    <a:pt x="8986" y="2283"/>
                  </a:lnTo>
                  <a:lnTo>
                    <a:pt x="9075" y="2094"/>
                  </a:lnTo>
                  <a:lnTo>
                    <a:pt x="9164" y="1905"/>
                  </a:lnTo>
                  <a:lnTo>
                    <a:pt x="9242" y="1704"/>
                  </a:lnTo>
                  <a:lnTo>
                    <a:pt x="9309" y="1504"/>
                  </a:lnTo>
                  <a:lnTo>
                    <a:pt x="9364" y="1304"/>
                  </a:lnTo>
                  <a:lnTo>
                    <a:pt x="9420" y="1103"/>
                  </a:lnTo>
                  <a:lnTo>
                    <a:pt x="9464" y="903"/>
                  </a:lnTo>
                  <a:lnTo>
                    <a:pt x="9487" y="691"/>
                  </a:lnTo>
                  <a:lnTo>
                    <a:pt x="9509" y="480"/>
                  </a:lnTo>
                  <a:lnTo>
                    <a:pt x="9520" y="268"/>
                  </a:lnTo>
                  <a:lnTo>
                    <a:pt x="9509" y="190"/>
                  </a:lnTo>
                  <a:lnTo>
                    <a:pt x="9476" y="112"/>
                  </a:lnTo>
                  <a:lnTo>
                    <a:pt x="9453" y="68"/>
                  </a:lnTo>
                  <a:lnTo>
                    <a:pt x="9431" y="45"/>
                  </a:lnTo>
                  <a:lnTo>
                    <a:pt x="9398" y="23"/>
                  </a:lnTo>
                  <a:lnTo>
                    <a:pt x="9364" y="1"/>
                  </a:lnTo>
                  <a:close/>
                </a:path>
              </a:pathLst>
            </a:custGeom>
            <a:solidFill>
              <a:srgbClr val="5E1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497;p21">
              <a:extLst>
                <a:ext uri="{FF2B5EF4-FFF2-40B4-BE49-F238E27FC236}">
                  <a16:creationId xmlns:a16="http://schemas.microsoft.com/office/drawing/2014/main" id="{BB754A5F-078F-98F4-8F77-B995A804CA93}"/>
                </a:ext>
              </a:extLst>
            </p:cNvPr>
            <p:cNvSpPr/>
            <p:nvPr/>
          </p:nvSpPr>
          <p:spPr>
            <a:xfrm>
              <a:off x="1432259" y="1297522"/>
              <a:ext cx="90162" cy="107927"/>
            </a:xfrm>
            <a:custGeom>
              <a:avLst/>
              <a:gdLst/>
              <a:ahLst/>
              <a:cxnLst/>
              <a:rect l="l" t="t" r="r" b="b"/>
              <a:pathLst>
                <a:path w="3842" h="4599" extrusionOk="0">
                  <a:moveTo>
                    <a:pt x="3653" y="0"/>
                  </a:moveTo>
                  <a:lnTo>
                    <a:pt x="3630" y="11"/>
                  </a:lnTo>
                  <a:lnTo>
                    <a:pt x="3608" y="22"/>
                  </a:lnTo>
                  <a:lnTo>
                    <a:pt x="3575" y="78"/>
                  </a:lnTo>
                  <a:lnTo>
                    <a:pt x="3552" y="145"/>
                  </a:lnTo>
                  <a:lnTo>
                    <a:pt x="3497" y="390"/>
                  </a:lnTo>
                  <a:lnTo>
                    <a:pt x="3430" y="624"/>
                  </a:lnTo>
                  <a:lnTo>
                    <a:pt x="3341" y="857"/>
                  </a:lnTo>
                  <a:lnTo>
                    <a:pt x="3230" y="1080"/>
                  </a:lnTo>
                  <a:lnTo>
                    <a:pt x="3107" y="1292"/>
                  </a:lnTo>
                  <a:lnTo>
                    <a:pt x="2973" y="1492"/>
                  </a:lnTo>
                  <a:lnTo>
                    <a:pt x="2818" y="1681"/>
                  </a:lnTo>
                  <a:lnTo>
                    <a:pt x="2651" y="1871"/>
                  </a:lnTo>
                  <a:lnTo>
                    <a:pt x="2450" y="2060"/>
                  </a:lnTo>
                  <a:lnTo>
                    <a:pt x="2261" y="2249"/>
                  </a:lnTo>
                  <a:lnTo>
                    <a:pt x="1860" y="2605"/>
                  </a:lnTo>
                  <a:lnTo>
                    <a:pt x="1036" y="3318"/>
                  </a:lnTo>
                  <a:lnTo>
                    <a:pt x="57" y="4153"/>
                  </a:lnTo>
                  <a:lnTo>
                    <a:pt x="34" y="4175"/>
                  </a:lnTo>
                  <a:lnTo>
                    <a:pt x="23" y="4209"/>
                  </a:lnTo>
                  <a:lnTo>
                    <a:pt x="1" y="4287"/>
                  </a:lnTo>
                  <a:lnTo>
                    <a:pt x="12" y="4364"/>
                  </a:lnTo>
                  <a:lnTo>
                    <a:pt x="34" y="4454"/>
                  </a:lnTo>
                  <a:lnTo>
                    <a:pt x="68" y="4531"/>
                  </a:lnTo>
                  <a:lnTo>
                    <a:pt x="112" y="4587"/>
                  </a:lnTo>
                  <a:lnTo>
                    <a:pt x="146" y="4598"/>
                  </a:lnTo>
                  <a:lnTo>
                    <a:pt x="201" y="4598"/>
                  </a:lnTo>
                  <a:lnTo>
                    <a:pt x="224" y="4576"/>
                  </a:lnTo>
                  <a:lnTo>
                    <a:pt x="1125" y="3819"/>
                  </a:lnTo>
                  <a:lnTo>
                    <a:pt x="2016" y="3040"/>
                  </a:lnTo>
                  <a:lnTo>
                    <a:pt x="2417" y="2683"/>
                  </a:lnTo>
                  <a:lnTo>
                    <a:pt x="2617" y="2494"/>
                  </a:lnTo>
                  <a:lnTo>
                    <a:pt x="2806" y="2305"/>
                  </a:lnTo>
                  <a:lnTo>
                    <a:pt x="2996" y="2116"/>
                  </a:lnTo>
                  <a:lnTo>
                    <a:pt x="3163" y="1904"/>
                  </a:lnTo>
                  <a:lnTo>
                    <a:pt x="3319" y="1681"/>
                  </a:lnTo>
                  <a:lnTo>
                    <a:pt x="3463" y="1459"/>
                  </a:lnTo>
                  <a:lnTo>
                    <a:pt x="3586" y="1180"/>
                  </a:lnTo>
                  <a:lnTo>
                    <a:pt x="3697" y="902"/>
                  </a:lnTo>
                  <a:lnTo>
                    <a:pt x="3775" y="624"/>
                  </a:lnTo>
                  <a:lnTo>
                    <a:pt x="3842" y="323"/>
                  </a:lnTo>
                  <a:lnTo>
                    <a:pt x="3842" y="245"/>
                  </a:lnTo>
                  <a:lnTo>
                    <a:pt x="3820" y="156"/>
                  </a:lnTo>
                  <a:lnTo>
                    <a:pt x="3775" y="78"/>
                  </a:lnTo>
                  <a:lnTo>
                    <a:pt x="3753" y="45"/>
                  </a:lnTo>
                  <a:lnTo>
                    <a:pt x="3719" y="22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5E1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498;p21">
              <a:extLst>
                <a:ext uri="{FF2B5EF4-FFF2-40B4-BE49-F238E27FC236}">
                  <a16:creationId xmlns:a16="http://schemas.microsoft.com/office/drawing/2014/main" id="{9F829484-E924-1EEE-0861-507CD34EEB53}"/>
                </a:ext>
              </a:extLst>
            </p:cNvPr>
            <p:cNvSpPr/>
            <p:nvPr/>
          </p:nvSpPr>
          <p:spPr>
            <a:xfrm>
              <a:off x="1828625" y="2563641"/>
              <a:ext cx="334459" cy="75260"/>
            </a:xfrm>
            <a:custGeom>
              <a:avLst/>
              <a:gdLst/>
              <a:ahLst/>
              <a:cxnLst/>
              <a:rect l="l" t="t" r="r" b="b"/>
              <a:pathLst>
                <a:path w="14252" h="3207" extrusionOk="0">
                  <a:moveTo>
                    <a:pt x="6613" y="0"/>
                  </a:moveTo>
                  <a:lnTo>
                    <a:pt x="6547" y="12"/>
                  </a:lnTo>
                  <a:lnTo>
                    <a:pt x="6402" y="67"/>
                  </a:lnTo>
                  <a:lnTo>
                    <a:pt x="5968" y="268"/>
                  </a:lnTo>
                  <a:lnTo>
                    <a:pt x="5745" y="368"/>
                  </a:lnTo>
                  <a:lnTo>
                    <a:pt x="5534" y="479"/>
                  </a:lnTo>
                  <a:lnTo>
                    <a:pt x="5322" y="591"/>
                  </a:lnTo>
                  <a:lnTo>
                    <a:pt x="5122" y="724"/>
                  </a:lnTo>
                  <a:lnTo>
                    <a:pt x="4932" y="869"/>
                  </a:lnTo>
                  <a:lnTo>
                    <a:pt x="4754" y="1025"/>
                  </a:lnTo>
                  <a:lnTo>
                    <a:pt x="4543" y="1236"/>
                  </a:lnTo>
                  <a:lnTo>
                    <a:pt x="4431" y="1336"/>
                  </a:lnTo>
                  <a:lnTo>
                    <a:pt x="4320" y="1437"/>
                  </a:lnTo>
                  <a:lnTo>
                    <a:pt x="4209" y="1526"/>
                  </a:lnTo>
                  <a:lnTo>
                    <a:pt x="4086" y="1593"/>
                  </a:lnTo>
                  <a:lnTo>
                    <a:pt x="3953" y="1648"/>
                  </a:lnTo>
                  <a:lnTo>
                    <a:pt x="3886" y="1659"/>
                  </a:lnTo>
                  <a:lnTo>
                    <a:pt x="3819" y="1670"/>
                  </a:lnTo>
                  <a:lnTo>
                    <a:pt x="3730" y="1670"/>
                  </a:lnTo>
                  <a:lnTo>
                    <a:pt x="3630" y="1659"/>
                  </a:lnTo>
                  <a:lnTo>
                    <a:pt x="3541" y="1648"/>
                  </a:lnTo>
                  <a:lnTo>
                    <a:pt x="3452" y="1615"/>
                  </a:lnTo>
                  <a:lnTo>
                    <a:pt x="3285" y="1548"/>
                  </a:lnTo>
                  <a:lnTo>
                    <a:pt x="3106" y="1459"/>
                  </a:lnTo>
                  <a:lnTo>
                    <a:pt x="2939" y="1381"/>
                  </a:lnTo>
                  <a:lnTo>
                    <a:pt x="2761" y="1314"/>
                  </a:lnTo>
                  <a:lnTo>
                    <a:pt x="2672" y="1292"/>
                  </a:lnTo>
                  <a:lnTo>
                    <a:pt x="2572" y="1281"/>
                  </a:lnTo>
                  <a:lnTo>
                    <a:pt x="2483" y="1270"/>
                  </a:lnTo>
                  <a:lnTo>
                    <a:pt x="2394" y="1281"/>
                  </a:lnTo>
                  <a:lnTo>
                    <a:pt x="2305" y="1314"/>
                  </a:lnTo>
                  <a:lnTo>
                    <a:pt x="2216" y="1359"/>
                  </a:lnTo>
                  <a:lnTo>
                    <a:pt x="2138" y="1414"/>
                  </a:lnTo>
                  <a:lnTo>
                    <a:pt x="2082" y="1492"/>
                  </a:lnTo>
                  <a:lnTo>
                    <a:pt x="2038" y="1570"/>
                  </a:lnTo>
                  <a:lnTo>
                    <a:pt x="2004" y="1659"/>
                  </a:lnTo>
                  <a:lnTo>
                    <a:pt x="2004" y="1748"/>
                  </a:lnTo>
                  <a:lnTo>
                    <a:pt x="2004" y="1793"/>
                  </a:lnTo>
                  <a:lnTo>
                    <a:pt x="2027" y="1837"/>
                  </a:lnTo>
                  <a:lnTo>
                    <a:pt x="2060" y="1904"/>
                  </a:lnTo>
                  <a:lnTo>
                    <a:pt x="2093" y="1971"/>
                  </a:lnTo>
                  <a:lnTo>
                    <a:pt x="2127" y="2049"/>
                  </a:lnTo>
                  <a:lnTo>
                    <a:pt x="2127" y="2082"/>
                  </a:lnTo>
                  <a:lnTo>
                    <a:pt x="2127" y="2116"/>
                  </a:lnTo>
                  <a:lnTo>
                    <a:pt x="2104" y="2171"/>
                  </a:lnTo>
                  <a:lnTo>
                    <a:pt x="2071" y="2205"/>
                  </a:lnTo>
                  <a:lnTo>
                    <a:pt x="2015" y="2227"/>
                  </a:lnTo>
                  <a:lnTo>
                    <a:pt x="1960" y="2238"/>
                  </a:lnTo>
                  <a:lnTo>
                    <a:pt x="1904" y="2238"/>
                  </a:lnTo>
                  <a:lnTo>
                    <a:pt x="1837" y="2227"/>
                  </a:lnTo>
                  <a:lnTo>
                    <a:pt x="1726" y="2205"/>
                  </a:lnTo>
                  <a:lnTo>
                    <a:pt x="1514" y="2149"/>
                  </a:lnTo>
                  <a:lnTo>
                    <a:pt x="1292" y="2105"/>
                  </a:lnTo>
                  <a:lnTo>
                    <a:pt x="1080" y="2082"/>
                  </a:lnTo>
                  <a:lnTo>
                    <a:pt x="858" y="2071"/>
                  </a:lnTo>
                  <a:lnTo>
                    <a:pt x="646" y="2082"/>
                  </a:lnTo>
                  <a:lnTo>
                    <a:pt x="423" y="2105"/>
                  </a:lnTo>
                  <a:lnTo>
                    <a:pt x="212" y="2149"/>
                  </a:lnTo>
                  <a:lnTo>
                    <a:pt x="0" y="2205"/>
                  </a:lnTo>
                  <a:lnTo>
                    <a:pt x="0" y="2283"/>
                  </a:lnTo>
                  <a:lnTo>
                    <a:pt x="34" y="2361"/>
                  </a:lnTo>
                  <a:lnTo>
                    <a:pt x="78" y="2428"/>
                  </a:lnTo>
                  <a:lnTo>
                    <a:pt x="134" y="2483"/>
                  </a:lnTo>
                  <a:lnTo>
                    <a:pt x="212" y="2539"/>
                  </a:lnTo>
                  <a:lnTo>
                    <a:pt x="290" y="2583"/>
                  </a:lnTo>
                  <a:lnTo>
                    <a:pt x="446" y="2650"/>
                  </a:lnTo>
                  <a:lnTo>
                    <a:pt x="1982" y="3196"/>
                  </a:lnTo>
                  <a:lnTo>
                    <a:pt x="7771" y="2995"/>
                  </a:lnTo>
                  <a:lnTo>
                    <a:pt x="8217" y="3073"/>
                  </a:lnTo>
                  <a:lnTo>
                    <a:pt x="8673" y="3129"/>
                  </a:lnTo>
                  <a:lnTo>
                    <a:pt x="9130" y="3162"/>
                  </a:lnTo>
                  <a:lnTo>
                    <a:pt x="9586" y="3185"/>
                  </a:lnTo>
                  <a:lnTo>
                    <a:pt x="10043" y="3207"/>
                  </a:lnTo>
                  <a:lnTo>
                    <a:pt x="10510" y="3207"/>
                  </a:lnTo>
                  <a:lnTo>
                    <a:pt x="10967" y="3196"/>
                  </a:lnTo>
                  <a:lnTo>
                    <a:pt x="11423" y="3173"/>
                  </a:lnTo>
                  <a:lnTo>
                    <a:pt x="11768" y="3162"/>
                  </a:lnTo>
                  <a:lnTo>
                    <a:pt x="12102" y="3129"/>
                  </a:lnTo>
                  <a:lnTo>
                    <a:pt x="12447" y="3073"/>
                  </a:lnTo>
                  <a:lnTo>
                    <a:pt x="12614" y="3040"/>
                  </a:lnTo>
                  <a:lnTo>
                    <a:pt x="12781" y="3006"/>
                  </a:lnTo>
                  <a:lnTo>
                    <a:pt x="12948" y="2951"/>
                  </a:lnTo>
                  <a:lnTo>
                    <a:pt x="13104" y="2895"/>
                  </a:lnTo>
                  <a:lnTo>
                    <a:pt x="13260" y="2839"/>
                  </a:lnTo>
                  <a:lnTo>
                    <a:pt x="13405" y="2762"/>
                  </a:lnTo>
                  <a:lnTo>
                    <a:pt x="13550" y="2684"/>
                  </a:lnTo>
                  <a:lnTo>
                    <a:pt x="13694" y="2595"/>
                  </a:lnTo>
                  <a:lnTo>
                    <a:pt x="13828" y="2494"/>
                  </a:lnTo>
                  <a:lnTo>
                    <a:pt x="13950" y="2372"/>
                  </a:lnTo>
                  <a:lnTo>
                    <a:pt x="14017" y="2294"/>
                  </a:lnTo>
                  <a:lnTo>
                    <a:pt x="14084" y="2216"/>
                  </a:lnTo>
                  <a:lnTo>
                    <a:pt x="14151" y="2127"/>
                  </a:lnTo>
                  <a:lnTo>
                    <a:pt x="14195" y="2038"/>
                  </a:lnTo>
                  <a:lnTo>
                    <a:pt x="14229" y="1938"/>
                  </a:lnTo>
                  <a:lnTo>
                    <a:pt x="14251" y="1837"/>
                  </a:lnTo>
                  <a:lnTo>
                    <a:pt x="14251" y="1737"/>
                  </a:lnTo>
                  <a:lnTo>
                    <a:pt x="14240" y="1637"/>
                  </a:lnTo>
                  <a:lnTo>
                    <a:pt x="14195" y="1537"/>
                  </a:lnTo>
                  <a:lnTo>
                    <a:pt x="14129" y="1448"/>
                  </a:lnTo>
                  <a:lnTo>
                    <a:pt x="14062" y="1370"/>
                  </a:lnTo>
                  <a:lnTo>
                    <a:pt x="13973" y="1314"/>
                  </a:lnTo>
                  <a:lnTo>
                    <a:pt x="13872" y="1259"/>
                  </a:lnTo>
                  <a:lnTo>
                    <a:pt x="13761" y="1225"/>
                  </a:lnTo>
                  <a:lnTo>
                    <a:pt x="13650" y="1203"/>
                  </a:lnTo>
                  <a:lnTo>
                    <a:pt x="13538" y="1192"/>
                  </a:lnTo>
                  <a:lnTo>
                    <a:pt x="13327" y="1192"/>
                  </a:lnTo>
                  <a:lnTo>
                    <a:pt x="13104" y="1214"/>
                  </a:lnTo>
                  <a:lnTo>
                    <a:pt x="12893" y="1236"/>
                  </a:lnTo>
                  <a:lnTo>
                    <a:pt x="12670" y="1236"/>
                  </a:lnTo>
                  <a:lnTo>
                    <a:pt x="12626" y="1225"/>
                  </a:lnTo>
                  <a:lnTo>
                    <a:pt x="12581" y="1214"/>
                  </a:lnTo>
                  <a:lnTo>
                    <a:pt x="12536" y="1192"/>
                  </a:lnTo>
                  <a:lnTo>
                    <a:pt x="12503" y="1158"/>
                  </a:lnTo>
                  <a:lnTo>
                    <a:pt x="12492" y="1114"/>
                  </a:lnTo>
                  <a:lnTo>
                    <a:pt x="12481" y="1058"/>
                  </a:lnTo>
                  <a:lnTo>
                    <a:pt x="12470" y="1002"/>
                  </a:lnTo>
                  <a:lnTo>
                    <a:pt x="12459" y="947"/>
                  </a:lnTo>
                  <a:lnTo>
                    <a:pt x="12436" y="913"/>
                  </a:lnTo>
                  <a:lnTo>
                    <a:pt x="12403" y="891"/>
                  </a:lnTo>
                  <a:lnTo>
                    <a:pt x="12369" y="880"/>
                  </a:lnTo>
                  <a:lnTo>
                    <a:pt x="12325" y="869"/>
                  </a:lnTo>
                  <a:lnTo>
                    <a:pt x="12247" y="858"/>
                  </a:lnTo>
                  <a:lnTo>
                    <a:pt x="12158" y="869"/>
                  </a:lnTo>
                  <a:lnTo>
                    <a:pt x="11946" y="925"/>
                  </a:lnTo>
                  <a:lnTo>
                    <a:pt x="11724" y="980"/>
                  </a:lnTo>
                  <a:lnTo>
                    <a:pt x="11523" y="1047"/>
                  </a:lnTo>
                  <a:lnTo>
                    <a:pt x="11312" y="1125"/>
                  </a:lnTo>
                  <a:lnTo>
                    <a:pt x="11111" y="1203"/>
                  </a:lnTo>
                  <a:lnTo>
                    <a:pt x="10911" y="1303"/>
                  </a:lnTo>
                  <a:lnTo>
                    <a:pt x="10711" y="1403"/>
                  </a:lnTo>
                  <a:lnTo>
                    <a:pt x="10521" y="1515"/>
                  </a:lnTo>
                  <a:lnTo>
                    <a:pt x="10666" y="579"/>
                  </a:lnTo>
                  <a:lnTo>
                    <a:pt x="10688" y="479"/>
                  </a:lnTo>
                  <a:lnTo>
                    <a:pt x="10688" y="368"/>
                  </a:lnTo>
                  <a:lnTo>
                    <a:pt x="10677" y="312"/>
                  </a:lnTo>
                  <a:lnTo>
                    <a:pt x="10655" y="268"/>
                  </a:lnTo>
                  <a:lnTo>
                    <a:pt x="10633" y="223"/>
                  </a:lnTo>
                  <a:lnTo>
                    <a:pt x="10599" y="190"/>
                  </a:lnTo>
                  <a:lnTo>
                    <a:pt x="10566" y="156"/>
                  </a:lnTo>
                  <a:lnTo>
                    <a:pt x="10521" y="145"/>
                  </a:lnTo>
                  <a:lnTo>
                    <a:pt x="10477" y="134"/>
                  </a:lnTo>
                  <a:lnTo>
                    <a:pt x="10432" y="134"/>
                  </a:lnTo>
                  <a:lnTo>
                    <a:pt x="10343" y="145"/>
                  </a:lnTo>
                  <a:lnTo>
                    <a:pt x="10243" y="167"/>
                  </a:lnTo>
                  <a:lnTo>
                    <a:pt x="9998" y="245"/>
                  </a:lnTo>
                  <a:lnTo>
                    <a:pt x="9742" y="346"/>
                  </a:lnTo>
                  <a:lnTo>
                    <a:pt x="9497" y="457"/>
                  </a:lnTo>
                  <a:lnTo>
                    <a:pt x="9263" y="579"/>
                  </a:lnTo>
                  <a:lnTo>
                    <a:pt x="9041" y="713"/>
                  </a:lnTo>
                  <a:lnTo>
                    <a:pt x="8818" y="869"/>
                  </a:lnTo>
                  <a:lnTo>
                    <a:pt x="8606" y="1036"/>
                  </a:lnTo>
                  <a:lnTo>
                    <a:pt x="8395" y="1203"/>
                  </a:lnTo>
                  <a:lnTo>
                    <a:pt x="8306" y="1292"/>
                  </a:lnTo>
                  <a:lnTo>
                    <a:pt x="8250" y="1314"/>
                  </a:lnTo>
                  <a:lnTo>
                    <a:pt x="8194" y="1325"/>
                  </a:lnTo>
                  <a:lnTo>
                    <a:pt x="8150" y="1325"/>
                  </a:lnTo>
                  <a:lnTo>
                    <a:pt x="8105" y="1314"/>
                  </a:lnTo>
                  <a:lnTo>
                    <a:pt x="8016" y="1281"/>
                  </a:lnTo>
                  <a:lnTo>
                    <a:pt x="7927" y="1225"/>
                  </a:lnTo>
                  <a:lnTo>
                    <a:pt x="7849" y="1169"/>
                  </a:lnTo>
                  <a:lnTo>
                    <a:pt x="7771" y="1103"/>
                  </a:lnTo>
                  <a:lnTo>
                    <a:pt x="7705" y="1036"/>
                  </a:lnTo>
                  <a:lnTo>
                    <a:pt x="7560" y="880"/>
                  </a:lnTo>
                  <a:lnTo>
                    <a:pt x="7437" y="713"/>
                  </a:lnTo>
                  <a:lnTo>
                    <a:pt x="7304" y="546"/>
                  </a:lnTo>
                  <a:lnTo>
                    <a:pt x="7170" y="379"/>
                  </a:lnTo>
                  <a:lnTo>
                    <a:pt x="7037" y="234"/>
                  </a:lnTo>
                  <a:lnTo>
                    <a:pt x="6959" y="156"/>
                  </a:lnTo>
                  <a:lnTo>
                    <a:pt x="6881" y="101"/>
                  </a:lnTo>
                  <a:lnTo>
                    <a:pt x="6780" y="34"/>
                  </a:lnTo>
                  <a:lnTo>
                    <a:pt x="6736" y="23"/>
                  </a:lnTo>
                  <a:lnTo>
                    <a:pt x="6680" y="0"/>
                  </a:lnTo>
                  <a:close/>
                </a:path>
              </a:pathLst>
            </a:custGeom>
            <a:solidFill>
              <a:srgbClr val="708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499;p21">
              <a:extLst>
                <a:ext uri="{FF2B5EF4-FFF2-40B4-BE49-F238E27FC236}">
                  <a16:creationId xmlns:a16="http://schemas.microsoft.com/office/drawing/2014/main" id="{6BEAB4F5-71C3-DD7E-0776-A34A739517E6}"/>
                </a:ext>
              </a:extLst>
            </p:cNvPr>
            <p:cNvSpPr/>
            <p:nvPr/>
          </p:nvSpPr>
          <p:spPr>
            <a:xfrm>
              <a:off x="1828625" y="2563641"/>
              <a:ext cx="334459" cy="75260"/>
            </a:xfrm>
            <a:custGeom>
              <a:avLst/>
              <a:gdLst/>
              <a:ahLst/>
              <a:cxnLst/>
              <a:rect l="l" t="t" r="r" b="b"/>
              <a:pathLst>
                <a:path w="14252" h="3207" fill="none" extrusionOk="0">
                  <a:moveTo>
                    <a:pt x="1982" y="3196"/>
                  </a:moveTo>
                  <a:lnTo>
                    <a:pt x="1982" y="3196"/>
                  </a:lnTo>
                  <a:lnTo>
                    <a:pt x="446" y="2650"/>
                  </a:lnTo>
                  <a:lnTo>
                    <a:pt x="446" y="2650"/>
                  </a:lnTo>
                  <a:lnTo>
                    <a:pt x="290" y="2583"/>
                  </a:lnTo>
                  <a:lnTo>
                    <a:pt x="212" y="2539"/>
                  </a:lnTo>
                  <a:lnTo>
                    <a:pt x="134" y="2483"/>
                  </a:lnTo>
                  <a:lnTo>
                    <a:pt x="78" y="2428"/>
                  </a:lnTo>
                  <a:lnTo>
                    <a:pt x="34" y="2361"/>
                  </a:lnTo>
                  <a:lnTo>
                    <a:pt x="0" y="2283"/>
                  </a:lnTo>
                  <a:lnTo>
                    <a:pt x="0" y="2205"/>
                  </a:lnTo>
                  <a:lnTo>
                    <a:pt x="0" y="2205"/>
                  </a:lnTo>
                  <a:lnTo>
                    <a:pt x="212" y="2149"/>
                  </a:lnTo>
                  <a:lnTo>
                    <a:pt x="423" y="2105"/>
                  </a:lnTo>
                  <a:lnTo>
                    <a:pt x="646" y="2082"/>
                  </a:lnTo>
                  <a:lnTo>
                    <a:pt x="858" y="2071"/>
                  </a:lnTo>
                  <a:lnTo>
                    <a:pt x="1080" y="2082"/>
                  </a:lnTo>
                  <a:lnTo>
                    <a:pt x="1292" y="2105"/>
                  </a:lnTo>
                  <a:lnTo>
                    <a:pt x="1514" y="2149"/>
                  </a:lnTo>
                  <a:lnTo>
                    <a:pt x="1726" y="2205"/>
                  </a:lnTo>
                  <a:lnTo>
                    <a:pt x="1726" y="2205"/>
                  </a:lnTo>
                  <a:lnTo>
                    <a:pt x="1837" y="2227"/>
                  </a:lnTo>
                  <a:lnTo>
                    <a:pt x="1904" y="2238"/>
                  </a:lnTo>
                  <a:lnTo>
                    <a:pt x="1960" y="2238"/>
                  </a:lnTo>
                  <a:lnTo>
                    <a:pt x="2015" y="2227"/>
                  </a:lnTo>
                  <a:lnTo>
                    <a:pt x="2071" y="2205"/>
                  </a:lnTo>
                  <a:lnTo>
                    <a:pt x="2104" y="2171"/>
                  </a:lnTo>
                  <a:lnTo>
                    <a:pt x="2127" y="2116"/>
                  </a:lnTo>
                  <a:lnTo>
                    <a:pt x="2127" y="2116"/>
                  </a:lnTo>
                  <a:lnTo>
                    <a:pt x="2127" y="2082"/>
                  </a:lnTo>
                  <a:lnTo>
                    <a:pt x="2127" y="2049"/>
                  </a:lnTo>
                  <a:lnTo>
                    <a:pt x="2093" y="1971"/>
                  </a:lnTo>
                  <a:lnTo>
                    <a:pt x="2060" y="1904"/>
                  </a:lnTo>
                  <a:lnTo>
                    <a:pt x="2027" y="1837"/>
                  </a:lnTo>
                  <a:lnTo>
                    <a:pt x="2027" y="1837"/>
                  </a:lnTo>
                  <a:lnTo>
                    <a:pt x="2004" y="1793"/>
                  </a:lnTo>
                  <a:lnTo>
                    <a:pt x="2004" y="1748"/>
                  </a:lnTo>
                  <a:lnTo>
                    <a:pt x="2004" y="1659"/>
                  </a:lnTo>
                  <a:lnTo>
                    <a:pt x="2038" y="1570"/>
                  </a:lnTo>
                  <a:lnTo>
                    <a:pt x="2082" y="1492"/>
                  </a:lnTo>
                  <a:lnTo>
                    <a:pt x="2138" y="1414"/>
                  </a:lnTo>
                  <a:lnTo>
                    <a:pt x="2216" y="1359"/>
                  </a:lnTo>
                  <a:lnTo>
                    <a:pt x="2305" y="1314"/>
                  </a:lnTo>
                  <a:lnTo>
                    <a:pt x="2394" y="1281"/>
                  </a:lnTo>
                  <a:lnTo>
                    <a:pt x="2394" y="1281"/>
                  </a:lnTo>
                  <a:lnTo>
                    <a:pt x="2483" y="1270"/>
                  </a:lnTo>
                  <a:lnTo>
                    <a:pt x="2572" y="1281"/>
                  </a:lnTo>
                  <a:lnTo>
                    <a:pt x="2672" y="1292"/>
                  </a:lnTo>
                  <a:lnTo>
                    <a:pt x="2761" y="1314"/>
                  </a:lnTo>
                  <a:lnTo>
                    <a:pt x="2939" y="1381"/>
                  </a:lnTo>
                  <a:lnTo>
                    <a:pt x="3106" y="1459"/>
                  </a:lnTo>
                  <a:lnTo>
                    <a:pt x="3106" y="1459"/>
                  </a:lnTo>
                  <a:lnTo>
                    <a:pt x="3285" y="1548"/>
                  </a:lnTo>
                  <a:lnTo>
                    <a:pt x="3452" y="1615"/>
                  </a:lnTo>
                  <a:lnTo>
                    <a:pt x="3541" y="1648"/>
                  </a:lnTo>
                  <a:lnTo>
                    <a:pt x="3630" y="1659"/>
                  </a:lnTo>
                  <a:lnTo>
                    <a:pt x="3730" y="1670"/>
                  </a:lnTo>
                  <a:lnTo>
                    <a:pt x="3819" y="1670"/>
                  </a:lnTo>
                  <a:lnTo>
                    <a:pt x="3819" y="1670"/>
                  </a:lnTo>
                  <a:lnTo>
                    <a:pt x="3886" y="1659"/>
                  </a:lnTo>
                  <a:lnTo>
                    <a:pt x="3953" y="1648"/>
                  </a:lnTo>
                  <a:lnTo>
                    <a:pt x="4086" y="1593"/>
                  </a:lnTo>
                  <a:lnTo>
                    <a:pt x="4209" y="1526"/>
                  </a:lnTo>
                  <a:lnTo>
                    <a:pt x="4320" y="1437"/>
                  </a:lnTo>
                  <a:lnTo>
                    <a:pt x="4431" y="1336"/>
                  </a:lnTo>
                  <a:lnTo>
                    <a:pt x="4543" y="1236"/>
                  </a:lnTo>
                  <a:lnTo>
                    <a:pt x="4754" y="1025"/>
                  </a:lnTo>
                  <a:lnTo>
                    <a:pt x="4754" y="1025"/>
                  </a:lnTo>
                  <a:lnTo>
                    <a:pt x="4932" y="869"/>
                  </a:lnTo>
                  <a:lnTo>
                    <a:pt x="5122" y="724"/>
                  </a:lnTo>
                  <a:lnTo>
                    <a:pt x="5322" y="591"/>
                  </a:lnTo>
                  <a:lnTo>
                    <a:pt x="5534" y="479"/>
                  </a:lnTo>
                  <a:lnTo>
                    <a:pt x="5745" y="368"/>
                  </a:lnTo>
                  <a:lnTo>
                    <a:pt x="5968" y="268"/>
                  </a:lnTo>
                  <a:lnTo>
                    <a:pt x="6402" y="67"/>
                  </a:lnTo>
                  <a:lnTo>
                    <a:pt x="6402" y="67"/>
                  </a:lnTo>
                  <a:lnTo>
                    <a:pt x="6547" y="12"/>
                  </a:lnTo>
                  <a:lnTo>
                    <a:pt x="6613" y="0"/>
                  </a:lnTo>
                  <a:lnTo>
                    <a:pt x="6680" y="0"/>
                  </a:lnTo>
                  <a:lnTo>
                    <a:pt x="6680" y="0"/>
                  </a:lnTo>
                  <a:lnTo>
                    <a:pt x="6736" y="23"/>
                  </a:lnTo>
                  <a:lnTo>
                    <a:pt x="6780" y="34"/>
                  </a:lnTo>
                  <a:lnTo>
                    <a:pt x="6881" y="101"/>
                  </a:lnTo>
                  <a:lnTo>
                    <a:pt x="6881" y="101"/>
                  </a:lnTo>
                  <a:lnTo>
                    <a:pt x="6959" y="156"/>
                  </a:lnTo>
                  <a:lnTo>
                    <a:pt x="7037" y="234"/>
                  </a:lnTo>
                  <a:lnTo>
                    <a:pt x="7170" y="379"/>
                  </a:lnTo>
                  <a:lnTo>
                    <a:pt x="7304" y="546"/>
                  </a:lnTo>
                  <a:lnTo>
                    <a:pt x="7437" y="713"/>
                  </a:lnTo>
                  <a:lnTo>
                    <a:pt x="7560" y="880"/>
                  </a:lnTo>
                  <a:lnTo>
                    <a:pt x="7705" y="1036"/>
                  </a:lnTo>
                  <a:lnTo>
                    <a:pt x="7771" y="1103"/>
                  </a:lnTo>
                  <a:lnTo>
                    <a:pt x="7849" y="1169"/>
                  </a:lnTo>
                  <a:lnTo>
                    <a:pt x="7927" y="1225"/>
                  </a:lnTo>
                  <a:lnTo>
                    <a:pt x="8016" y="1281"/>
                  </a:lnTo>
                  <a:lnTo>
                    <a:pt x="8016" y="1281"/>
                  </a:lnTo>
                  <a:lnTo>
                    <a:pt x="8105" y="1314"/>
                  </a:lnTo>
                  <a:lnTo>
                    <a:pt x="8150" y="1325"/>
                  </a:lnTo>
                  <a:lnTo>
                    <a:pt x="8194" y="1325"/>
                  </a:lnTo>
                  <a:lnTo>
                    <a:pt x="8194" y="1325"/>
                  </a:lnTo>
                  <a:lnTo>
                    <a:pt x="8250" y="1314"/>
                  </a:lnTo>
                  <a:lnTo>
                    <a:pt x="8306" y="1292"/>
                  </a:lnTo>
                  <a:lnTo>
                    <a:pt x="8395" y="1203"/>
                  </a:lnTo>
                  <a:lnTo>
                    <a:pt x="8395" y="1203"/>
                  </a:lnTo>
                  <a:lnTo>
                    <a:pt x="8606" y="1036"/>
                  </a:lnTo>
                  <a:lnTo>
                    <a:pt x="8818" y="869"/>
                  </a:lnTo>
                  <a:lnTo>
                    <a:pt x="9041" y="713"/>
                  </a:lnTo>
                  <a:lnTo>
                    <a:pt x="9263" y="579"/>
                  </a:lnTo>
                  <a:lnTo>
                    <a:pt x="9497" y="457"/>
                  </a:lnTo>
                  <a:lnTo>
                    <a:pt x="9742" y="346"/>
                  </a:lnTo>
                  <a:lnTo>
                    <a:pt x="9998" y="245"/>
                  </a:lnTo>
                  <a:lnTo>
                    <a:pt x="10243" y="167"/>
                  </a:lnTo>
                  <a:lnTo>
                    <a:pt x="10243" y="167"/>
                  </a:lnTo>
                  <a:lnTo>
                    <a:pt x="10343" y="145"/>
                  </a:lnTo>
                  <a:lnTo>
                    <a:pt x="10432" y="134"/>
                  </a:lnTo>
                  <a:lnTo>
                    <a:pt x="10477" y="134"/>
                  </a:lnTo>
                  <a:lnTo>
                    <a:pt x="10521" y="145"/>
                  </a:lnTo>
                  <a:lnTo>
                    <a:pt x="10566" y="156"/>
                  </a:lnTo>
                  <a:lnTo>
                    <a:pt x="10599" y="190"/>
                  </a:lnTo>
                  <a:lnTo>
                    <a:pt x="10599" y="190"/>
                  </a:lnTo>
                  <a:lnTo>
                    <a:pt x="10633" y="223"/>
                  </a:lnTo>
                  <a:lnTo>
                    <a:pt x="10655" y="268"/>
                  </a:lnTo>
                  <a:lnTo>
                    <a:pt x="10677" y="312"/>
                  </a:lnTo>
                  <a:lnTo>
                    <a:pt x="10688" y="368"/>
                  </a:lnTo>
                  <a:lnTo>
                    <a:pt x="10688" y="479"/>
                  </a:lnTo>
                  <a:lnTo>
                    <a:pt x="10666" y="579"/>
                  </a:lnTo>
                  <a:lnTo>
                    <a:pt x="10666" y="579"/>
                  </a:lnTo>
                  <a:lnTo>
                    <a:pt x="10521" y="1515"/>
                  </a:lnTo>
                  <a:lnTo>
                    <a:pt x="10521" y="1515"/>
                  </a:lnTo>
                  <a:lnTo>
                    <a:pt x="10711" y="1403"/>
                  </a:lnTo>
                  <a:lnTo>
                    <a:pt x="10911" y="1303"/>
                  </a:lnTo>
                  <a:lnTo>
                    <a:pt x="11111" y="1203"/>
                  </a:lnTo>
                  <a:lnTo>
                    <a:pt x="11312" y="1125"/>
                  </a:lnTo>
                  <a:lnTo>
                    <a:pt x="11523" y="1047"/>
                  </a:lnTo>
                  <a:lnTo>
                    <a:pt x="11724" y="980"/>
                  </a:lnTo>
                  <a:lnTo>
                    <a:pt x="11946" y="925"/>
                  </a:lnTo>
                  <a:lnTo>
                    <a:pt x="12158" y="869"/>
                  </a:lnTo>
                  <a:lnTo>
                    <a:pt x="12158" y="869"/>
                  </a:lnTo>
                  <a:lnTo>
                    <a:pt x="12247" y="858"/>
                  </a:lnTo>
                  <a:lnTo>
                    <a:pt x="12325" y="869"/>
                  </a:lnTo>
                  <a:lnTo>
                    <a:pt x="12369" y="880"/>
                  </a:lnTo>
                  <a:lnTo>
                    <a:pt x="12403" y="891"/>
                  </a:lnTo>
                  <a:lnTo>
                    <a:pt x="12436" y="913"/>
                  </a:lnTo>
                  <a:lnTo>
                    <a:pt x="12459" y="947"/>
                  </a:lnTo>
                  <a:lnTo>
                    <a:pt x="12459" y="947"/>
                  </a:lnTo>
                  <a:lnTo>
                    <a:pt x="12470" y="1002"/>
                  </a:lnTo>
                  <a:lnTo>
                    <a:pt x="12481" y="1058"/>
                  </a:lnTo>
                  <a:lnTo>
                    <a:pt x="12492" y="1114"/>
                  </a:lnTo>
                  <a:lnTo>
                    <a:pt x="12503" y="1158"/>
                  </a:lnTo>
                  <a:lnTo>
                    <a:pt x="12503" y="1158"/>
                  </a:lnTo>
                  <a:lnTo>
                    <a:pt x="12536" y="1192"/>
                  </a:lnTo>
                  <a:lnTo>
                    <a:pt x="12581" y="1214"/>
                  </a:lnTo>
                  <a:lnTo>
                    <a:pt x="12626" y="1225"/>
                  </a:lnTo>
                  <a:lnTo>
                    <a:pt x="12670" y="1236"/>
                  </a:lnTo>
                  <a:lnTo>
                    <a:pt x="12670" y="1236"/>
                  </a:lnTo>
                  <a:lnTo>
                    <a:pt x="12781" y="1236"/>
                  </a:lnTo>
                  <a:lnTo>
                    <a:pt x="12893" y="1236"/>
                  </a:lnTo>
                  <a:lnTo>
                    <a:pt x="13104" y="1214"/>
                  </a:lnTo>
                  <a:lnTo>
                    <a:pt x="13327" y="1192"/>
                  </a:lnTo>
                  <a:lnTo>
                    <a:pt x="13427" y="1192"/>
                  </a:lnTo>
                  <a:lnTo>
                    <a:pt x="13538" y="1192"/>
                  </a:lnTo>
                  <a:lnTo>
                    <a:pt x="13538" y="1192"/>
                  </a:lnTo>
                  <a:lnTo>
                    <a:pt x="13650" y="1203"/>
                  </a:lnTo>
                  <a:lnTo>
                    <a:pt x="13761" y="1225"/>
                  </a:lnTo>
                  <a:lnTo>
                    <a:pt x="13872" y="1259"/>
                  </a:lnTo>
                  <a:lnTo>
                    <a:pt x="13973" y="1314"/>
                  </a:lnTo>
                  <a:lnTo>
                    <a:pt x="14062" y="1370"/>
                  </a:lnTo>
                  <a:lnTo>
                    <a:pt x="14129" y="1448"/>
                  </a:lnTo>
                  <a:lnTo>
                    <a:pt x="14195" y="1537"/>
                  </a:lnTo>
                  <a:lnTo>
                    <a:pt x="14240" y="1637"/>
                  </a:lnTo>
                  <a:lnTo>
                    <a:pt x="14240" y="1637"/>
                  </a:lnTo>
                  <a:lnTo>
                    <a:pt x="14251" y="1737"/>
                  </a:lnTo>
                  <a:lnTo>
                    <a:pt x="14251" y="1837"/>
                  </a:lnTo>
                  <a:lnTo>
                    <a:pt x="14229" y="1938"/>
                  </a:lnTo>
                  <a:lnTo>
                    <a:pt x="14195" y="2038"/>
                  </a:lnTo>
                  <a:lnTo>
                    <a:pt x="14151" y="2127"/>
                  </a:lnTo>
                  <a:lnTo>
                    <a:pt x="14084" y="2216"/>
                  </a:lnTo>
                  <a:lnTo>
                    <a:pt x="14017" y="2294"/>
                  </a:lnTo>
                  <a:lnTo>
                    <a:pt x="13950" y="2372"/>
                  </a:lnTo>
                  <a:lnTo>
                    <a:pt x="13950" y="2372"/>
                  </a:lnTo>
                  <a:lnTo>
                    <a:pt x="13828" y="2494"/>
                  </a:lnTo>
                  <a:lnTo>
                    <a:pt x="13694" y="2595"/>
                  </a:lnTo>
                  <a:lnTo>
                    <a:pt x="13550" y="2684"/>
                  </a:lnTo>
                  <a:lnTo>
                    <a:pt x="13405" y="2762"/>
                  </a:lnTo>
                  <a:lnTo>
                    <a:pt x="13260" y="2839"/>
                  </a:lnTo>
                  <a:lnTo>
                    <a:pt x="13104" y="2895"/>
                  </a:lnTo>
                  <a:lnTo>
                    <a:pt x="12948" y="2951"/>
                  </a:lnTo>
                  <a:lnTo>
                    <a:pt x="12781" y="3006"/>
                  </a:lnTo>
                  <a:lnTo>
                    <a:pt x="12614" y="3040"/>
                  </a:lnTo>
                  <a:lnTo>
                    <a:pt x="12447" y="3073"/>
                  </a:lnTo>
                  <a:lnTo>
                    <a:pt x="12102" y="3129"/>
                  </a:lnTo>
                  <a:lnTo>
                    <a:pt x="11768" y="3162"/>
                  </a:lnTo>
                  <a:lnTo>
                    <a:pt x="11423" y="3173"/>
                  </a:lnTo>
                  <a:lnTo>
                    <a:pt x="11423" y="3173"/>
                  </a:lnTo>
                  <a:lnTo>
                    <a:pt x="10967" y="3196"/>
                  </a:lnTo>
                  <a:lnTo>
                    <a:pt x="10510" y="3207"/>
                  </a:lnTo>
                  <a:lnTo>
                    <a:pt x="10043" y="3207"/>
                  </a:lnTo>
                  <a:lnTo>
                    <a:pt x="9586" y="3185"/>
                  </a:lnTo>
                  <a:lnTo>
                    <a:pt x="9130" y="3162"/>
                  </a:lnTo>
                  <a:lnTo>
                    <a:pt x="8673" y="3129"/>
                  </a:lnTo>
                  <a:lnTo>
                    <a:pt x="8217" y="3073"/>
                  </a:lnTo>
                  <a:lnTo>
                    <a:pt x="7771" y="29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500;p21">
              <a:extLst>
                <a:ext uri="{FF2B5EF4-FFF2-40B4-BE49-F238E27FC236}">
                  <a16:creationId xmlns:a16="http://schemas.microsoft.com/office/drawing/2014/main" id="{5E653509-6E3A-4650-1B64-B105F7A82318}"/>
                </a:ext>
              </a:extLst>
            </p:cNvPr>
            <p:cNvSpPr/>
            <p:nvPr/>
          </p:nvSpPr>
          <p:spPr>
            <a:xfrm>
              <a:off x="1968398" y="2594993"/>
              <a:ext cx="70567" cy="39472"/>
            </a:xfrm>
            <a:custGeom>
              <a:avLst/>
              <a:gdLst/>
              <a:ahLst/>
              <a:cxnLst/>
              <a:rect l="l" t="t" r="r" b="b"/>
              <a:pathLst>
                <a:path w="3007" h="1682" extrusionOk="0">
                  <a:moveTo>
                    <a:pt x="836" y="0"/>
                  </a:moveTo>
                  <a:lnTo>
                    <a:pt x="691" y="12"/>
                  </a:lnTo>
                  <a:lnTo>
                    <a:pt x="535" y="34"/>
                  </a:lnTo>
                  <a:lnTo>
                    <a:pt x="401" y="78"/>
                  </a:lnTo>
                  <a:lnTo>
                    <a:pt x="335" y="112"/>
                  </a:lnTo>
                  <a:lnTo>
                    <a:pt x="268" y="145"/>
                  </a:lnTo>
                  <a:lnTo>
                    <a:pt x="201" y="190"/>
                  </a:lnTo>
                  <a:lnTo>
                    <a:pt x="145" y="245"/>
                  </a:lnTo>
                  <a:lnTo>
                    <a:pt x="101" y="301"/>
                  </a:lnTo>
                  <a:lnTo>
                    <a:pt x="56" y="368"/>
                  </a:lnTo>
                  <a:lnTo>
                    <a:pt x="34" y="435"/>
                  </a:lnTo>
                  <a:lnTo>
                    <a:pt x="12" y="513"/>
                  </a:lnTo>
                  <a:lnTo>
                    <a:pt x="1" y="579"/>
                  </a:lnTo>
                  <a:lnTo>
                    <a:pt x="1" y="657"/>
                  </a:lnTo>
                  <a:lnTo>
                    <a:pt x="23" y="735"/>
                  </a:lnTo>
                  <a:lnTo>
                    <a:pt x="45" y="802"/>
                  </a:lnTo>
                  <a:lnTo>
                    <a:pt x="90" y="858"/>
                  </a:lnTo>
                  <a:lnTo>
                    <a:pt x="134" y="925"/>
                  </a:lnTo>
                  <a:lnTo>
                    <a:pt x="234" y="1036"/>
                  </a:lnTo>
                  <a:lnTo>
                    <a:pt x="357" y="1125"/>
                  </a:lnTo>
                  <a:lnTo>
                    <a:pt x="479" y="1214"/>
                  </a:lnTo>
                  <a:lnTo>
                    <a:pt x="613" y="1292"/>
                  </a:lnTo>
                  <a:lnTo>
                    <a:pt x="747" y="1370"/>
                  </a:lnTo>
                  <a:lnTo>
                    <a:pt x="891" y="1437"/>
                  </a:lnTo>
                  <a:lnTo>
                    <a:pt x="1025" y="1503"/>
                  </a:lnTo>
                  <a:lnTo>
                    <a:pt x="1181" y="1559"/>
                  </a:lnTo>
                  <a:lnTo>
                    <a:pt x="1325" y="1604"/>
                  </a:lnTo>
                  <a:lnTo>
                    <a:pt x="1470" y="1637"/>
                  </a:lnTo>
                  <a:lnTo>
                    <a:pt x="1626" y="1659"/>
                  </a:lnTo>
                  <a:lnTo>
                    <a:pt x="1771" y="1670"/>
                  </a:lnTo>
                  <a:lnTo>
                    <a:pt x="1927" y="1682"/>
                  </a:lnTo>
                  <a:lnTo>
                    <a:pt x="2071" y="1670"/>
                  </a:lnTo>
                  <a:lnTo>
                    <a:pt x="2227" y="1648"/>
                  </a:lnTo>
                  <a:lnTo>
                    <a:pt x="2372" y="1626"/>
                  </a:lnTo>
                  <a:lnTo>
                    <a:pt x="2517" y="1581"/>
                  </a:lnTo>
                  <a:lnTo>
                    <a:pt x="2650" y="1526"/>
                  </a:lnTo>
                  <a:lnTo>
                    <a:pt x="2728" y="1481"/>
                  </a:lnTo>
                  <a:lnTo>
                    <a:pt x="2806" y="1437"/>
                  </a:lnTo>
                  <a:lnTo>
                    <a:pt x="2873" y="1381"/>
                  </a:lnTo>
                  <a:lnTo>
                    <a:pt x="2929" y="1314"/>
                  </a:lnTo>
                  <a:lnTo>
                    <a:pt x="2973" y="1236"/>
                  </a:lnTo>
                  <a:lnTo>
                    <a:pt x="2996" y="1147"/>
                  </a:lnTo>
                  <a:lnTo>
                    <a:pt x="3007" y="1058"/>
                  </a:lnTo>
                  <a:lnTo>
                    <a:pt x="2996" y="969"/>
                  </a:lnTo>
                  <a:lnTo>
                    <a:pt x="2973" y="869"/>
                  </a:lnTo>
                  <a:lnTo>
                    <a:pt x="2940" y="780"/>
                  </a:lnTo>
                  <a:lnTo>
                    <a:pt x="2895" y="702"/>
                  </a:lnTo>
                  <a:lnTo>
                    <a:pt x="2829" y="624"/>
                  </a:lnTo>
                  <a:lnTo>
                    <a:pt x="2717" y="513"/>
                  </a:lnTo>
                  <a:lnTo>
                    <a:pt x="2584" y="412"/>
                  </a:lnTo>
                  <a:lnTo>
                    <a:pt x="2439" y="334"/>
                  </a:lnTo>
                  <a:lnTo>
                    <a:pt x="2283" y="279"/>
                  </a:lnTo>
                  <a:lnTo>
                    <a:pt x="2127" y="223"/>
                  </a:lnTo>
                  <a:lnTo>
                    <a:pt x="1971" y="179"/>
                  </a:lnTo>
                  <a:lnTo>
                    <a:pt x="1660" y="90"/>
                  </a:lnTo>
                  <a:lnTo>
                    <a:pt x="1459" y="45"/>
                  </a:lnTo>
                  <a:lnTo>
                    <a:pt x="1248" y="12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93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501;p21">
              <a:extLst>
                <a:ext uri="{FF2B5EF4-FFF2-40B4-BE49-F238E27FC236}">
                  <a16:creationId xmlns:a16="http://schemas.microsoft.com/office/drawing/2014/main" id="{EEA69DA9-8D0C-5624-7E39-41434318F1FA}"/>
                </a:ext>
              </a:extLst>
            </p:cNvPr>
            <p:cNvSpPr/>
            <p:nvPr/>
          </p:nvSpPr>
          <p:spPr>
            <a:xfrm>
              <a:off x="1980413" y="2608839"/>
              <a:ext cx="18586" cy="9434"/>
            </a:xfrm>
            <a:custGeom>
              <a:avLst/>
              <a:gdLst/>
              <a:ahLst/>
              <a:cxnLst/>
              <a:rect l="l" t="t" r="r" b="b"/>
              <a:pathLst>
                <a:path w="792" h="402" extrusionOk="0">
                  <a:moveTo>
                    <a:pt x="413" y="1"/>
                  </a:moveTo>
                  <a:lnTo>
                    <a:pt x="324" y="12"/>
                  </a:lnTo>
                  <a:lnTo>
                    <a:pt x="223" y="12"/>
                  </a:lnTo>
                  <a:lnTo>
                    <a:pt x="134" y="34"/>
                  </a:lnTo>
                  <a:lnTo>
                    <a:pt x="45" y="67"/>
                  </a:lnTo>
                  <a:lnTo>
                    <a:pt x="12" y="90"/>
                  </a:lnTo>
                  <a:lnTo>
                    <a:pt x="1" y="134"/>
                  </a:lnTo>
                  <a:lnTo>
                    <a:pt x="1" y="145"/>
                  </a:lnTo>
                  <a:lnTo>
                    <a:pt x="12" y="168"/>
                  </a:lnTo>
                  <a:lnTo>
                    <a:pt x="23" y="179"/>
                  </a:lnTo>
                  <a:lnTo>
                    <a:pt x="45" y="190"/>
                  </a:lnTo>
                  <a:lnTo>
                    <a:pt x="145" y="201"/>
                  </a:lnTo>
                  <a:lnTo>
                    <a:pt x="235" y="212"/>
                  </a:lnTo>
                  <a:lnTo>
                    <a:pt x="591" y="212"/>
                  </a:lnTo>
                  <a:lnTo>
                    <a:pt x="630" y="207"/>
                  </a:lnTo>
                  <a:lnTo>
                    <a:pt x="630" y="207"/>
                  </a:lnTo>
                  <a:lnTo>
                    <a:pt x="613" y="223"/>
                  </a:lnTo>
                  <a:lnTo>
                    <a:pt x="513" y="323"/>
                  </a:lnTo>
                  <a:lnTo>
                    <a:pt x="513" y="357"/>
                  </a:lnTo>
                  <a:lnTo>
                    <a:pt x="524" y="379"/>
                  </a:lnTo>
                  <a:lnTo>
                    <a:pt x="557" y="401"/>
                  </a:lnTo>
                  <a:lnTo>
                    <a:pt x="580" y="390"/>
                  </a:lnTo>
                  <a:lnTo>
                    <a:pt x="658" y="335"/>
                  </a:lnTo>
                  <a:lnTo>
                    <a:pt x="702" y="290"/>
                  </a:lnTo>
                  <a:lnTo>
                    <a:pt x="747" y="245"/>
                  </a:lnTo>
                  <a:lnTo>
                    <a:pt x="780" y="190"/>
                  </a:lnTo>
                  <a:lnTo>
                    <a:pt x="791" y="145"/>
                  </a:lnTo>
                  <a:lnTo>
                    <a:pt x="791" y="123"/>
                  </a:lnTo>
                  <a:lnTo>
                    <a:pt x="780" y="101"/>
                  </a:lnTo>
                  <a:lnTo>
                    <a:pt x="769" y="78"/>
                  </a:lnTo>
                  <a:lnTo>
                    <a:pt x="747" y="67"/>
                  </a:lnTo>
                  <a:lnTo>
                    <a:pt x="669" y="34"/>
                  </a:lnTo>
                  <a:lnTo>
                    <a:pt x="580" y="12"/>
                  </a:lnTo>
                  <a:lnTo>
                    <a:pt x="491" y="1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502;p21">
              <a:extLst>
                <a:ext uri="{FF2B5EF4-FFF2-40B4-BE49-F238E27FC236}">
                  <a16:creationId xmlns:a16="http://schemas.microsoft.com/office/drawing/2014/main" id="{9FD4F9DB-972C-B7A4-F50C-BDDE2369940D}"/>
                </a:ext>
              </a:extLst>
            </p:cNvPr>
            <p:cNvSpPr/>
            <p:nvPr/>
          </p:nvSpPr>
          <p:spPr>
            <a:xfrm>
              <a:off x="2001064" y="2612242"/>
              <a:ext cx="5515" cy="7345"/>
            </a:xfrm>
            <a:custGeom>
              <a:avLst/>
              <a:gdLst/>
              <a:ahLst/>
              <a:cxnLst/>
              <a:rect l="l" t="t" r="r" b="b"/>
              <a:pathLst>
                <a:path w="235" h="313" extrusionOk="0">
                  <a:moveTo>
                    <a:pt x="101" y="0"/>
                  </a:moveTo>
                  <a:lnTo>
                    <a:pt x="67" y="23"/>
                  </a:lnTo>
                  <a:lnTo>
                    <a:pt x="34" y="56"/>
                  </a:lnTo>
                  <a:lnTo>
                    <a:pt x="11" y="89"/>
                  </a:lnTo>
                  <a:lnTo>
                    <a:pt x="0" y="134"/>
                  </a:lnTo>
                  <a:lnTo>
                    <a:pt x="0" y="190"/>
                  </a:lnTo>
                  <a:lnTo>
                    <a:pt x="0" y="234"/>
                  </a:lnTo>
                  <a:lnTo>
                    <a:pt x="23" y="267"/>
                  </a:lnTo>
                  <a:lnTo>
                    <a:pt x="45" y="290"/>
                  </a:lnTo>
                  <a:lnTo>
                    <a:pt x="67" y="301"/>
                  </a:lnTo>
                  <a:lnTo>
                    <a:pt x="101" y="312"/>
                  </a:lnTo>
                  <a:lnTo>
                    <a:pt x="134" y="301"/>
                  </a:lnTo>
                  <a:lnTo>
                    <a:pt x="167" y="290"/>
                  </a:lnTo>
                  <a:lnTo>
                    <a:pt x="190" y="267"/>
                  </a:lnTo>
                  <a:lnTo>
                    <a:pt x="212" y="234"/>
                  </a:lnTo>
                  <a:lnTo>
                    <a:pt x="223" y="178"/>
                  </a:lnTo>
                  <a:lnTo>
                    <a:pt x="223" y="167"/>
                  </a:lnTo>
                  <a:lnTo>
                    <a:pt x="234" y="145"/>
                  </a:lnTo>
                  <a:lnTo>
                    <a:pt x="223" y="156"/>
                  </a:lnTo>
                  <a:lnTo>
                    <a:pt x="223" y="156"/>
                  </a:lnTo>
                  <a:lnTo>
                    <a:pt x="234" y="123"/>
                  </a:lnTo>
                  <a:lnTo>
                    <a:pt x="234" y="78"/>
                  </a:lnTo>
                  <a:lnTo>
                    <a:pt x="223" y="45"/>
                  </a:lnTo>
                  <a:lnTo>
                    <a:pt x="190" y="1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503;p21">
              <a:extLst>
                <a:ext uri="{FF2B5EF4-FFF2-40B4-BE49-F238E27FC236}">
                  <a16:creationId xmlns:a16="http://schemas.microsoft.com/office/drawing/2014/main" id="{BC16D928-1F18-4192-1DDF-D722A01A4649}"/>
                </a:ext>
              </a:extLst>
            </p:cNvPr>
            <p:cNvSpPr/>
            <p:nvPr/>
          </p:nvSpPr>
          <p:spPr>
            <a:xfrm>
              <a:off x="2001581" y="2621910"/>
              <a:ext cx="8636" cy="4975"/>
            </a:xfrm>
            <a:custGeom>
              <a:avLst/>
              <a:gdLst/>
              <a:ahLst/>
              <a:cxnLst/>
              <a:rect l="l" t="t" r="r" b="b"/>
              <a:pathLst>
                <a:path w="368" h="212" extrusionOk="0">
                  <a:moveTo>
                    <a:pt x="134" y="0"/>
                  </a:moveTo>
                  <a:lnTo>
                    <a:pt x="56" y="11"/>
                  </a:lnTo>
                  <a:lnTo>
                    <a:pt x="34" y="22"/>
                  </a:lnTo>
                  <a:lnTo>
                    <a:pt x="12" y="45"/>
                  </a:lnTo>
                  <a:lnTo>
                    <a:pt x="1" y="67"/>
                  </a:lnTo>
                  <a:lnTo>
                    <a:pt x="1" y="89"/>
                  </a:lnTo>
                  <a:lnTo>
                    <a:pt x="1" y="123"/>
                  </a:lnTo>
                  <a:lnTo>
                    <a:pt x="12" y="145"/>
                  </a:lnTo>
                  <a:lnTo>
                    <a:pt x="34" y="167"/>
                  </a:lnTo>
                  <a:lnTo>
                    <a:pt x="56" y="178"/>
                  </a:lnTo>
                  <a:lnTo>
                    <a:pt x="123" y="201"/>
                  </a:lnTo>
                  <a:lnTo>
                    <a:pt x="179" y="212"/>
                  </a:lnTo>
                  <a:lnTo>
                    <a:pt x="246" y="201"/>
                  </a:lnTo>
                  <a:lnTo>
                    <a:pt x="301" y="189"/>
                  </a:lnTo>
                  <a:lnTo>
                    <a:pt x="346" y="156"/>
                  </a:lnTo>
                  <a:lnTo>
                    <a:pt x="368" y="123"/>
                  </a:lnTo>
                  <a:lnTo>
                    <a:pt x="357" y="78"/>
                  </a:lnTo>
                  <a:lnTo>
                    <a:pt x="346" y="56"/>
                  </a:lnTo>
                  <a:lnTo>
                    <a:pt x="323" y="45"/>
                  </a:lnTo>
                  <a:lnTo>
                    <a:pt x="257" y="1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504;p21">
              <a:extLst>
                <a:ext uri="{FF2B5EF4-FFF2-40B4-BE49-F238E27FC236}">
                  <a16:creationId xmlns:a16="http://schemas.microsoft.com/office/drawing/2014/main" id="{FD1336FF-11AC-F36E-D53B-686CD5C5DE04}"/>
                </a:ext>
              </a:extLst>
            </p:cNvPr>
            <p:cNvSpPr/>
            <p:nvPr/>
          </p:nvSpPr>
          <p:spPr>
            <a:xfrm>
              <a:off x="2009677" y="2614072"/>
              <a:ext cx="12579" cy="10467"/>
            </a:xfrm>
            <a:custGeom>
              <a:avLst/>
              <a:gdLst/>
              <a:ahLst/>
              <a:cxnLst/>
              <a:rect l="l" t="t" r="r" b="b"/>
              <a:pathLst>
                <a:path w="536" h="446" extrusionOk="0">
                  <a:moveTo>
                    <a:pt x="45" y="0"/>
                  </a:moveTo>
                  <a:lnTo>
                    <a:pt x="12" y="11"/>
                  </a:lnTo>
                  <a:lnTo>
                    <a:pt x="1" y="34"/>
                  </a:lnTo>
                  <a:lnTo>
                    <a:pt x="12" y="45"/>
                  </a:lnTo>
                  <a:lnTo>
                    <a:pt x="12" y="56"/>
                  </a:lnTo>
                  <a:lnTo>
                    <a:pt x="257" y="267"/>
                  </a:lnTo>
                  <a:lnTo>
                    <a:pt x="368" y="356"/>
                  </a:lnTo>
                  <a:lnTo>
                    <a:pt x="424" y="401"/>
                  </a:lnTo>
                  <a:lnTo>
                    <a:pt x="491" y="446"/>
                  </a:lnTo>
                  <a:lnTo>
                    <a:pt x="513" y="446"/>
                  </a:lnTo>
                  <a:lnTo>
                    <a:pt x="524" y="434"/>
                  </a:lnTo>
                  <a:lnTo>
                    <a:pt x="535" y="412"/>
                  </a:lnTo>
                  <a:lnTo>
                    <a:pt x="524" y="390"/>
                  </a:lnTo>
                  <a:lnTo>
                    <a:pt x="479" y="345"/>
                  </a:lnTo>
                  <a:lnTo>
                    <a:pt x="413" y="290"/>
                  </a:lnTo>
                  <a:lnTo>
                    <a:pt x="301" y="201"/>
                  </a:lnTo>
                  <a:lnTo>
                    <a:pt x="68" y="1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505;p21">
              <a:extLst>
                <a:ext uri="{FF2B5EF4-FFF2-40B4-BE49-F238E27FC236}">
                  <a16:creationId xmlns:a16="http://schemas.microsoft.com/office/drawing/2014/main" id="{31BD63B0-9FD1-C018-FB37-1FE56B63A7CD}"/>
                </a:ext>
              </a:extLst>
            </p:cNvPr>
            <p:cNvSpPr/>
            <p:nvPr/>
          </p:nvSpPr>
          <p:spPr>
            <a:xfrm>
              <a:off x="2011507" y="2609097"/>
              <a:ext cx="17014" cy="8660"/>
            </a:xfrm>
            <a:custGeom>
              <a:avLst/>
              <a:gdLst/>
              <a:ahLst/>
              <a:cxnLst/>
              <a:rect l="l" t="t" r="r" b="b"/>
              <a:pathLst>
                <a:path w="725" h="369" extrusionOk="0">
                  <a:moveTo>
                    <a:pt x="56" y="1"/>
                  </a:moveTo>
                  <a:lnTo>
                    <a:pt x="34" y="12"/>
                  </a:lnTo>
                  <a:lnTo>
                    <a:pt x="12" y="23"/>
                  </a:lnTo>
                  <a:lnTo>
                    <a:pt x="1" y="45"/>
                  </a:lnTo>
                  <a:lnTo>
                    <a:pt x="1" y="67"/>
                  </a:lnTo>
                  <a:lnTo>
                    <a:pt x="1" y="90"/>
                  </a:lnTo>
                  <a:lnTo>
                    <a:pt x="12" y="112"/>
                  </a:lnTo>
                  <a:lnTo>
                    <a:pt x="23" y="123"/>
                  </a:lnTo>
                  <a:lnTo>
                    <a:pt x="390" y="279"/>
                  </a:lnTo>
                  <a:lnTo>
                    <a:pt x="546" y="346"/>
                  </a:lnTo>
                  <a:lnTo>
                    <a:pt x="624" y="368"/>
                  </a:lnTo>
                  <a:lnTo>
                    <a:pt x="702" y="368"/>
                  </a:lnTo>
                  <a:lnTo>
                    <a:pt x="713" y="357"/>
                  </a:lnTo>
                  <a:lnTo>
                    <a:pt x="724" y="335"/>
                  </a:lnTo>
                  <a:lnTo>
                    <a:pt x="724" y="324"/>
                  </a:lnTo>
                  <a:lnTo>
                    <a:pt x="724" y="301"/>
                  </a:lnTo>
                  <a:lnTo>
                    <a:pt x="702" y="268"/>
                  </a:lnTo>
                  <a:lnTo>
                    <a:pt x="680" y="246"/>
                  </a:lnTo>
                  <a:lnTo>
                    <a:pt x="602" y="201"/>
                  </a:lnTo>
                  <a:lnTo>
                    <a:pt x="446" y="145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506;p21">
              <a:extLst>
                <a:ext uri="{FF2B5EF4-FFF2-40B4-BE49-F238E27FC236}">
                  <a16:creationId xmlns:a16="http://schemas.microsoft.com/office/drawing/2014/main" id="{F75D344F-EEB5-7A32-C512-1FC0BD3FD834}"/>
                </a:ext>
              </a:extLst>
            </p:cNvPr>
            <p:cNvSpPr/>
            <p:nvPr/>
          </p:nvSpPr>
          <p:spPr>
            <a:xfrm>
              <a:off x="2009419" y="2604404"/>
              <a:ext cx="7087" cy="6031"/>
            </a:xfrm>
            <a:custGeom>
              <a:avLst/>
              <a:gdLst/>
              <a:ahLst/>
              <a:cxnLst/>
              <a:rect l="l" t="t" r="r" b="b"/>
              <a:pathLst>
                <a:path w="302" h="257" extrusionOk="0">
                  <a:moveTo>
                    <a:pt x="234" y="0"/>
                  </a:moveTo>
                  <a:lnTo>
                    <a:pt x="156" y="34"/>
                  </a:lnTo>
                  <a:lnTo>
                    <a:pt x="79" y="78"/>
                  </a:lnTo>
                  <a:lnTo>
                    <a:pt x="45" y="112"/>
                  </a:lnTo>
                  <a:lnTo>
                    <a:pt x="12" y="134"/>
                  </a:lnTo>
                  <a:lnTo>
                    <a:pt x="1" y="178"/>
                  </a:lnTo>
                  <a:lnTo>
                    <a:pt x="1" y="223"/>
                  </a:lnTo>
                  <a:lnTo>
                    <a:pt x="12" y="245"/>
                  </a:lnTo>
                  <a:lnTo>
                    <a:pt x="45" y="256"/>
                  </a:lnTo>
                  <a:lnTo>
                    <a:pt x="79" y="245"/>
                  </a:lnTo>
                  <a:lnTo>
                    <a:pt x="112" y="234"/>
                  </a:lnTo>
                  <a:lnTo>
                    <a:pt x="168" y="190"/>
                  </a:lnTo>
                  <a:lnTo>
                    <a:pt x="223" y="145"/>
                  </a:lnTo>
                  <a:lnTo>
                    <a:pt x="279" y="100"/>
                  </a:lnTo>
                  <a:lnTo>
                    <a:pt x="290" y="89"/>
                  </a:lnTo>
                  <a:lnTo>
                    <a:pt x="301" y="67"/>
                  </a:lnTo>
                  <a:lnTo>
                    <a:pt x="301" y="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507;p21">
              <a:extLst>
                <a:ext uri="{FF2B5EF4-FFF2-40B4-BE49-F238E27FC236}">
                  <a16:creationId xmlns:a16="http://schemas.microsoft.com/office/drawing/2014/main" id="{C20A7EF1-8D7A-1212-F37B-F8DEFAD345C6}"/>
                </a:ext>
              </a:extLst>
            </p:cNvPr>
            <p:cNvSpPr/>
            <p:nvPr/>
          </p:nvSpPr>
          <p:spPr>
            <a:xfrm>
              <a:off x="1989823" y="2601259"/>
              <a:ext cx="4999" cy="3943"/>
            </a:xfrm>
            <a:custGeom>
              <a:avLst/>
              <a:gdLst/>
              <a:ahLst/>
              <a:cxnLst/>
              <a:rect l="l" t="t" r="r" b="b"/>
              <a:pathLst>
                <a:path w="213" h="168" extrusionOk="0">
                  <a:moveTo>
                    <a:pt x="56" y="1"/>
                  </a:moveTo>
                  <a:lnTo>
                    <a:pt x="23" y="23"/>
                  </a:lnTo>
                  <a:lnTo>
                    <a:pt x="1" y="45"/>
                  </a:lnTo>
                  <a:lnTo>
                    <a:pt x="1" y="79"/>
                  </a:lnTo>
                  <a:lnTo>
                    <a:pt x="1" y="112"/>
                  </a:lnTo>
                  <a:lnTo>
                    <a:pt x="23" y="145"/>
                  </a:lnTo>
                  <a:lnTo>
                    <a:pt x="56" y="157"/>
                  </a:lnTo>
                  <a:lnTo>
                    <a:pt x="123" y="168"/>
                  </a:lnTo>
                  <a:lnTo>
                    <a:pt x="168" y="168"/>
                  </a:lnTo>
                  <a:lnTo>
                    <a:pt x="190" y="145"/>
                  </a:lnTo>
                  <a:lnTo>
                    <a:pt x="201" y="123"/>
                  </a:lnTo>
                  <a:lnTo>
                    <a:pt x="212" y="101"/>
                  </a:lnTo>
                  <a:lnTo>
                    <a:pt x="212" y="79"/>
                  </a:lnTo>
                  <a:lnTo>
                    <a:pt x="201" y="56"/>
                  </a:lnTo>
                  <a:lnTo>
                    <a:pt x="179" y="34"/>
                  </a:lnTo>
                  <a:lnTo>
                    <a:pt x="123" y="1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508;p21">
              <a:extLst>
                <a:ext uri="{FF2B5EF4-FFF2-40B4-BE49-F238E27FC236}">
                  <a16:creationId xmlns:a16="http://schemas.microsoft.com/office/drawing/2014/main" id="{67C330E6-58D1-1531-FC6C-95E82FF02705}"/>
                </a:ext>
              </a:extLst>
            </p:cNvPr>
            <p:cNvSpPr/>
            <p:nvPr/>
          </p:nvSpPr>
          <p:spPr>
            <a:xfrm>
              <a:off x="2141353" y="2595768"/>
              <a:ext cx="70567" cy="39496"/>
            </a:xfrm>
            <a:custGeom>
              <a:avLst/>
              <a:gdLst/>
              <a:ahLst/>
              <a:cxnLst/>
              <a:rect l="l" t="t" r="r" b="b"/>
              <a:pathLst>
                <a:path w="3007" h="1683" extrusionOk="0">
                  <a:moveTo>
                    <a:pt x="836" y="1"/>
                  </a:moveTo>
                  <a:lnTo>
                    <a:pt x="680" y="12"/>
                  </a:lnTo>
                  <a:lnTo>
                    <a:pt x="535" y="34"/>
                  </a:lnTo>
                  <a:lnTo>
                    <a:pt x="391" y="79"/>
                  </a:lnTo>
                  <a:lnTo>
                    <a:pt x="324" y="112"/>
                  </a:lnTo>
                  <a:lnTo>
                    <a:pt x="257" y="146"/>
                  </a:lnTo>
                  <a:lnTo>
                    <a:pt x="201" y="201"/>
                  </a:lnTo>
                  <a:lnTo>
                    <a:pt x="146" y="246"/>
                  </a:lnTo>
                  <a:lnTo>
                    <a:pt x="101" y="313"/>
                  </a:lnTo>
                  <a:lnTo>
                    <a:pt x="57" y="368"/>
                  </a:lnTo>
                  <a:lnTo>
                    <a:pt x="23" y="435"/>
                  </a:lnTo>
                  <a:lnTo>
                    <a:pt x="1" y="513"/>
                  </a:lnTo>
                  <a:lnTo>
                    <a:pt x="1" y="591"/>
                  </a:lnTo>
                  <a:lnTo>
                    <a:pt x="1" y="658"/>
                  </a:lnTo>
                  <a:lnTo>
                    <a:pt x="12" y="736"/>
                  </a:lnTo>
                  <a:lnTo>
                    <a:pt x="45" y="802"/>
                  </a:lnTo>
                  <a:lnTo>
                    <a:pt x="79" y="869"/>
                  </a:lnTo>
                  <a:lnTo>
                    <a:pt x="123" y="925"/>
                  </a:lnTo>
                  <a:lnTo>
                    <a:pt x="235" y="1036"/>
                  </a:lnTo>
                  <a:lnTo>
                    <a:pt x="346" y="1125"/>
                  </a:lnTo>
                  <a:lnTo>
                    <a:pt x="480" y="1214"/>
                  </a:lnTo>
                  <a:lnTo>
                    <a:pt x="613" y="1303"/>
                  </a:lnTo>
                  <a:lnTo>
                    <a:pt x="747" y="1381"/>
                  </a:lnTo>
                  <a:lnTo>
                    <a:pt x="880" y="1448"/>
                  </a:lnTo>
                  <a:lnTo>
                    <a:pt x="1025" y="1504"/>
                  </a:lnTo>
                  <a:lnTo>
                    <a:pt x="1170" y="1560"/>
                  </a:lnTo>
                  <a:lnTo>
                    <a:pt x="1326" y="1604"/>
                  </a:lnTo>
                  <a:lnTo>
                    <a:pt x="1471" y="1637"/>
                  </a:lnTo>
                  <a:lnTo>
                    <a:pt x="1615" y="1660"/>
                  </a:lnTo>
                  <a:lnTo>
                    <a:pt x="1771" y="1682"/>
                  </a:lnTo>
                  <a:lnTo>
                    <a:pt x="2072" y="1682"/>
                  </a:lnTo>
                  <a:lnTo>
                    <a:pt x="2216" y="1660"/>
                  </a:lnTo>
                  <a:lnTo>
                    <a:pt x="2372" y="1626"/>
                  </a:lnTo>
                  <a:lnTo>
                    <a:pt x="2506" y="1582"/>
                  </a:lnTo>
                  <a:lnTo>
                    <a:pt x="2651" y="1526"/>
                  </a:lnTo>
                  <a:lnTo>
                    <a:pt x="2729" y="1482"/>
                  </a:lnTo>
                  <a:lnTo>
                    <a:pt x="2807" y="1437"/>
                  </a:lnTo>
                  <a:lnTo>
                    <a:pt x="2862" y="1393"/>
                  </a:lnTo>
                  <a:lnTo>
                    <a:pt x="2918" y="1326"/>
                  </a:lnTo>
                  <a:lnTo>
                    <a:pt x="2962" y="1248"/>
                  </a:lnTo>
                  <a:lnTo>
                    <a:pt x="2996" y="1159"/>
                  </a:lnTo>
                  <a:lnTo>
                    <a:pt x="3007" y="1059"/>
                  </a:lnTo>
                  <a:lnTo>
                    <a:pt x="2996" y="969"/>
                  </a:lnTo>
                  <a:lnTo>
                    <a:pt x="2974" y="880"/>
                  </a:lnTo>
                  <a:lnTo>
                    <a:pt x="2940" y="791"/>
                  </a:lnTo>
                  <a:lnTo>
                    <a:pt x="2884" y="702"/>
                  </a:lnTo>
                  <a:lnTo>
                    <a:pt x="2829" y="624"/>
                  </a:lnTo>
                  <a:lnTo>
                    <a:pt x="2706" y="513"/>
                  </a:lnTo>
                  <a:lnTo>
                    <a:pt x="2573" y="424"/>
                  </a:lnTo>
                  <a:lnTo>
                    <a:pt x="2439" y="346"/>
                  </a:lnTo>
                  <a:lnTo>
                    <a:pt x="2283" y="279"/>
                  </a:lnTo>
                  <a:lnTo>
                    <a:pt x="2127" y="224"/>
                  </a:lnTo>
                  <a:lnTo>
                    <a:pt x="1972" y="179"/>
                  </a:lnTo>
                  <a:lnTo>
                    <a:pt x="1660" y="90"/>
                  </a:lnTo>
                  <a:lnTo>
                    <a:pt x="1459" y="45"/>
                  </a:lnTo>
                  <a:lnTo>
                    <a:pt x="1248" y="1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3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509;p21">
              <a:extLst>
                <a:ext uri="{FF2B5EF4-FFF2-40B4-BE49-F238E27FC236}">
                  <a16:creationId xmlns:a16="http://schemas.microsoft.com/office/drawing/2014/main" id="{870A46BE-620D-C85D-0CDB-EE8D4E5FEFBA}"/>
                </a:ext>
              </a:extLst>
            </p:cNvPr>
            <p:cNvSpPr/>
            <p:nvPr/>
          </p:nvSpPr>
          <p:spPr>
            <a:xfrm>
              <a:off x="2153392" y="2609895"/>
              <a:ext cx="18563" cy="9152"/>
            </a:xfrm>
            <a:custGeom>
              <a:avLst/>
              <a:gdLst/>
              <a:ahLst/>
              <a:cxnLst/>
              <a:rect l="l" t="t" r="r" b="b"/>
              <a:pathLst>
                <a:path w="791" h="390" extrusionOk="0">
                  <a:moveTo>
                    <a:pt x="323" y="0"/>
                  </a:moveTo>
                  <a:lnTo>
                    <a:pt x="223" y="11"/>
                  </a:lnTo>
                  <a:lnTo>
                    <a:pt x="134" y="22"/>
                  </a:lnTo>
                  <a:lnTo>
                    <a:pt x="45" y="56"/>
                  </a:lnTo>
                  <a:lnTo>
                    <a:pt x="11" y="78"/>
                  </a:lnTo>
                  <a:lnTo>
                    <a:pt x="0" y="123"/>
                  </a:lnTo>
                  <a:lnTo>
                    <a:pt x="0" y="145"/>
                  </a:lnTo>
                  <a:lnTo>
                    <a:pt x="11" y="156"/>
                  </a:lnTo>
                  <a:lnTo>
                    <a:pt x="22" y="178"/>
                  </a:lnTo>
                  <a:lnTo>
                    <a:pt x="45" y="178"/>
                  </a:lnTo>
                  <a:lnTo>
                    <a:pt x="134" y="200"/>
                  </a:lnTo>
                  <a:lnTo>
                    <a:pt x="579" y="200"/>
                  </a:lnTo>
                  <a:lnTo>
                    <a:pt x="643" y="193"/>
                  </a:lnTo>
                  <a:lnTo>
                    <a:pt x="643" y="193"/>
                  </a:lnTo>
                  <a:lnTo>
                    <a:pt x="612" y="223"/>
                  </a:lnTo>
                  <a:lnTo>
                    <a:pt x="512" y="312"/>
                  </a:lnTo>
                  <a:lnTo>
                    <a:pt x="512" y="345"/>
                  </a:lnTo>
                  <a:lnTo>
                    <a:pt x="523" y="379"/>
                  </a:lnTo>
                  <a:lnTo>
                    <a:pt x="546" y="390"/>
                  </a:lnTo>
                  <a:lnTo>
                    <a:pt x="579" y="379"/>
                  </a:lnTo>
                  <a:lnTo>
                    <a:pt x="657" y="323"/>
                  </a:lnTo>
                  <a:lnTo>
                    <a:pt x="701" y="278"/>
                  </a:lnTo>
                  <a:lnTo>
                    <a:pt x="735" y="234"/>
                  </a:lnTo>
                  <a:lnTo>
                    <a:pt x="768" y="189"/>
                  </a:lnTo>
                  <a:lnTo>
                    <a:pt x="791" y="134"/>
                  </a:lnTo>
                  <a:lnTo>
                    <a:pt x="779" y="111"/>
                  </a:lnTo>
                  <a:lnTo>
                    <a:pt x="779" y="89"/>
                  </a:lnTo>
                  <a:lnTo>
                    <a:pt x="768" y="78"/>
                  </a:lnTo>
                  <a:lnTo>
                    <a:pt x="735" y="56"/>
                  </a:lnTo>
                  <a:lnTo>
                    <a:pt x="668" y="22"/>
                  </a:lnTo>
                  <a:lnTo>
                    <a:pt x="579" y="1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510;p21">
              <a:extLst>
                <a:ext uri="{FF2B5EF4-FFF2-40B4-BE49-F238E27FC236}">
                  <a16:creationId xmlns:a16="http://schemas.microsoft.com/office/drawing/2014/main" id="{7EB12283-7B22-FA8B-66F8-85BF1DFED700}"/>
                </a:ext>
              </a:extLst>
            </p:cNvPr>
            <p:cNvSpPr/>
            <p:nvPr/>
          </p:nvSpPr>
          <p:spPr>
            <a:xfrm>
              <a:off x="2173762" y="2613016"/>
              <a:ext cx="5773" cy="7345"/>
            </a:xfrm>
            <a:custGeom>
              <a:avLst/>
              <a:gdLst/>
              <a:ahLst/>
              <a:cxnLst/>
              <a:rect l="l" t="t" r="r" b="b"/>
              <a:pathLst>
                <a:path w="246" h="313" extrusionOk="0">
                  <a:moveTo>
                    <a:pt x="112" y="1"/>
                  </a:moveTo>
                  <a:lnTo>
                    <a:pt x="78" y="23"/>
                  </a:lnTo>
                  <a:lnTo>
                    <a:pt x="45" y="56"/>
                  </a:lnTo>
                  <a:lnTo>
                    <a:pt x="23" y="101"/>
                  </a:lnTo>
                  <a:lnTo>
                    <a:pt x="0" y="145"/>
                  </a:lnTo>
                  <a:lnTo>
                    <a:pt x="0" y="190"/>
                  </a:lnTo>
                  <a:lnTo>
                    <a:pt x="12" y="234"/>
                  </a:lnTo>
                  <a:lnTo>
                    <a:pt x="34" y="268"/>
                  </a:lnTo>
                  <a:lnTo>
                    <a:pt x="56" y="290"/>
                  </a:lnTo>
                  <a:lnTo>
                    <a:pt x="78" y="312"/>
                  </a:lnTo>
                  <a:lnTo>
                    <a:pt x="145" y="312"/>
                  </a:lnTo>
                  <a:lnTo>
                    <a:pt x="179" y="290"/>
                  </a:lnTo>
                  <a:lnTo>
                    <a:pt x="201" y="268"/>
                  </a:lnTo>
                  <a:lnTo>
                    <a:pt x="212" y="234"/>
                  </a:lnTo>
                  <a:lnTo>
                    <a:pt x="223" y="179"/>
                  </a:lnTo>
                  <a:lnTo>
                    <a:pt x="234" y="168"/>
                  </a:lnTo>
                  <a:lnTo>
                    <a:pt x="245" y="123"/>
                  </a:lnTo>
                  <a:lnTo>
                    <a:pt x="245" y="79"/>
                  </a:lnTo>
                  <a:lnTo>
                    <a:pt x="223" y="45"/>
                  </a:lnTo>
                  <a:lnTo>
                    <a:pt x="190" y="1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511;p21">
              <a:extLst>
                <a:ext uri="{FF2B5EF4-FFF2-40B4-BE49-F238E27FC236}">
                  <a16:creationId xmlns:a16="http://schemas.microsoft.com/office/drawing/2014/main" id="{64972CAB-BF66-8CD4-3B1F-94056F926087}"/>
                </a:ext>
              </a:extLst>
            </p:cNvPr>
            <p:cNvSpPr/>
            <p:nvPr/>
          </p:nvSpPr>
          <p:spPr>
            <a:xfrm>
              <a:off x="2174278" y="2622685"/>
              <a:ext cx="8660" cy="4999"/>
            </a:xfrm>
            <a:custGeom>
              <a:avLst/>
              <a:gdLst/>
              <a:ahLst/>
              <a:cxnLst/>
              <a:rect l="l" t="t" r="r" b="b"/>
              <a:pathLst>
                <a:path w="369" h="213" extrusionOk="0">
                  <a:moveTo>
                    <a:pt x="134" y="1"/>
                  </a:moveTo>
                  <a:lnTo>
                    <a:pt x="68" y="12"/>
                  </a:lnTo>
                  <a:lnTo>
                    <a:pt x="45" y="23"/>
                  </a:lnTo>
                  <a:lnTo>
                    <a:pt x="23" y="45"/>
                  </a:lnTo>
                  <a:lnTo>
                    <a:pt x="12" y="67"/>
                  </a:lnTo>
                  <a:lnTo>
                    <a:pt x="1" y="101"/>
                  </a:lnTo>
                  <a:lnTo>
                    <a:pt x="12" y="123"/>
                  </a:lnTo>
                  <a:lnTo>
                    <a:pt x="23" y="145"/>
                  </a:lnTo>
                  <a:lnTo>
                    <a:pt x="45" y="168"/>
                  </a:lnTo>
                  <a:lnTo>
                    <a:pt x="68" y="179"/>
                  </a:lnTo>
                  <a:lnTo>
                    <a:pt x="123" y="201"/>
                  </a:lnTo>
                  <a:lnTo>
                    <a:pt x="190" y="212"/>
                  </a:lnTo>
                  <a:lnTo>
                    <a:pt x="257" y="212"/>
                  </a:lnTo>
                  <a:lnTo>
                    <a:pt x="312" y="190"/>
                  </a:lnTo>
                  <a:lnTo>
                    <a:pt x="357" y="168"/>
                  </a:lnTo>
                  <a:lnTo>
                    <a:pt x="368" y="123"/>
                  </a:lnTo>
                  <a:lnTo>
                    <a:pt x="368" y="79"/>
                  </a:lnTo>
                  <a:lnTo>
                    <a:pt x="357" y="56"/>
                  </a:lnTo>
                  <a:lnTo>
                    <a:pt x="335" y="45"/>
                  </a:lnTo>
                  <a:lnTo>
                    <a:pt x="268" y="12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512;p21">
              <a:extLst>
                <a:ext uri="{FF2B5EF4-FFF2-40B4-BE49-F238E27FC236}">
                  <a16:creationId xmlns:a16="http://schemas.microsoft.com/office/drawing/2014/main" id="{06013B6F-08EB-B691-BA8E-2C97A9C1B6A8}"/>
                </a:ext>
              </a:extLst>
            </p:cNvPr>
            <p:cNvSpPr/>
            <p:nvPr/>
          </p:nvSpPr>
          <p:spPr>
            <a:xfrm>
              <a:off x="2182656" y="2614847"/>
              <a:ext cx="12555" cy="10467"/>
            </a:xfrm>
            <a:custGeom>
              <a:avLst/>
              <a:gdLst/>
              <a:ahLst/>
              <a:cxnLst/>
              <a:rect l="l" t="t" r="r" b="b"/>
              <a:pathLst>
                <a:path w="535" h="446" extrusionOk="0">
                  <a:moveTo>
                    <a:pt x="33" y="1"/>
                  </a:moveTo>
                  <a:lnTo>
                    <a:pt x="11" y="12"/>
                  </a:lnTo>
                  <a:lnTo>
                    <a:pt x="0" y="34"/>
                  </a:lnTo>
                  <a:lnTo>
                    <a:pt x="0" y="56"/>
                  </a:lnTo>
                  <a:lnTo>
                    <a:pt x="11" y="67"/>
                  </a:lnTo>
                  <a:lnTo>
                    <a:pt x="256" y="268"/>
                  </a:lnTo>
                  <a:lnTo>
                    <a:pt x="367" y="368"/>
                  </a:lnTo>
                  <a:lnTo>
                    <a:pt x="423" y="413"/>
                  </a:lnTo>
                  <a:lnTo>
                    <a:pt x="479" y="446"/>
                  </a:lnTo>
                  <a:lnTo>
                    <a:pt x="501" y="446"/>
                  </a:lnTo>
                  <a:lnTo>
                    <a:pt x="523" y="435"/>
                  </a:lnTo>
                  <a:lnTo>
                    <a:pt x="534" y="424"/>
                  </a:lnTo>
                  <a:lnTo>
                    <a:pt x="523" y="401"/>
                  </a:lnTo>
                  <a:lnTo>
                    <a:pt x="468" y="346"/>
                  </a:lnTo>
                  <a:lnTo>
                    <a:pt x="412" y="290"/>
                  </a:lnTo>
                  <a:lnTo>
                    <a:pt x="301" y="201"/>
                  </a:lnTo>
                  <a:lnTo>
                    <a:pt x="67" y="1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513;p21">
              <a:extLst>
                <a:ext uri="{FF2B5EF4-FFF2-40B4-BE49-F238E27FC236}">
                  <a16:creationId xmlns:a16="http://schemas.microsoft.com/office/drawing/2014/main" id="{94CEFAD4-A852-692A-514A-BB9E30B6968B}"/>
                </a:ext>
              </a:extLst>
            </p:cNvPr>
            <p:cNvSpPr/>
            <p:nvPr/>
          </p:nvSpPr>
          <p:spPr>
            <a:xfrm>
              <a:off x="2184205" y="2610153"/>
              <a:ext cx="17272" cy="8636"/>
            </a:xfrm>
            <a:custGeom>
              <a:avLst/>
              <a:gdLst/>
              <a:ahLst/>
              <a:cxnLst/>
              <a:rect l="l" t="t" r="r" b="b"/>
              <a:pathLst>
                <a:path w="736" h="368" extrusionOk="0">
                  <a:moveTo>
                    <a:pt x="34" y="0"/>
                  </a:moveTo>
                  <a:lnTo>
                    <a:pt x="23" y="11"/>
                  </a:lnTo>
                  <a:lnTo>
                    <a:pt x="12" y="34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12" y="100"/>
                  </a:lnTo>
                  <a:lnTo>
                    <a:pt x="34" y="112"/>
                  </a:lnTo>
                  <a:lnTo>
                    <a:pt x="402" y="267"/>
                  </a:lnTo>
                  <a:lnTo>
                    <a:pt x="546" y="345"/>
                  </a:lnTo>
                  <a:lnTo>
                    <a:pt x="624" y="368"/>
                  </a:lnTo>
                  <a:lnTo>
                    <a:pt x="669" y="368"/>
                  </a:lnTo>
                  <a:lnTo>
                    <a:pt x="702" y="356"/>
                  </a:lnTo>
                  <a:lnTo>
                    <a:pt x="724" y="345"/>
                  </a:lnTo>
                  <a:lnTo>
                    <a:pt x="736" y="334"/>
                  </a:lnTo>
                  <a:lnTo>
                    <a:pt x="736" y="312"/>
                  </a:lnTo>
                  <a:lnTo>
                    <a:pt x="736" y="290"/>
                  </a:lnTo>
                  <a:lnTo>
                    <a:pt x="713" y="256"/>
                  </a:lnTo>
                  <a:lnTo>
                    <a:pt x="680" y="234"/>
                  </a:lnTo>
                  <a:lnTo>
                    <a:pt x="613" y="189"/>
                  </a:lnTo>
                  <a:lnTo>
                    <a:pt x="457" y="1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514;p21">
              <a:extLst>
                <a:ext uri="{FF2B5EF4-FFF2-40B4-BE49-F238E27FC236}">
                  <a16:creationId xmlns:a16="http://schemas.microsoft.com/office/drawing/2014/main" id="{9E8C9297-D1C2-6828-63E8-FD971FBF3F10}"/>
                </a:ext>
              </a:extLst>
            </p:cNvPr>
            <p:cNvSpPr/>
            <p:nvPr/>
          </p:nvSpPr>
          <p:spPr>
            <a:xfrm>
              <a:off x="2182374" y="2605178"/>
              <a:ext cx="6829" cy="6031"/>
            </a:xfrm>
            <a:custGeom>
              <a:avLst/>
              <a:gdLst/>
              <a:ahLst/>
              <a:cxnLst/>
              <a:rect l="l" t="t" r="r" b="b"/>
              <a:pathLst>
                <a:path w="291" h="257" extrusionOk="0">
                  <a:moveTo>
                    <a:pt x="257" y="1"/>
                  </a:moveTo>
                  <a:lnTo>
                    <a:pt x="235" y="12"/>
                  </a:lnTo>
                  <a:lnTo>
                    <a:pt x="157" y="45"/>
                  </a:lnTo>
                  <a:lnTo>
                    <a:pt x="79" y="90"/>
                  </a:lnTo>
                  <a:lnTo>
                    <a:pt x="45" y="112"/>
                  </a:lnTo>
                  <a:lnTo>
                    <a:pt x="12" y="145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12" y="246"/>
                  </a:lnTo>
                  <a:lnTo>
                    <a:pt x="34" y="257"/>
                  </a:lnTo>
                  <a:lnTo>
                    <a:pt x="79" y="257"/>
                  </a:lnTo>
                  <a:lnTo>
                    <a:pt x="112" y="234"/>
                  </a:lnTo>
                  <a:lnTo>
                    <a:pt x="157" y="190"/>
                  </a:lnTo>
                  <a:lnTo>
                    <a:pt x="212" y="145"/>
                  </a:lnTo>
                  <a:lnTo>
                    <a:pt x="268" y="101"/>
                  </a:lnTo>
                  <a:lnTo>
                    <a:pt x="290" y="90"/>
                  </a:lnTo>
                  <a:lnTo>
                    <a:pt x="290" y="67"/>
                  </a:lnTo>
                  <a:lnTo>
                    <a:pt x="290" y="34"/>
                  </a:lnTo>
                  <a:lnTo>
                    <a:pt x="268" y="12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515;p21">
              <a:extLst>
                <a:ext uri="{FF2B5EF4-FFF2-40B4-BE49-F238E27FC236}">
                  <a16:creationId xmlns:a16="http://schemas.microsoft.com/office/drawing/2014/main" id="{3AF9714A-6D9B-8AE9-8060-5B81AA21EBBD}"/>
                </a:ext>
              </a:extLst>
            </p:cNvPr>
            <p:cNvSpPr/>
            <p:nvPr/>
          </p:nvSpPr>
          <p:spPr>
            <a:xfrm>
              <a:off x="2162521" y="2602057"/>
              <a:ext cx="5257" cy="4201"/>
            </a:xfrm>
            <a:custGeom>
              <a:avLst/>
              <a:gdLst/>
              <a:ahLst/>
              <a:cxnLst/>
              <a:rect l="l" t="t" r="r" b="b"/>
              <a:pathLst>
                <a:path w="224" h="179" extrusionOk="0">
                  <a:moveTo>
                    <a:pt x="56" y="0"/>
                  </a:moveTo>
                  <a:lnTo>
                    <a:pt x="34" y="22"/>
                  </a:lnTo>
                  <a:lnTo>
                    <a:pt x="12" y="45"/>
                  </a:lnTo>
                  <a:lnTo>
                    <a:pt x="1" y="78"/>
                  </a:lnTo>
                  <a:lnTo>
                    <a:pt x="12" y="111"/>
                  </a:lnTo>
                  <a:lnTo>
                    <a:pt x="34" y="145"/>
                  </a:lnTo>
                  <a:lnTo>
                    <a:pt x="68" y="156"/>
                  </a:lnTo>
                  <a:lnTo>
                    <a:pt x="123" y="178"/>
                  </a:lnTo>
                  <a:lnTo>
                    <a:pt x="157" y="178"/>
                  </a:lnTo>
                  <a:lnTo>
                    <a:pt x="179" y="167"/>
                  </a:lnTo>
                  <a:lnTo>
                    <a:pt x="201" y="156"/>
                  </a:lnTo>
                  <a:lnTo>
                    <a:pt x="212" y="134"/>
                  </a:lnTo>
                  <a:lnTo>
                    <a:pt x="223" y="111"/>
                  </a:lnTo>
                  <a:lnTo>
                    <a:pt x="212" y="78"/>
                  </a:lnTo>
                  <a:lnTo>
                    <a:pt x="201" y="56"/>
                  </a:lnTo>
                  <a:lnTo>
                    <a:pt x="179" y="45"/>
                  </a:lnTo>
                  <a:lnTo>
                    <a:pt x="123" y="1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516;p21">
              <a:extLst>
                <a:ext uri="{FF2B5EF4-FFF2-40B4-BE49-F238E27FC236}">
                  <a16:creationId xmlns:a16="http://schemas.microsoft.com/office/drawing/2014/main" id="{42C04BFB-3F2E-0218-B415-20193D67A727}"/>
                </a:ext>
              </a:extLst>
            </p:cNvPr>
            <p:cNvSpPr/>
            <p:nvPr/>
          </p:nvSpPr>
          <p:spPr>
            <a:xfrm>
              <a:off x="1840382" y="2578261"/>
              <a:ext cx="380174" cy="108467"/>
            </a:xfrm>
            <a:custGeom>
              <a:avLst/>
              <a:gdLst/>
              <a:ahLst/>
              <a:cxnLst/>
              <a:rect l="l" t="t" r="r" b="b"/>
              <a:pathLst>
                <a:path w="16200" h="4622" extrusionOk="0">
                  <a:moveTo>
                    <a:pt x="4142" y="1"/>
                  </a:moveTo>
                  <a:lnTo>
                    <a:pt x="3975" y="12"/>
                  </a:lnTo>
                  <a:lnTo>
                    <a:pt x="3819" y="45"/>
                  </a:lnTo>
                  <a:lnTo>
                    <a:pt x="3663" y="112"/>
                  </a:lnTo>
                  <a:lnTo>
                    <a:pt x="3596" y="146"/>
                  </a:lnTo>
                  <a:lnTo>
                    <a:pt x="3530" y="190"/>
                  </a:lnTo>
                  <a:lnTo>
                    <a:pt x="3463" y="235"/>
                  </a:lnTo>
                  <a:lnTo>
                    <a:pt x="3407" y="290"/>
                  </a:lnTo>
                  <a:lnTo>
                    <a:pt x="3351" y="357"/>
                  </a:lnTo>
                  <a:lnTo>
                    <a:pt x="3307" y="424"/>
                  </a:lnTo>
                  <a:lnTo>
                    <a:pt x="3251" y="524"/>
                  </a:lnTo>
                  <a:lnTo>
                    <a:pt x="3218" y="624"/>
                  </a:lnTo>
                  <a:lnTo>
                    <a:pt x="3184" y="725"/>
                  </a:lnTo>
                  <a:lnTo>
                    <a:pt x="3173" y="836"/>
                  </a:lnTo>
                  <a:lnTo>
                    <a:pt x="3162" y="947"/>
                  </a:lnTo>
                  <a:lnTo>
                    <a:pt x="3151" y="1059"/>
                  </a:lnTo>
                  <a:lnTo>
                    <a:pt x="3162" y="1281"/>
                  </a:lnTo>
                  <a:lnTo>
                    <a:pt x="3173" y="1515"/>
                  </a:lnTo>
                  <a:lnTo>
                    <a:pt x="3184" y="1749"/>
                  </a:lnTo>
                  <a:lnTo>
                    <a:pt x="3173" y="1860"/>
                  </a:lnTo>
                  <a:lnTo>
                    <a:pt x="3173" y="1972"/>
                  </a:lnTo>
                  <a:lnTo>
                    <a:pt x="3151" y="2083"/>
                  </a:lnTo>
                  <a:lnTo>
                    <a:pt x="3129" y="2194"/>
                  </a:lnTo>
                  <a:lnTo>
                    <a:pt x="2962" y="2172"/>
                  </a:lnTo>
                  <a:lnTo>
                    <a:pt x="2795" y="2161"/>
                  </a:lnTo>
                  <a:lnTo>
                    <a:pt x="2628" y="2161"/>
                  </a:lnTo>
                  <a:lnTo>
                    <a:pt x="2461" y="2172"/>
                  </a:lnTo>
                  <a:lnTo>
                    <a:pt x="2639" y="2706"/>
                  </a:lnTo>
                  <a:lnTo>
                    <a:pt x="2394" y="2606"/>
                  </a:lnTo>
                  <a:lnTo>
                    <a:pt x="2138" y="2517"/>
                  </a:lnTo>
                  <a:lnTo>
                    <a:pt x="1871" y="2450"/>
                  </a:lnTo>
                  <a:lnTo>
                    <a:pt x="1603" y="2395"/>
                  </a:lnTo>
                  <a:lnTo>
                    <a:pt x="1336" y="2350"/>
                  </a:lnTo>
                  <a:lnTo>
                    <a:pt x="1069" y="2328"/>
                  </a:lnTo>
                  <a:lnTo>
                    <a:pt x="802" y="2328"/>
                  </a:lnTo>
                  <a:lnTo>
                    <a:pt x="535" y="2339"/>
                  </a:lnTo>
                  <a:lnTo>
                    <a:pt x="434" y="2350"/>
                  </a:lnTo>
                  <a:lnTo>
                    <a:pt x="345" y="2361"/>
                  </a:lnTo>
                  <a:lnTo>
                    <a:pt x="256" y="2395"/>
                  </a:lnTo>
                  <a:lnTo>
                    <a:pt x="167" y="2439"/>
                  </a:lnTo>
                  <a:lnTo>
                    <a:pt x="89" y="2495"/>
                  </a:lnTo>
                  <a:lnTo>
                    <a:pt x="34" y="2550"/>
                  </a:lnTo>
                  <a:lnTo>
                    <a:pt x="23" y="2595"/>
                  </a:lnTo>
                  <a:lnTo>
                    <a:pt x="0" y="2628"/>
                  </a:lnTo>
                  <a:lnTo>
                    <a:pt x="0" y="2673"/>
                  </a:lnTo>
                  <a:lnTo>
                    <a:pt x="0" y="2717"/>
                  </a:lnTo>
                  <a:lnTo>
                    <a:pt x="0" y="2762"/>
                  </a:lnTo>
                  <a:lnTo>
                    <a:pt x="11" y="2807"/>
                  </a:lnTo>
                  <a:lnTo>
                    <a:pt x="56" y="2884"/>
                  </a:lnTo>
                  <a:lnTo>
                    <a:pt x="123" y="2951"/>
                  </a:lnTo>
                  <a:lnTo>
                    <a:pt x="190" y="3018"/>
                  </a:lnTo>
                  <a:lnTo>
                    <a:pt x="345" y="3141"/>
                  </a:lnTo>
                  <a:lnTo>
                    <a:pt x="501" y="3252"/>
                  </a:lnTo>
                  <a:lnTo>
                    <a:pt x="679" y="3352"/>
                  </a:lnTo>
                  <a:lnTo>
                    <a:pt x="858" y="3441"/>
                  </a:lnTo>
                  <a:lnTo>
                    <a:pt x="1047" y="3508"/>
                  </a:lnTo>
                  <a:lnTo>
                    <a:pt x="1236" y="3575"/>
                  </a:lnTo>
                  <a:lnTo>
                    <a:pt x="1425" y="3619"/>
                  </a:lnTo>
                  <a:lnTo>
                    <a:pt x="1626" y="3642"/>
                  </a:lnTo>
                  <a:lnTo>
                    <a:pt x="4242" y="4131"/>
                  </a:lnTo>
                  <a:lnTo>
                    <a:pt x="4064" y="4310"/>
                  </a:lnTo>
                  <a:lnTo>
                    <a:pt x="4298" y="4399"/>
                  </a:lnTo>
                  <a:lnTo>
                    <a:pt x="4532" y="4465"/>
                  </a:lnTo>
                  <a:lnTo>
                    <a:pt x="4776" y="4510"/>
                  </a:lnTo>
                  <a:lnTo>
                    <a:pt x="5021" y="4554"/>
                  </a:lnTo>
                  <a:lnTo>
                    <a:pt x="5266" y="4577"/>
                  </a:lnTo>
                  <a:lnTo>
                    <a:pt x="5511" y="4599"/>
                  </a:lnTo>
                  <a:lnTo>
                    <a:pt x="6012" y="4599"/>
                  </a:lnTo>
                  <a:lnTo>
                    <a:pt x="6513" y="4588"/>
                  </a:lnTo>
                  <a:lnTo>
                    <a:pt x="7025" y="4554"/>
                  </a:lnTo>
                  <a:lnTo>
                    <a:pt x="7526" y="4521"/>
                  </a:lnTo>
                  <a:lnTo>
                    <a:pt x="8027" y="4510"/>
                  </a:lnTo>
                  <a:lnTo>
                    <a:pt x="8350" y="4499"/>
                  </a:lnTo>
                  <a:lnTo>
                    <a:pt x="8662" y="4510"/>
                  </a:lnTo>
                  <a:lnTo>
                    <a:pt x="9308" y="4532"/>
                  </a:lnTo>
                  <a:lnTo>
                    <a:pt x="9942" y="4566"/>
                  </a:lnTo>
                  <a:lnTo>
                    <a:pt x="10577" y="4599"/>
                  </a:lnTo>
                  <a:lnTo>
                    <a:pt x="11212" y="4621"/>
                  </a:lnTo>
                  <a:lnTo>
                    <a:pt x="11523" y="4610"/>
                  </a:lnTo>
                  <a:lnTo>
                    <a:pt x="11846" y="4610"/>
                  </a:lnTo>
                  <a:lnTo>
                    <a:pt x="12158" y="4588"/>
                  </a:lnTo>
                  <a:lnTo>
                    <a:pt x="12470" y="4554"/>
                  </a:lnTo>
                  <a:lnTo>
                    <a:pt x="12781" y="4499"/>
                  </a:lnTo>
                  <a:lnTo>
                    <a:pt x="13093" y="4443"/>
                  </a:lnTo>
                  <a:lnTo>
                    <a:pt x="13394" y="4365"/>
                  </a:lnTo>
                  <a:lnTo>
                    <a:pt x="13694" y="4276"/>
                  </a:lnTo>
                  <a:lnTo>
                    <a:pt x="13984" y="4176"/>
                  </a:lnTo>
                  <a:lnTo>
                    <a:pt x="14273" y="4065"/>
                  </a:lnTo>
                  <a:lnTo>
                    <a:pt x="14563" y="3942"/>
                  </a:lnTo>
                  <a:lnTo>
                    <a:pt x="14852" y="3820"/>
                  </a:lnTo>
                  <a:lnTo>
                    <a:pt x="15420" y="3552"/>
                  </a:lnTo>
                  <a:lnTo>
                    <a:pt x="15665" y="3430"/>
                  </a:lnTo>
                  <a:lnTo>
                    <a:pt x="15787" y="3352"/>
                  </a:lnTo>
                  <a:lnTo>
                    <a:pt x="15899" y="3274"/>
                  </a:lnTo>
                  <a:lnTo>
                    <a:pt x="15999" y="3185"/>
                  </a:lnTo>
                  <a:lnTo>
                    <a:pt x="16088" y="3085"/>
                  </a:lnTo>
                  <a:lnTo>
                    <a:pt x="16144" y="2962"/>
                  </a:lnTo>
                  <a:lnTo>
                    <a:pt x="16166" y="2907"/>
                  </a:lnTo>
                  <a:lnTo>
                    <a:pt x="16188" y="2840"/>
                  </a:lnTo>
                  <a:lnTo>
                    <a:pt x="16199" y="2762"/>
                  </a:lnTo>
                  <a:lnTo>
                    <a:pt x="16199" y="2684"/>
                  </a:lnTo>
                  <a:lnTo>
                    <a:pt x="16188" y="2606"/>
                  </a:lnTo>
                  <a:lnTo>
                    <a:pt x="16166" y="2528"/>
                  </a:lnTo>
                  <a:lnTo>
                    <a:pt x="16133" y="2461"/>
                  </a:lnTo>
                  <a:lnTo>
                    <a:pt x="16099" y="2395"/>
                  </a:lnTo>
                  <a:lnTo>
                    <a:pt x="16055" y="2328"/>
                  </a:lnTo>
                  <a:lnTo>
                    <a:pt x="15999" y="2272"/>
                  </a:lnTo>
                  <a:lnTo>
                    <a:pt x="15943" y="2216"/>
                  </a:lnTo>
                  <a:lnTo>
                    <a:pt x="15876" y="2161"/>
                  </a:lnTo>
                  <a:lnTo>
                    <a:pt x="15810" y="2116"/>
                  </a:lnTo>
                  <a:lnTo>
                    <a:pt x="15743" y="2083"/>
                  </a:lnTo>
                  <a:lnTo>
                    <a:pt x="15665" y="2049"/>
                  </a:lnTo>
                  <a:lnTo>
                    <a:pt x="15598" y="2016"/>
                  </a:lnTo>
                  <a:lnTo>
                    <a:pt x="15520" y="2005"/>
                  </a:lnTo>
                  <a:lnTo>
                    <a:pt x="15442" y="1983"/>
                  </a:lnTo>
                  <a:lnTo>
                    <a:pt x="15286" y="1983"/>
                  </a:lnTo>
                  <a:lnTo>
                    <a:pt x="15131" y="1994"/>
                  </a:lnTo>
                  <a:lnTo>
                    <a:pt x="14975" y="2027"/>
                  </a:lnTo>
                  <a:lnTo>
                    <a:pt x="14830" y="2072"/>
                  </a:lnTo>
                  <a:lnTo>
                    <a:pt x="14674" y="2127"/>
                  </a:lnTo>
                  <a:lnTo>
                    <a:pt x="14529" y="2183"/>
                  </a:lnTo>
                  <a:lnTo>
                    <a:pt x="14240" y="2328"/>
                  </a:lnTo>
                  <a:lnTo>
                    <a:pt x="14240" y="2328"/>
                  </a:lnTo>
                  <a:lnTo>
                    <a:pt x="14997" y="992"/>
                  </a:lnTo>
                  <a:lnTo>
                    <a:pt x="15053" y="880"/>
                  </a:lnTo>
                  <a:lnTo>
                    <a:pt x="15097" y="769"/>
                  </a:lnTo>
                  <a:lnTo>
                    <a:pt x="15142" y="647"/>
                  </a:lnTo>
                  <a:lnTo>
                    <a:pt x="15164" y="535"/>
                  </a:lnTo>
                  <a:lnTo>
                    <a:pt x="15175" y="413"/>
                  </a:lnTo>
                  <a:lnTo>
                    <a:pt x="15153" y="313"/>
                  </a:lnTo>
                  <a:lnTo>
                    <a:pt x="15142" y="257"/>
                  </a:lnTo>
                  <a:lnTo>
                    <a:pt x="15108" y="212"/>
                  </a:lnTo>
                  <a:lnTo>
                    <a:pt x="15075" y="179"/>
                  </a:lnTo>
                  <a:lnTo>
                    <a:pt x="15041" y="135"/>
                  </a:lnTo>
                  <a:lnTo>
                    <a:pt x="14997" y="112"/>
                  </a:lnTo>
                  <a:lnTo>
                    <a:pt x="14952" y="90"/>
                  </a:lnTo>
                  <a:lnTo>
                    <a:pt x="14852" y="57"/>
                  </a:lnTo>
                  <a:lnTo>
                    <a:pt x="14641" y="57"/>
                  </a:lnTo>
                  <a:lnTo>
                    <a:pt x="14362" y="79"/>
                  </a:lnTo>
                  <a:lnTo>
                    <a:pt x="14084" y="112"/>
                  </a:lnTo>
                  <a:lnTo>
                    <a:pt x="13806" y="168"/>
                  </a:lnTo>
                  <a:lnTo>
                    <a:pt x="13538" y="235"/>
                  </a:lnTo>
                  <a:lnTo>
                    <a:pt x="13271" y="313"/>
                  </a:lnTo>
                  <a:lnTo>
                    <a:pt x="13004" y="402"/>
                  </a:lnTo>
                  <a:lnTo>
                    <a:pt x="12748" y="513"/>
                  </a:lnTo>
                  <a:lnTo>
                    <a:pt x="12492" y="636"/>
                  </a:lnTo>
                  <a:lnTo>
                    <a:pt x="12247" y="758"/>
                  </a:lnTo>
                  <a:lnTo>
                    <a:pt x="12002" y="903"/>
                  </a:lnTo>
                  <a:lnTo>
                    <a:pt x="11768" y="1059"/>
                  </a:lnTo>
                  <a:lnTo>
                    <a:pt x="11546" y="1226"/>
                  </a:lnTo>
                  <a:lnTo>
                    <a:pt x="11323" y="1404"/>
                  </a:lnTo>
                  <a:lnTo>
                    <a:pt x="11123" y="1593"/>
                  </a:lnTo>
                  <a:lnTo>
                    <a:pt x="10922" y="1793"/>
                  </a:lnTo>
                  <a:lnTo>
                    <a:pt x="10733" y="2005"/>
                  </a:lnTo>
                  <a:lnTo>
                    <a:pt x="10755" y="1938"/>
                  </a:lnTo>
                  <a:lnTo>
                    <a:pt x="10766" y="1871"/>
                  </a:lnTo>
                  <a:lnTo>
                    <a:pt x="10766" y="1805"/>
                  </a:lnTo>
                  <a:lnTo>
                    <a:pt x="10755" y="1738"/>
                  </a:lnTo>
                  <a:lnTo>
                    <a:pt x="10733" y="1671"/>
                  </a:lnTo>
                  <a:lnTo>
                    <a:pt x="10699" y="1615"/>
                  </a:lnTo>
                  <a:lnTo>
                    <a:pt x="10655" y="1560"/>
                  </a:lnTo>
                  <a:lnTo>
                    <a:pt x="10599" y="1504"/>
                  </a:lnTo>
                  <a:lnTo>
                    <a:pt x="10544" y="1459"/>
                  </a:lnTo>
                  <a:lnTo>
                    <a:pt x="10477" y="1415"/>
                  </a:lnTo>
                  <a:lnTo>
                    <a:pt x="10410" y="1381"/>
                  </a:lnTo>
                  <a:lnTo>
                    <a:pt x="10343" y="1359"/>
                  </a:lnTo>
                  <a:lnTo>
                    <a:pt x="10265" y="1337"/>
                  </a:lnTo>
                  <a:lnTo>
                    <a:pt x="10121" y="1337"/>
                  </a:lnTo>
                  <a:lnTo>
                    <a:pt x="10043" y="1348"/>
                  </a:lnTo>
                  <a:lnTo>
                    <a:pt x="9976" y="1370"/>
                  </a:lnTo>
                  <a:lnTo>
                    <a:pt x="9909" y="1404"/>
                  </a:lnTo>
                  <a:lnTo>
                    <a:pt x="9787" y="1471"/>
                  </a:lnTo>
                  <a:lnTo>
                    <a:pt x="9675" y="1560"/>
                  </a:lnTo>
                  <a:lnTo>
                    <a:pt x="9564" y="1671"/>
                  </a:lnTo>
                  <a:lnTo>
                    <a:pt x="9464" y="1782"/>
                  </a:lnTo>
                  <a:lnTo>
                    <a:pt x="9375" y="1916"/>
                  </a:lnTo>
                  <a:lnTo>
                    <a:pt x="9219" y="2172"/>
                  </a:lnTo>
                  <a:lnTo>
                    <a:pt x="9163" y="2083"/>
                  </a:lnTo>
                  <a:lnTo>
                    <a:pt x="9119" y="1994"/>
                  </a:lnTo>
                  <a:lnTo>
                    <a:pt x="9085" y="1894"/>
                  </a:lnTo>
                  <a:lnTo>
                    <a:pt x="9063" y="1793"/>
                  </a:lnTo>
                  <a:lnTo>
                    <a:pt x="9029" y="1582"/>
                  </a:lnTo>
                  <a:lnTo>
                    <a:pt x="9007" y="1359"/>
                  </a:lnTo>
                  <a:lnTo>
                    <a:pt x="8974" y="1159"/>
                  </a:lnTo>
                  <a:lnTo>
                    <a:pt x="8952" y="1047"/>
                  </a:lnTo>
                  <a:lnTo>
                    <a:pt x="8929" y="958"/>
                  </a:lnTo>
                  <a:lnTo>
                    <a:pt x="8896" y="869"/>
                  </a:lnTo>
                  <a:lnTo>
                    <a:pt x="8840" y="780"/>
                  </a:lnTo>
                  <a:lnTo>
                    <a:pt x="8785" y="702"/>
                  </a:lnTo>
                  <a:lnTo>
                    <a:pt x="8718" y="636"/>
                  </a:lnTo>
                  <a:lnTo>
                    <a:pt x="8651" y="591"/>
                  </a:lnTo>
                  <a:lnTo>
                    <a:pt x="8573" y="558"/>
                  </a:lnTo>
                  <a:lnTo>
                    <a:pt x="8506" y="535"/>
                  </a:lnTo>
                  <a:lnTo>
                    <a:pt x="8428" y="524"/>
                  </a:lnTo>
                  <a:lnTo>
                    <a:pt x="8284" y="524"/>
                  </a:lnTo>
                  <a:lnTo>
                    <a:pt x="8206" y="546"/>
                  </a:lnTo>
                  <a:lnTo>
                    <a:pt x="8128" y="569"/>
                  </a:lnTo>
                  <a:lnTo>
                    <a:pt x="8050" y="591"/>
                  </a:lnTo>
                  <a:lnTo>
                    <a:pt x="7972" y="636"/>
                  </a:lnTo>
                  <a:lnTo>
                    <a:pt x="7838" y="725"/>
                  </a:lnTo>
                  <a:lnTo>
                    <a:pt x="7716" y="836"/>
                  </a:lnTo>
                  <a:lnTo>
                    <a:pt x="7604" y="970"/>
                  </a:lnTo>
                  <a:lnTo>
                    <a:pt x="7515" y="1103"/>
                  </a:lnTo>
                  <a:lnTo>
                    <a:pt x="7437" y="1248"/>
                  </a:lnTo>
                  <a:lnTo>
                    <a:pt x="7304" y="1548"/>
                  </a:lnTo>
                  <a:lnTo>
                    <a:pt x="7170" y="1849"/>
                  </a:lnTo>
                  <a:lnTo>
                    <a:pt x="7092" y="1994"/>
                  </a:lnTo>
                  <a:lnTo>
                    <a:pt x="7014" y="2139"/>
                  </a:lnTo>
                  <a:lnTo>
                    <a:pt x="6669" y="1760"/>
                  </a:lnTo>
                  <a:lnTo>
                    <a:pt x="6313" y="1404"/>
                  </a:lnTo>
                  <a:lnTo>
                    <a:pt x="5945" y="1059"/>
                  </a:lnTo>
                  <a:lnTo>
                    <a:pt x="5578" y="713"/>
                  </a:lnTo>
                  <a:lnTo>
                    <a:pt x="5322" y="502"/>
                  </a:lnTo>
                  <a:lnTo>
                    <a:pt x="5188" y="402"/>
                  </a:lnTo>
                  <a:lnTo>
                    <a:pt x="5055" y="302"/>
                  </a:lnTo>
                  <a:lnTo>
                    <a:pt x="4921" y="224"/>
                  </a:lnTo>
                  <a:lnTo>
                    <a:pt x="4776" y="146"/>
                  </a:lnTo>
                  <a:lnTo>
                    <a:pt x="4621" y="79"/>
                  </a:lnTo>
                  <a:lnTo>
                    <a:pt x="4465" y="34"/>
                  </a:lnTo>
                  <a:lnTo>
                    <a:pt x="4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517;p21">
              <a:extLst>
                <a:ext uri="{FF2B5EF4-FFF2-40B4-BE49-F238E27FC236}">
                  <a16:creationId xmlns:a16="http://schemas.microsoft.com/office/drawing/2014/main" id="{36745957-F5E0-7D87-FB78-4549498FF176}"/>
                </a:ext>
              </a:extLst>
            </p:cNvPr>
            <p:cNvSpPr/>
            <p:nvPr/>
          </p:nvSpPr>
          <p:spPr>
            <a:xfrm>
              <a:off x="1864671" y="2606750"/>
              <a:ext cx="71365" cy="37126"/>
            </a:xfrm>
            <a:custGeom>
              <a:avLst/>
              <a:gdLst/>
              <a:ahLst/>
              <a:cxnLst/>
              <a:rect l="l" t="t" r="r" b="b"/>
              <a:pathLst>
                <a:path w="3041" h="1582" extrusionOk="0">
                  <a:moveTo>
                    <a:pt x="1927" y="0"/>
                  </a:moveTo>
                  <a:lnTo>
                    <a:pt x="1760" y="12"/>
                  </a:lnTo>
                  <a:lnTo>
                    <a:pt x="1437" y="34"/>
                  </a:lnTo>
                  <a:lnTo>
                    <a:pt x="1225" y="56"/>
                  </a:lnTo>
                  <a:lnTo>
                    <a:pt x="1025" y="90"/>
                  </a:lnTo>
                  <a:lnTo>
                    <a:pt x="825" y="145"/>
                  </a:lnTo>
                  <a:lnTo>
                    <a:pt x="624" y="223"/>
                  </a:lnTo>
                  <a:lnTo>
                    <a:pt x="491" y="279"/>
                  </a:lnTo>
                  <a:lnTo>
                    <a:pt x="357" y="357"/>
                  </a:lnTo>
                  <a:lnTo>
                    <a:pt x="234" y="446"/>
                  </a:lnTo>
                  <a:lnTo>
                    <a:pt x="179" y="490"/>
                  </a:lnTo>
                  <a:lnTo>
                    <a:pt x="134" y="546"/>
                  </a:lnTo>
                  <a:lnTo>
                    <a:pt x="90" y="613"/>
                  </a:lnTo>
                  <a:lnTo>
                    <a:pt x="56" y="680"/>
                  </a:lnTo>
                  <a:lnTo>
                    <a:pt x="34" y="758"/>
                  </a:lnTo>
                  <a:lnTo>
                    <a:pt x="12" y="824"/>
                  </a:lnTo>
                  <a:lnTo>
                    <a:pt x="1" y="902"/>
                  </a:lnTo>
                  <a:lnTo>
                    <a:pt x="12" y="980"/>
                  </a:lnTo>
                  <a:lnTo>
                    <a:pt x="23" y="1047"/>
                  </a:lnTo>
                  <a:lnTo>
                    <a:pt x="45" y="1125"/>
                  </a:lnTo>
                  <a:lnTo>
                    <a:pt x="90" y="1181"/>
                  </a:lnTo>
                  <a:lnTo>
                    <a:pt x="134" y="1236"/>
                  </a:lnTo>
                  <a:lnTo>
                    <a:pt x="190" y="1292"/>
                  </a:lnTo>
                  <a:lnTo>
                    <a:pt x="246" y="1325"/>
                  </a:lnTo>
                  <a:lnTo>
                    <a:pt x="390" y="1392"/>
                  </a:lnTo>
                  <a:lnTo>
                    <a:pt x="524" y="1448"/>
                  </a:lnTo>
                  <a:lnTo>
                    <a:pt x="680" y="1492"/>
                  </a:lnTo>
                  <a:lnTo>
                    <a:pt x="825" y="1526"/>
                  </a:lnTo>
                  <a:lnTo>
                    <a:pt x="980" y="1548"/>
                  </a:lnTo>
                  <a:lnTo>
                    <a:pt x="1136" y="1570"/>
                  </a:lnTo>
                  <a:lnTo>
                    <a:pt x="1281" y="1581"/>
                  </a:lnTo>
                  <a:lnTo>
                    <a:pt x="1437" y="1581"/>
                  </a:lnTo>
                  <a:lnTo>
                    <a:pt x="1593" y="1570"/>
                  </a:lnTo>
                  <a:lnTo>
                    <a:pt x="1749" y="1559"/>
                  </a:lnTo>
                  <a:lnTo>
                    <a:pt x="1893" y="1526"/>
                  </a:lnTo>
                  <a:lnTo>
                    <a:pt x="2049" y="1492"/>
                  </a:lnTo>
                  <a:lnTo>
                    <a:pt x="2194" y="1448"/>
                  </a:lnTo>
                  <a:lnTo>
                    <a:pt x="2328" y="1392"/>
                  </a:lnTo>
                  <a:lnTo>
                    <a:pt x="2461" y="1325"/>
                  </a:lnTo>
                  <a:lnTo>
                    <a:pt x="2595" y="1247"/>
                  </a:lnTo>
                  <a:lnTo>
                    <a:pt x="2717" y="1158"/>
                  </a:lnTo>
                  <a:lnTo>
                    <a:pt x="2829" y="1058"/>
                  </a:lnTo>
                  <a:lnTo>
                    <a:pt x="2895" y="991"/>
                  </a:lnTo>
                  <a:lnTo>
                    <a:pt x="2940" y="925"/>
                  </a:lnTo>
                  <a:lnTo>
                    <a:pt x="2984" y="858"/>
                  </a:lnTo>
                  <a:lnTo>
                    <a:pt x="3018" y="780"/>
                  </a:lnTo>
                  <a:lnTo>
                    <a:pt x="3040" y="680"/>
                  </a:lnTo>
                  <a:lnTo>
                    <a:pt x="3040" y="591"/>
                  </a:lnTo>
                  <a:lnTo>
                    <a:pt x="3018" y="501"/>
                  </a:lnTo>
                  <a:lnTo>
                    <a:pt x="2973" y="412"/>
                  </a:lnTo>
                  <a:lnTo>
                    <a:pt x="2929" y="334"/>
                  </a:lnTo>
                  <a:lnTo>
                    <a:pt x="2862" y="268"/>
                  </a:lnTo>
                  <a:lnTo>
                    <a:pt x="2795" y="201"/>
                  </a:lnTo>
                  <a:lnTo>
                    <a:pt x="2717" y="145"/>
                  </a:lnTo>
                  <a:lnTo>
                    <a:pt x="2561" y="78"/>
                  </a:lnTo>
                  <a:lnTo>
                    <a:pt x="2405" y="34"/>
                  </a:lnTo>
                  <a:lnTo>
                    <a:pt x="2250" y="12"/>
                  </a:lnTo>
                  <a:lnTo>
                    <a:pt x="2083" y="0"/>
                  </a:lnTo>
                  <a:close/>
                </a:path>
              </a:pathLst>
            </a:custGeom>
            <a:solidFill>
              <a:srgbClr val="93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518;p21">
              <a:extLst>
                <a:ext uri="{FF2B5EF4-FFF2-40B4-BE49-F238E27FC236}">
                  <a16:creationId xmlns:a16="http://schemas.microsoft.com/office/drawing/2014/main" id="{46CD887F-C850-0479-157D-52BC9B445099}"/>
                </a:ext>
              </a:extLst>
            </p:cNvPr>
            <p:cNvSpPr/>
            <p:nvPr/>
          </p:nvSpPr>
          <p:spPr>
            <a:xfrm>
              <a:off x="1877485" y="2623201"/>
              <a:ext cx="17788" cy="8918"/>
            </a:xfrm>
            <a:custGeom>
              <a:avLst/>
              <a:gdLst/>
              <a:ahLst/>
              <a:cxnLst/>
              <a:rect l="l" t="t" r="r" b="b"/>
              <a:pathLst>
                <a:path w="758" h="380" extrusionOk="0">
                  <a:moveTo>
                    <a:pt x="579" y="1"/>
                  </a:moveTo>
                  <a:lnTo>
                    <a:pt x="490" y="12"/>
                  </a:lnTo>
                  <a:lnTo>
                    <a:pt x="401" y="34"/>
                  </a:lnTo>
                  <a:lnTo>
                    <a:pt x="323" y="57"/>
                  </a:lnTo>
                  <a:lnTo>
                    <a:pt x="234" y="101"/>
                  </a:lnTo>
                  <a:lnTo>
                    <a:pt x="156" y="134"/>
                  </a:lnTo>
                  <a:lnTo>
                    <a:pt x="89" y="190"/>
                  </a:lnTo>
                  <a:lnTo>
                    <a:pt x="22" y="235"/>
                  </a:lnTo>
                  <a:lnTo>
                    <a:pt x="0" y="257"/>
                  </a:lnTo>
                  <a:lnTo>
                    <a:pt x="0" y="279"/>
                  </a:lnTo>
                  <a:lnTo>
                    <a:pt x="0" y="301"/>
                  </a:lnTo>
                  <a:lnTo>
                    <a:pt x="11" y="313"/>
                  </a:lnTo>
                  <a:lnTo>
                    <a:pt x="45" y="346"/>
                  </a:lnTo>
                  <a:lnTo>
                    <a:pt x="78" y="346"/>
                  </a:lnTo>
                  <a:lnTo>
                    <a:pt x="178" y="335"/>
                  </a:lnTo>
                  <a:lnTo>
                    <a:pt x="256" y="301"/>
                  </a:lnTo>
                  <a:lnTo>
                    <a:pt x="434" y="246"/>
                  </a:lnTo>
                  <a:lnTo>
                    <a:pt x="590" y="190"/>
                  </a:lnTo>
                  <a:lnTo>
                    <a:pt x="627" y="165"/>
                  </a:lnTo>
                  <a:lnTo>
                    <a:pt x="613" y="190"/>
                  </a:lnTo>
                  <a:lnTo>
                    <a:pt x="579" y="257"/>
                  </a:lnTo>
                  <a:lnTo>
                    <a:pt x="557" y="324"/>
                  </a:lnTo>
                  <a:lnTo>
                    <a:pt x="557" y="335"/>
                  </a:lnTo>
                  <a:lnTo>
                    <a:pt x="557" y="357"/>
                  </a:lnTo>
                  <a:lnTo>
                    <a:pt x="579" y="368"/>
                  </a:lnTo>
                  <a:lnTo>
                    <a:pt x="613" y="379"/>
                  </a:lnTo>
                  <a:lnTo>
                    <a:pt x="646" y="357"/>
                  </a:lnTo>
                  <a:lnTo>
                    <a:pt x="702" y="268"/>
                  </a:lnTo>
                  <a:lnTo>
                    <a:pt x="724" y="212"/>
                  </a:lnTo>
                  <a:lnTo>
                    <a:pt x="746" y="157"/>
                  </a:lnTo>
                  <a:lnTo>
                    <a:pt x="757" y="90"/>
                  </a:lnTo>
                  <a:lnTo>
                    <a:pt x="746" y="45"/>
                  </a:lnTo>
                  <a:lnTo>
                    <a:pt x="735" y="23"/>
                  </a:lnTo>
                  <a:lnTo>
                    <a:pt x="724" y="12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519;p21">
              <a:extLst>
                <a:ext uri="{FF2B5EF4-FFF2-40B4-BE49-F238E27FC236}">
                  <a16:creationId xmlns:a16="http://schemas.microsoft.com/office/drawing/2014/main" id="{4AFECDAF-7CFE-4C90-6764-FACC4953EDC0}"/>
                </a:ext>
              </a:extLst>
            </p:cNvPr>
            <p:cNvSpPr/>
            <p:nvPr/>
          </p:nvSpPr>
          <p:spPr>
            <a:xfrm>
              <a:off x="1898112" y="2622685"/>
              <a:ext cx="5515" cy="7345"/>
            </a:xfrm>
            <a:custGeom>
              <a:avLst/>
              <a:gdLst/>
              <a:ahLst/>
              <a:cxnLst/>
              <a:rect l="l" t="t" r="r" b="b"/>
              <a:pathLst>
                <a:path w="235" h="313" extrusionOk="0">
                  <a:moveTo>
                    <a:pt x="90" y="1"/>
                  </a:moveTo>
                  <a:lnTo>
                    <a:pt x="56" y="23"/>
                  </a:lnTo>
                  <a:lnTo>
                    <a:pt x="34" y="45"/>
                  </a:lnTo>
                  <a:lnTo>
                    <a:pt x="12" y="79"/>
                  </a:lnTo>
                  <a:lnTo>
                    <a:pt x="1" y="123"/>
                  </a:lnTo>
                  <a:lnTo>
                    <a:pt x="1" y="168"/>
                  </a:lnTo>
                  <a:lnTo>
                    <a:pt x="12" y="234"/>
                  </a:lnTo>
                  <a:lnTo>
                    <a:pt x="56" y="290"/>
                  </a:lnTo>
                  <a:lnTo>
                    <a:pt x="79" y="301"/>
                  </a:lnTo>
                  <a:lnTo>
                    <a:pt x="101" y="312"/>
                  </a:lnTo>
                  <a:lnTo>
                    <a:pt x="168" y="312"/>
                  </a:lnTo>
                  <a:lnTo>
                    <a:pt x="190" y="290"/>
                  </a:lnTo>
                  <a:lnTo>
                    <a:pt x="212" y="268"/>
                  </a:lnTo>
                  <a:lnTo>
                    <a:pt x="223" y="246"/>
                  </a:lnTo>
                  <a:lnTo>
                    <a:pt x="235" y="212"/>
                  </a:lnTo>
                  <a:lnTo>
                    <a:pt x="223" y="134"/>
                  </a:lnTo>
                  <a:lnTo>
                    <a:pt x="223" y="112"/>
                  </a:lnTo>
                  <a:lnTo>
                    <a:pt x="223" y="67"/>
                  </a:lnTo>
                  <a:lnTo>
                    <a:pt x="190" y="34"/>
                  </a:lnTo>
                  <a:lnTo>
                    <a:pt x="168" y="1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520;p21">
              <a:extLst>
                <a:ext uri="{FF2B5EF4-FFF2-40B4-BE49-F238E27FC236}">
                  <a16:creationId xmlns:a16="http://schemas.microsoft.com/office/drawing/2014/main" id="{1BF21845-BBAC-930F-A560-CD53FAA3028B}"/>
                </a:ext>
              </a:extLst>
            </p:cNvPr>
            <p:cNvSpPr/>
            <p:nvPr/>
          </p:nvSpPr>
          <p:spPr>
            <a:xfrm>
              <a:off x="1901257" y="2631039"/>
              <a:ext cx="8378" cy="5257"/>
            </a:xfrm>
            <a:custGeom>
              <a:avLst/>
              <a:gdLst/>
              <a:ahLst/>
              <a:cxnLst/>
              <a:rect l="l" t="t" r="r" b="b"/>
              <a:pathLst>
                <a:path w="357" h="224" extrusionOk="0">
                  <a:moveTo>
                    <a:pt x="234" y="1"/>
                  </a:moveTo>
                  <a:lnTo>
                    <a:pt x="167" y="12"/>
                  </a:lnTo>
                  <a:lnTo>
                    <a:pt x="101" y="34"/>
                  </a:lnTo>
                  <a:lnTo>
                    <a:pt x="45" y="68"/>
                  </a:lnTo>
                  <a:lnTo>
                    <a:pt x="23" y="79"/>
                  </a:lnTo>
                  <a:lnTo>
                    <a:pt x="0" y="112"/>
                  </a:lnTo>
                  <a:lnTo>
                    <a:pt x="0" y="134"/>
                  </a:lnTo>
                  <a:lnTo>
                    <a:pt x="0" y="157"/>
                  </a:lnTo>
                  <a:lnTo>
                    <a:pt x="11" y="190"/>
                  </a:lnTo>
                  <a:lnTo>
                    <a:pt x="34" y="212"/>
                  </a:lnTo>
                  <a:lnTo>
                    <a:pt x="56" y="224"/>
                  </a:lnTo>
                  <a:lnTo>
                    <a:pt x="156" y="224"/>
                  </a:lnTo>
                  <a:lnTo>
                    <a:pt x="223" y="212"/>
                  </a:lnTo>
                  <a:lnTo>
                    <a:pt x="279" y="190"/>
                  </a:lnTo>
                  <a:lnTo>
                    <a:pt x="334" y="146"/>
                  </a:lnTo>
                  <a:lnTo>
                    <a:pt x="357" y="134"/>
                  </a:lnTo>
                  <a:lnTo>
                    <a:pt x="357" y="112"/>
                  </a:lnTo>
                  <a:lnTo>
                    <a:pt x="357" y="68"/>
                  </a:lnTo>
                  <a:lnTo>
                    <a:pt x="334" y="34"/>
                  </a:lnTo>
                  <a:lnTo>
                    <a:pt x="301" y="1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521;p21">
              <a:extLst>
                <a:ext uri="{FF2B5EF4-FFF2-40B4-BE49-F238E27FC236}">
                  <a16:creationId xmlns:a16="http://schemas.microsoft.com/office/drawing/2014/main" id="{84346819-18D4-CA9C-5D79-11712E09673E}"/>
                </a:ext>
              </a:extLst>
            </p:cNvPr>
            <p:cNvSpPr/>
            <p:nvPr/>
          </p:nvSpPr>
          <p:spPr>
            <a:xfrm>
              <a:off x="1906209" y="2622427"/>
              <a:ext cx="14667" cy="6289"/>
            </a:xfrm>
            <a:custGeom>
              <a:avLst/>
              <a:gdLst/>
              <a:ahLst/>
              <a:cxnLst/>
              <a:rect l="l" t="t" r="r" b="b"/>
              <a:pathLst>
                <a:path w="625" h="268" extrusionOk="0">
                  <a:moveTo>
                    <a:pt x="23" y="0"/>
                  </a:moveTo>
                  <a:lnTo>
                    <a:pt x="1" y="23"/>
                  </a:lnTo>
                  <a:lnTo>
                    <a:pt x="12" y="45"/>
                  </a:lnTo>
                  <a:lnTo>
                    <a:pt x="12" y="56"/>
                  </a:lnTo>
                  <a:lnTo>
                    <a:pt x="34" y="67"/>
                  </a:lnTo>
                  <a:lnTo>
                    <a:pt x="301" y="179"/>
                  </a:lnTo>
                  <a:lnTo>
                    <a:pt x="446" y="234"/>
                  </a:lnTo>
                  <a:lnTo>
                    <a:pt x="591" y="268"/>
                  </a:lnTo>
                  <a:lnTo>
                    <a:pt x="613" y="268"/>
                  </a:lnTo>
                  <a:lnTo>
                    <a:pt x="624" y="257"/>
                  </a:lnTo>
                  <a:lnTo>
                    <a:pt x="624" y="234"/>
                  </a:lnTo>
                  <a:lnTo>
                    <a:pt x="613" y="212"/>
                  </a:lnTo>
                  <a:lnTo>
                    <a:pt x="480" y="145"/>
                  </a:lnTo>
                  <a:lnTo>
                    <a:pt x="335" y="9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522;p21">
              <a:extLst>
                <a:ext uri="{FF2B5EF4-FFF2-40B4-BE49-F238E27FC236}">
                  <a16:creationId xmlns:a16="http://schemas.microsoft.com/office/drawing/2014/main" id="{E6F3F226-E9F2-5F47-E122-2972353B2E90}"/>
                </a:ext>
              </a:extLst>
            </p:cNvPr>
            <p:cNvSpPr/>
            <p:nvPr/>
          </p:nvSpPr>
          <p:spPr>
            <a:xfrm>
              <a:off x="1906490" y="2616935"/>
              <a:ext cx="18305" cy="3943"/>
            </a:xfrm>
            <a:custGeom>
              <a:avLst/>
              <a:gdLst/>
              <a:ahLst/>
              <a:cxnLst/>
              <a:rect l="l" t="t" r="r" b="b"/>
              <a:pathLst>
                <a:path w="780" h="168" extrusionOk="0">
                  <a:moveTo>
                    <a:pt x="56" y="1"/>
                  </a:moveTo>
                  <a:lnTo>
                    <a:pt x="33" y="12"/>
                  </a:lnTo>
                  <a:lnTo>
                    <a:pt x="11" y="23"/>
                  </a:lnTo>
                  <a:lnTo>
                    <a:pt x="0" y="45"/>
                  </a:lnTo>
                  <a:lnTo>
                    <a:pt x="0" y="67"/>
                  </a:lnTo>
                  <a:lnTo>
                    <a:pt x="0" y="90"/>
                  </a:lnTo>
                  <a:lnTo>
                    <a:pt x="11" y="112"/>
                  </a:lnTo>
                  <a:lnTo>
                    <a:pt x="33" y="123"/>
                  </a:lnTo>
                  <a:lnTo>
                    <a:pt x="56" y="134"/>
                  </a:lnTo>
                  <a:lnTo>
                    <a:pt x="456" y="157"/>
                  </a:lnTo>
                  <a:lnTo>
                    <a:pt x="623" y="168"/>
                  </a:lnTo>
                  <a:lnTo>
                    <a:pt x="701" y="168"/>
                  </a:lnTo>
                  <a:lnTo>
                    <a:pt x="735" y="157"/>
                  </a:lnTo>
                  <a:lnTo>
                    <a:pt x="768" y="134"/>
                  </a:lnTo>
                  <a:lnTo>
                    <a:pt x="779" y="112"/>
                  </a:lnTo>
                  <a:lnTo>
                    <a:pt x="779" y="101"/>
                  </a:lnTo>
                  <a:lnTo>
                    <a:pt x="768" y="67"/>
                  </a:lnTo>
                  <a:lnTo>
                    <a:pt x="735" y="45"/>
                  </a:lnTo>
                  <a:lnTo>
                    <a:pt x="701" y="23"/>
                  </a:lnTo>
                  <a:lnTo>
                    <a:pt x="623" y="12"/>
                  </a:lnTo>
                  <a:lnTo>
                    <a:pt x="456" y="1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523;p21">
              <a:extLst>
                <a:ext uri="{FF2B5EF4-FFF2-40B4-BE49-F238E27FC236}">
                  <a16:creationId xmlns:a16="http://schemas.microsoft.com/office/drawing/2014/main" id="{30762C65-7C23-544C-ADFD-4393DB015897}"/>
                </a:ext>
              </a:extLst>
            </p:cNvPr>
            <p:cNvSpPr/>
            <p:nvPr/>
          </p:nvSpPr>
          <p:spPr>
            <a:xfrm>
              <a:off x="1903862" y="2611725"/>
              <a:ext cx="6031" cy="7322"/>
            </a:xfrm>
            <a:custGeom>
              <a:avLst/>
              <a:gdLst/>
              <a:ahLst/>
              <a:cxnLst/>
              <a:rect l="l" t="t" r="r" b="b"/>
              <a:pathLst>
                <a:path w="257" h="312" extrusionOk="0">
                  <a:moveTo>
                    <a:pt x="179" y="0"/>
                  </a:moveTo>
                  <a:lnTo>
                    <a:pt x="168" y="11"/>
                  </a:lnTo>
                  <a:lnTo>
                    <a:pt x="101" y="78"/>
                  </a:lnTo>
                  <a:lnTo>
                    <a:pt x="45" y="134"/>
                  </a:lnTo>
                  <a:lnTo>
                    <a:pt x="23" y="178"/>
                  </a:lnTo>
                  <a:lnTo>
                    <a:pt x="12" y="212"/>
                  </a:lnTo>
                  <a:lnTo>
                    <a:pt x="1" y="245"/>
                  </a:lnTo>
                  <a:lnTo>
                    <a:pt x="12" y="289"/>
                  </a:lnTo>
                  <a:lnTo>
                    <a:pt x="34" y="312"/>
                  </a:lnTo>
                  <a:lnTo>
                    <a:pt x="67" y="312"/>
                  </a:lnTo>
                  <a:lnTo>
                    <a:pt x="101" y="301"/>
                  </a:lnTo>
                  <a:lnTo>
                    <a:pt x="123" y="278"/>
                  </a:lnTo>
                  <a:lnTo>
                    <a:pt x="157" y="212"/>
                  </a:lnTo>
                  <a:lnTo>
                    <a:pt x="190" y="145"/>
                  </a:lnTo>
                  <a:lnTo>
                    <a:pt x="234" y="89"/>
                  </a:lnTo>
                  <a:lnTo>
                    <a:pt x="246" y="67"/>
                  </a:lnTo>
                  <a:lnTo>
                    <a:pt x="257" y="56"/>
                  </a:lnTo>
                  <a:lnTo>
                    <a:pt x="246" y="33"/>
                  </a:lnTo>
                  <a:lnTo>
                    <a:pt x="234" y="1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524;p21">
              <a:extLst>
                <a:ext uri="{FF2B5EF4-FFF2-40B4-BE49-F238E27FC236}">
                  <a16:creationId xmlns:a16="http://schemas.microsoft.com/office/drawing/2014/main" id="{A7616E16-D488-A0E3-421D-A11ECF7D5918}"/>
                </a:ext>
              </a:extLst>
            </p:cNvPr>
            <p:cNvSpPr/>
            <p:nvPr/>
          </p:nvSpPr>
          <p:spPr>
            <a:xfrm>
              <a:off x="1883492" y="2616677"/>
              <a:ext cx="5233" cy="3684"/>
            </a:xfrm>
            <a:custGeom>
              <a:avLst/>
              <a:gdLst/>
              <a:ahLst/>
              <a:cxnLst/>
              <a:rect l="l" t="t" r="r" b="b"/>
              <a:pathLst>
                <a:path w="223" h="157" extrusionOk="0">
                  <a:moveTo>
                    <a:pt x="45" y="1"/>
                  </a:moveTo>
                  <a:lnTo>
                    <a:pt x="23" y="12"/>
                  </a:lnTo>
                  <a:lnTo>
                    <a:pt x="11" y="45"/>
                  </a:lnTo>
                  <a:lnTo>
                    <a:pt x="0" y="78"/>
                  </a:lnTo>
                  <a:lnTo>
                    <a:pt x="11" y="101"/>
                  </a:lnTo>
                  <a:lnTo>
                    <a:pt x="23" y="134"/>
                  </a:lnTo>
                  <a:lnTo>
                    <a:pt x="56" y="156"/>
                  </a:lnTo>
                  <a:lnTo>
                    <a:pt x="100" y="156"/>
                  </a:lnTo>
                  <a:lnTo>
                    <a:pt x="167" y="145"/>
                  </a:lnTo>
                  <a:lnTo>
                    <a:pt x="190" y="134"/>
                  </a:lnTo>
                  <a:lnTo>
                    <a:pt x="201" y="123"/>
                  </a:lnTo>
                  <a:lnTo>
                    <a:pt x="212" y="101"/>
                  </a:lnTo>
                  <a:lnTo>
                    <a:pt x="223" y="78"/>
                  </a:lnTo>
                  <a:lnTo>
                    <a:pt x="201" y="34"/>
                  </a:lnTo>
                  <a:lnTo>
                    <a:pt x="190" y="1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525;p21">
              <a:extLst>
                <a:ext uri="{FF2B5EF4-FFF2-40B4-BE49-F238E27FC236}">
                  <a16:creationId xmlns:a16="http://schemas.microsoft.com/office/drawing/2014/main" id="{6C36B6E3-E4A6-FAF9-4257-27112B83D62D}"/>
                </a:ext>
              </a:extLst>
            </p:cNvPr>
            <p:cNvSpPr/>
            <p:nvPr/>
          </p:nvSpPr>
          <p:spPr>
            <a:xfrm>
              <a:off x="2073180" y="2601775"/>
              <a:ext cx="71083" cy="37923"/>
            </a:xfrm>
            <a:custGeom>
              <a:avLst/>
              <a:gdLst/>
              <a:ahLst/>
              <a:cxnLst/>
              <a:rect l="l" t="t" r="r" b="b"/>
              <a:pathLst>
                <a:path w="3029" h="1616" extrusionOk="0">
                  <a:moveTo>
                    <a:pt x="1191" y="1"/>
                  </a:moveTo>
                  <a:lnTo>
                    <a:pt x="980" y="12"/>
                  </a:lnTo>
                  <a:lnTo>
                    <a:pt x="779" y="23"/>
                  </a:lnTo>
                  <a:lnTo>
                    <a:pt x="624" y="57"/>
                  </a:lnTo>
                  <a:lnTo>
                    <a:pt x="490" y="90"/>
                  </a:lnTo>
                  <a:lnTo>
                    <a:pt x="345" y="146"/>
                  </a:lnTo>
                  <a:lnTo>
                    <a:pt x="278" y="190"/>
                  </a:lnTo>
                  <a:lnTo>
                    <a:pt x="223" y="235"/>
                  </a:lnTo>
                  <a:lnTo>
                    <a:pt x="167" y="279"/>
                  </a:lnTo>
                  <a:lnTo>
                    <a:pt x="111" y="335"/>
                  </a:lnTo>
                  <a:lnTo>
                    <a:pt x="78" y="402"/>
                  </a:lnTo>
                  <a:lnTo>
                    <a:pt x="45" y="469"/>
                  </a:lnTo>
                  <a:lnTo>
                    <a:pt x="11" y="535"/>
                  </a:lnTo>
                  <a:lnTo>
                    <a:pt x="0" y="613"/>
                  </a:lnTo>
                  <a:lnTo>
                    <a:pt x="0" y="691"/>
                  </a:lnTo>
                  <a:lnTo>
                    <a:pt x="11" y="758"/>
                  </a:lnTo>
                  <a:lnTo>
                    <a:pt x="34" y="836"/>
                  </a:lnTo>
                  <a:lnTo>
                    <a:pt x="67" y="903"/>
                  </a:lnTo>
                  <a:lnTo>
                    <a:pt x="111" y="958"/>
                  </a:lnTo>
                  <a:lnTo>
                    <a:pt x="156" y="1014"/>
                  </a:lnTo>
                  <a:lnTo>
                    <a:pt x="267" y="1114"/>
                  </a:lnTo>
                  <a:lnTo>
                    <a:pt x="401" y="1192"/>
                  </a:lnTo>
                  <a:lnTo>
                    <a:pt x="535" y="1270"/>
                  </a:lnTo>
                  <a:lnTo>
                    <a:pt x="668" y="1348"/>
                  </a:lnTo>
                  <a:lnTo>
                    <a:pt x="813" y="1404"/>
                  </a:lnTo>
                  <a:lnTo>
                    <a:pt x="958" y="1459"/>
                  </a:lnTo>
                  <a:lnTo>
                    <a:pt x="1102" y="1504"/>
                  </a:lnTo>
                  <a:lnTo>
                    <a:pt x="1258" y="1548"/>
                  </a:lnTo>
                  <a:lnTo>
                    <a:pt x="1403" y="1582"/>
                  </a:lnTo>
                  <a:lnTo>
                    <a:pt x="1559" y="1604"/>
                  </a:lnTo>
                  <a:lnTo>
                    <a:pt x="1715" y="1615"/>
                  </a:lnTo>
                  <a:lnTo>
                    <a:pt x="1859" y="1615"/>
                  </a:lnTo>
                  <a:lnTo>
                    <a:pt x="2015" y="1604"/>
                  </a:lnTo>
                  <a:lnTo>
                    <a:pt x="2160" y="1582"/>
                  </a:lnTo>
                  <a:lnTo>
                    <a:pt x="2305" y="1548"/>
                  </a:lnTo>
                  <a:lnTo>
                    <a:pt x="2449" y="1504"/>
                  </a:lnTo>
                  <a:lnTo>
                    <a:pt x="2594" y="1448"/>
                  </a:lnTo>
                  <a:lnTo>
                    <a:pt x="2728" y="1370"/>
                  </a:lnTo>
                  <a:lnTo>
                    <a:pt x="2795" y="1326"/>
                  </a:lnTo>
                  <a:lnTo>
                    <a:pt x="2861" y="1281"/>
                  </a:lnTo>
                  <a:lnTo>
                    <a:pt x="2928" y="1214"/>
                  </a:lnTo>
                  <a:lnTo>
                    <a:pt x="2973" y="1148"/>
                  </a:lnTo>
                  <a:lnTo>
                    <a:pt x="3017" y="1059"/>
                  </a:lnTo>
                  <a:lnTo>
                    <a:pt x="3028" y="970"/>
                  </a:lnTo>
                  <a:lnTo>
                    <a:pt x="3028" y="880"/>
                  </a:lnTo>
                  <a:lnTo>
                    <a:pt x="3017" y="791"/>
                  </a:lnTo>
                  <a:lnTo>
                    <a:pt x="2984" y="702"/>
                  </a:lnTo>
                  <a:lnTo>
                    <a:pt x="2939" y="613"/>
                  </a:lnTo>
                  <a:lnTo>
                    <a:pt x="2884" y="535"/>
                  </a:lnTo>
                  <a:lnTo>
                    <a:pt x="2817" y="469"/>
                  </a:lnTo>
                  <a:lnTo>
                    <a:pt x="2694" y="368"/>
                  </a:lnTo>
                  <a:lnTo>
                    <a:pt x="2550" y="279"/>
                  </a:lnTo>
                  <a:lnTo>
                    <a:pt x="2405" y="212"/>
                  </a:lnTo>
                  <a:lnTo>
                    <a:pt x="2249" y="168"/>
                  </a:lnTo>
                  <a:lnTo>
                    <a:pt x="2093" y="123"/>
                  </a:lnTo>
                  <a:lnTo>
                    <a:pt x="1926" y="101"/>
                  </a:lnTo>
                  <a:lnTo>
                    <a:pt x="1603" y="45"/>
                  </a:lnTo>
                  <a:lnTo>
                    <a:pt x="1403" y="12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93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526;p21">
              <a:extLst>
                <a:ext uri="{FF2B5EF4-FFF2-40B4-BE49-F238E27FC236}">
                  <a16:creationId xmlns:a16="http://schemas.microsoft.com/office/drawing/2014/main" id="{94DAA879-B54C-EBE1-1B83-E924DB76C99B}"/>
                </a:ext>
              </a:extLst>
            </p:cNvPr>
            <p:cNvSpPr/>
            <p:nvPr/>
          </p:nvSpPr>
          <p:spPr>
            <a:xfrm>
              <a:off x="2085453" y="2615903"/>
              <a:ext cx="18305" cy="9152"/>
            </a:xfrm>
            <a:custGeom>
              <a:avLst/>
              <a:gdLst/>
              <a:ahLst/>
              <a:cxnLst/>
              <a:rect l="l" t="t" r="r" b="b"/>
              <a:pathLst>
                <a:path w="780" h="390" extrusionOk="0">
                  <a:moveTo>
                    <a:pt x="457" y="0"/>
                  </a:moveTo>
                  <a:lnTo>
                    <a:pt x="357" y="11"/>
                  </a:lnTo>
                  <a:lnTo>
                    <a:pt x="268" y="22"/>
                  </a:lnTo>
                  <a:lnTo>
                    <a:pt x="190" y="45"/>
                  </a:lnTo>
                  <a:lnTo>
                    <a:pt x="101" y="78"/>
                  </a:lnTo>
                  <a:lnTo>
                    <a:pt x="34" y="111"/>
                  </a:lnTo>
                  <a:lnTo>
                    <a:pt x="12" y="123"/>
                  </a:lnTo>
                  <a:lnTo>
                    <a:pt x="0" y="145"/>
                  </a:lnTo>
                  <a:lnTo>
                    <a:pt x="0" y="156"/>
                  </a:lnTo>
                  <a:lnTo>
                    <a:pt x="0" y="178"/>
                  </a:lnTo>
                  <a:lnTo>
                    <a:pt x="23" y="212"/>
                  </a:lnTo>
                  <a:lnTo>
                    <a:pt x="45" y="223"/>
                  </a:lnTo>
                  <a:lnTo>
                    <a:pt x="67" y="234"/>
                  </a:lnTo>
                  <a:lnTo>
                    <a:pt x="245" y="234"/>
                  </a:lnTo>
                  <a:lnTo>
                    <a:pt x="435" y="212"/>
                  </a:lnTo>
                  <a:lnTo>
                    <a:pt x="590" y="201"/>
                  </a:lnTo>
                  <a:lnTo>
                    <a:pt x="637" y="187"/>
                  </a:lnTo>
                  <a:lnTo>
                    <a:pt x="637" y="187"/>
                  </a:lnTo>
                  <a:lnTo>
                    <a:pt x="613" y="212"/>
                  </a:lnTo>
                  <a:lnTo>
                    <a:pt x="535" y="312"/>
                  </a:lnTo>
                  <a:lnTo>
                    <a:pt x="524" y="334"/>
                  </a:lnTo>
                  <a:lnTo>
                    <a:pt x="524" y="356"/>
                  </a:lnTo>
                  <a:lnTo>
                    <a:pt x="546" y="379"/>
                  </a:lnTo>
                  <a:lnTo>
                    <a:pt x="568" y="390"/>
                  </a:lnTo>
                  <a:lnTo>
                    <a:pt x="602" y="379"/>
                  </a:lnTo>
                  <a:lnTo>
                    <a:pt x="680" y="301"/>
                  </a:lnTo>
                  <a:lnTo>
                    <a:pt x="724" y="256"/>
                  </a:lnTo>
                  <a:lnTo>
                    <a:pt x="757" y="201"/>
                  </a:lnTo>
                  <a:lnTo>
                    <a:pt x="780" y="145"/>
                  </a:lnTo>
                  <a:lnTo>
                    <a:pt x="780" y="100"/>
                  </a:lnTo>
                  <a:lnTo>
                    <a:pt x="780" y="78"/>
                  </a:lnTo>
                  <a:lnTo>
                    <a:pt x="757" y="67"/>
                  </a:lnTo>
                  <a:lnTo>
                    <a:pt x="735" y="45"/>
                  </a:lnTo>
                  <a:lnTo>
                    <a:pt x="713" y="34"/>
                  </a:lnTo>
                  <a:lnTo>
                    <a:pt x="624" y="11"/>
                  </a:lnTo>
                  <a:lnTo>
                    <a:pt x="546" y="1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527;p21">
              <a:extLst>
                <a:ext uri="{FF2B5EF4-FFF2-40B4-BE49-F238E27FC236}">
                  <a16:creationId xmlns:a16="http://schemas.microsoft.com/office/drawing/2014/main" id="{E46B35F1-A675-D3FA-56E9-1ABC23E670DB}"/>
                </a:ext>
              </a:extLst>
            </p:cNvPr>
            <p:cNvSpPr/>
            <p:nvPr/>
          </p:nvSpPr>
          <p:spPr>
            <a:xfrm>
              <a:off x="2106363" y="2617991"/>
              <a:ext cx="5491" cy="7322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23" y="0"/>
                  </a:moveTo>
                  <a:lnTo>
                    <a:pt x="89" y="11"/>
                  </a:lnTo>
                  <a:lnTo>
                    <a:pt x="56" y="22"/>
                  </a:lnTo>
                  <a:lnTo>
                    <a:pt x="22" y="56"/>
                  </a:lnTo>
                  <a:lnTo>
                    <a:pt x="11" y="100"/>
                  </a:lnTo>
                  <a:lnTo>
                    <a:pt x="0" y="134"/>
                  </a:lnTo>
                  <a:lnTo>
                    <a:pt x="0" y="201"/>
                  </a:lnTo>
                  <a:lnTo>
                    <a:pt x="11" y="267"/>
                  </a:lnTo>
                  <a:lnTo>
                    <a:pt x="33" y="290"/>
                  </a:lnTo>
                  <a:lnTo>
                    <a:pt x="56" y="312"/>
                  </a:lnTo>
                  <a:lnTo>
                    <a:pt x="145" y="312"/>
                  </a:lnTo>
                  <a:lnTo>
                    <a:pt x="178" y="290"/>
                  </a:lnTo>
                  <a:lnTo>
                    <a:pt x="200" y="267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223" y="167"/>
                  </a:lnTo>
                  <a:lnTo>
                    <a:pt x="223" y="145"/>
                  </a:lnTo>
                  <a:lnTo>
                    <a:pt x="234" y="100"/>
                  </a:lnTo>
                  <a:lnTo>
                    <a:pt x="223" y="67"/>
                  </a:lnTo>
                  <a:lnTo>
                    <a:pt x="200" y="34"/>
                  </a:lnTo>
                  <a:lnTo>
                    <a:pt x="167" y="1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528;p21">
              <a:extLst>
                <a:ext uri="{FF2B5EF4-FFF2-40B4-BE49-F238E27FC236}">
                  <a16:creationId xmlns:a16="http://schemas.microsoft.com/office/drawing/2014/main" id="{1F1180FE-DEA2-ECD3-D619-64172099232F}"/>
                </a:ext>
              </a:extLst>
            </p:cNvPr>
            <p:cNvSpPr/>
            <p:nvPr/>
          </p:nvSpPr>
          <p:spPr>
            <a:xfrm>
              <a:off x="2107396" y="2627660"/>
              <a:ext cx="8636" cy="4717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134" y="0"/>
                  </a:moveTo>
                  <a:lnTo>
                    <a:pt x="67" y="11"/>
                  </a:lnTo>
                  <a:lnTo>
                    <a:pt x="34" y="22"/>
                  </a:lnTo>
                  <a:lnTo>
                    <a:pt x="23" y="45"/>
                  </a:lnTo>
                  <a:lnTo>
                    <a:pt x="12" y="78"/>
                  </a:lnTo>
                  <a:lnTo>
                    <a:pt x="1" y="100"/>
                  </a:lnTo>
                  <a:lnTo>
                    <a:pt x="12" y="123"/>
                  </a:lnTo>
                  <a:lnTo>
                    <a:pt x="23" y="156"/>
                  </a:lnTo>
                  <a:lnTo>
                    <a:pt x="34" y="167"/>
                  </a:lnTo>
                  <a:lnTo>
                    <a:pt x="67" y="189"/>
                  </a:lnTo>
                  <a:lnTo>
                    <a:pt x="134" y="201"/>
                  </a:lnTo>
                  <a:lnTo>
                    <a:pt x="201" y="201"/>
                  </a:lnTo>
                  <a:lnTo>
                    <a:pt x="268" y="189"/>
                  </a:lnTo>
                  <a:lnTo>
                    <a:pt x="335" y="167"/>
                  </a:lnTo>
                  <a:lnTo>
                    <a:pt x="357" y="145"/>
                  </a:lnTo>
                  <a:lnTo>
                    <a:pt x="368" y="100"/>
                  </a:lnTo>
                  <a:lnTo>
                    <a:pt x="357" y="56"/>
                  </a:lnTo>
                  <a:lnTo>
                    <a:pt x="346" y="45"/>
                  </a:lnTo>
                  <a:lnTo>
                    <a:pt x="335" y="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529;p21">
              <a:extLst>
                <a:ext uri="{FF2B5EF4-FFF2-40B4-BE49-F238E27FC236}">
                  <a16:creationId xmlns:a16="http://schemas.microsoft.com/office/drawing/2014/main" id="{F04B027B-252D-5A2F-E934-9DD4D2860355}"/>
                </a:ext>
              </a:extLst>
            </p:cNvPr>
            <p:cNvSpPr/>
            <p:nvPr/>
          </p:nvSpPr>
          <p:spPr>
            <a:xfrm>
              <a:off x="2114976" y="2619282"/>
              <a:ext cx="13095" cy="9434"/>
            </a:xfrm>
            <a:custGeom>
              <a:avLst/>
              <a:gdLst/>
              <a:ahLst/>
              <a:cxnLst/>
              <a:rect l="l" t="t" r="r" b="b"/>
              <a:pathLst>
                <a:path w="558" h="402" extrusionOk="0">
                  <a:moveTo>
                    <a:pt x="23" y="1"/>
                  </a:moveTo>
                  <a:lnTo>
                    <a:pt x="0" y="12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2" y="68"/>
                  </a:lnTo>
                  <a:lnTo>
                    <a:pt x="257" y="235"/>
                  </a:lnTo>
                  <a:lnTo>
                    <a:pt x="379" y="324"/>
                  </a:lnTo>
                  <a:lnTo>
                    <a:pt x="446" y="368"/>
                  </a:lnTo>
                  <a:lnTo>
                    <a:pt x="513" y="402"/>
                  </a:lnTo>
                  <a:lnTo>
                    <a:pt x="535" y="402"/>
                  </a:lnTo>
                  <a:lnTo>
                    <a:pt x="546" y="391"/>
                  </a:lnTo>
                  <a:lnTo>
                    <a:pt x="557" y="368"/>
                  </a:lnTo>
                  <a:lnTo>
                    <a:pt x="546" y="357"/>
                  </a:lnTo>
                  <a:lnTo>
                    <a:pt x="490" y="301"/>
                  </a:lnTo>
                  <a:lnTo>
                    <a:pt x="435" y="268"/>
                  </a:lnTo>
                  <a:lnTo>
                    <a:pt x="312" y="17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530;p21">
              <a:extLst>
                <a:ext uri="{FF2B5EF4-FFF2-40B4-BE49-F238E27FC236}">
                  <a16:creationId xmlns:a16="http://schemas.microsoft.com/office/drawing/2014/main" id="{786C05E6-EA61-4592-7791-5D7467E3EBFE}"/>
                </a:ext>
              </a:extLst>
            </p:cNvPr>
            <p:cNvSpPr/>
            <p:nvPr/>
          </p:nvSpPr>
          <p:spPr>
            <a:xfrm>
              <a:off x="2116008" y="2614330"/>
              <a:ext cx="17812" cy="7345"/>
            </a:xfrm>
            <a:custGeom>
              <a:avLst/>
              <a:gdLst/>
              <a:ahLst/>
              <a:cxnLst/>
              <a:rect l="l" t="t" r="r" b="b"/>
              <a:pathLst>
                <a:path w="759" h="313" extrusionOk="0">
                  <a:moveTo>
                    <a:pt x="57" y="0"/>
                  </a:moveTo>
                  <a:lnTo>
                    <a:pt x="34" y="11"/>
                  </a:lnTo>
                  <a:lnTo>
                    <a:pt x="23" y="23"/>
                  </a:lnTo>
                  <a:lnTo>
                    <a:pt x="12" y="45"/>
                  </a:lnTo>
                  <a:lnTo>
                    <a:pt x="1" y="67"/>
                  </a:lnTo>
                  <a:lnTo>
                    <a:pt x="12" y="89"/>
                  </a:lnTo>
                  <a:lnTo>
                    <a:pt x="23" y="112"/>
                  </a:lnTo>
                  <a:lnTo>
                    <a:pt x="46" y="123"/>
                  </a:lnTo>
                  <a:lnTo>
                    <a:pt x="435" y="245"/>
                  </a:lnTo>
                  <a:lnTo>
                    <a:pt x="580" y="301"/>
                  </a:lnTo>
                  <a:lnTo>
                    <a:pt x="658" y="312"/>
                  </a:lnTo>
                  <a:lnTo>
                    <a:pt x="702" y="312"/>
                  </a:lnTo>
                  <a:lnTo>
                    <a:pt x="736" y="290"/>
                  </a:lnTo>
                  <a:lnTo>
                    <a:pt x="747" y="279"/>
                  </a:lnTo>
                  <a:lnTo>
                    <a:pt x="758" y="268"/>
                  </a:lnTo>
                  <a:lnTo>
                    <a:pt x="758" y="234"/>
                  </a:lnTo>
                  <a:lnTo>
                    <a:pt x="725" y="201"/>
                  </a:lnTo>
                  <a:lnTo>
                    <a:pt x="702" y="178"/>
                  </a:lnTo>
                  <a:lnTo>
                    <a:pt x="624" y="145"/>
                  </a:lnTo>
                  <a:lnTo>
                    <a:pt x="469" y="11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531;p21">
              <a:extLst>
                <a:ext uri="{FF2B5EF4-FFF2-40B4-BE49-F238E27FC236}">
                  <a16:creationId xmlns:a16="http://schemas.microsoft.com/office/drawing/2014/main" id="{8C7CC5CC-1BB9-B0F3-6F97-D3DCD8D93C3E}"/>
                </a:ext>
              </a:extLst>
            </p:cNvPr>
            <p:cNvSpPr/>
            <p:nvPr/>
          </p:nvSpPr>
          <p:spPr>
            <a:xfrm>
              <a:off x="2113920" y="2609355"/>
              <a:ext cx="6829" cy="6313"/>
            </a:xfrm>
            <a:custGeom>
              <a:avLst/>
              <a:gdLst/>
              <a:ahLst/>
              <a:cxnLst/>
              <a:rect l="l" t="t" r="r" b="b"/>
              <a:pathLst>
                <a:path w="291" h="269" extrusionOk="0">
                  <a:moveTo>
                    <a:pt x="212" y="1"/>
                  </a:moveTo>
                  <a:lnTo>
                    <a:pt x="146" y="45"/>
                  </a:lnTo>
                  <a:lnTo>
                    <a:pt x="79" y="90"/>
                  </a:lnTo>
                  <a:lnTo>
                    <a:pt x="45" y="123"/>
                  </a:lnTo>
                  <a:lnTo>
                    <a:pt x="12" y="157"/>
                  </a:lnTo>
                  <a:lnTo>
                    <a:pt x="1" y="190"/>
                  </a:lnTo>
                  <a:lnTo>
                    <a:pt x="1" y="235"/>
                  </a:lnTo>
                  <a:lnTo>
                    <a:pt x="23" y="257"/>
                  </a:lnTo>
                  <a:lnTo>
                    <a:pt x="45" y="268"/>
                  </a:lnTo>
                  <a:lnTo>
                    <a:pt x="79" y="268"/>
                  </a:lnTo>
                  <a:lnTo>
                    <a:pt x="112" y="257"/>
                  </a:lnTo>
                  <a:lnTo>
                    <a:pt x="135" y="223"/>
                  </a:lnTo>
                  <a:lnTo>
                    <a:pt x="168" y="190"/>
                  </a:lnTo>
                  <a:lnTo>
                    <a:pt x="212" y="146"/>
                  </a:lnTo>
                  <a:lnTo>
                    <a:pt x="268" y="101"/>
                  </a:lnTo>
                  <a:lnTo>
                    <a:pt x="279" y="79"/>
                  </a:lnTo>
                  <a:lnTo>
                    <a:pt x="290" y="56"/>
                  </a:lnTo>
                  <a:lnTo>
                    <a:pt x="290" y="45"/>
                  </a:lnTo>
                  <a:lnTo>
                    <a:pt x="279" y="23"/>
                  </a:lnTo>
                  <a:lnTo>
                    <a:pt x="268" y="12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532;p21">
              <a:extLst>
                <a:ext uri="{FF2B5EF4-FFF2-40B4-BE49-F238E27FC236}">
                  <a16:creationId xmlns:a16="http://schemas.microsoft.com/office/drawing/2014/main" id="{16C8C3A5-E14F-D33E-02C7-32EE7BFC7331}"/>
                </a:ext>
              </a:extLst>
            </p:cNvPr>
            <p:cNvSpPr/>
            <p:nvPr/>
          </p:nvSpPr>
          <p:spPr>
            <a:xfrm>
              <a:off x="2093808" y="2608323"/>
              <a:ext cx="5257" cy="3943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67" y="0"/>
                  </a:moveTo>
                  <a:lnTo>
                    <a:pt x="34" y="11"/>
                  </a:lnTo>
                  <a:lnTo>
                    <a:pt x="12" y="34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23" y="134"/>
                  </a:lnTo>
                  <a:lnTo>
                    <a:pt x="45" y="156"/>
                  </a:lnTo>
                  <a:lnTo>
                    <a:pt x="79" y="156"/>
                  </a:lnTo>
                  <a:lnTo>
                    <a:pt x="145" y="167"/>
                  </a:lnTo>
                  <a:lnTo>
                    <a:pt x="168" y="167"/>
                  </a:lnTo>
                  <a:lnTo>
                    <a:pt x="190" y="156"/>
                  </a:lnTo>
                  <a:lnTo>
                    <a:pt x="212" y="134"/>
                  </a:lnTo>
                  <a:lnTo>
                    <a:pt x="223" y="112"/>
                  </a:lnTo>
                  <a:lnTo>
                    <a:pt x="212" y="78"/>
                  </a:lnTo>
                  <a:lnTo>
                    <a:pt x="212" y="56"/>
                  </a:lnTo>
                  <a:lnTo>
                    <a:pt x="190" y="45"/>
                  </a:lnTo>
                  <a:lnTo>
                    <a:pt x="168" y="2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AF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533;p21">
              <a:extLst>
                <a:ext uri="{FF2B5EF4-FFF2-40B4-BE49-F238E27FC236}">
                  <a16:creationId xmlns:a16="http://schemas.microsoft.com/office/drawing/2014/main" id="{1C164365-517C-59A4-754D-F730354CE9D9}"/>
                </a:ext>
              </a:extLst>
            </p:cNvPr>
            <p:cNvSpPr/>
            <p:nvPr/>
          </p:nvSpPr>
          <p:spPr>
            <a:xfrm>
              <a:off x="1802224" y="2648804"/>
              <a:ext cx="435041" cy="56721"/>
            </a:xfrm>
            <a:custGeom>
              <a:avLst/>
              <a:gdLst/>
              <a:ahLst/>
              <a:cxnLst/>
              <a:rect l="l" t="t" r="r" b="b"/>
              <a:pathLst>
                <a:path w="18538" h="2417" extrusionOk="0">
                  <a:moveTo>
                    <a:pt x="18538" y="1"/>
                  </a:moveTo>
                  <a:lnTo>
                    <a:pt x="1" y="68"/>
                  </a:lnTo>
                  <a:lnTo>
                    <a:pt x="23" y="101"/>
                  </a:lnTo>
                  <a:lnTo>
                    <a:pt x="112" y="201"/>
                  </a:lnTo>
                  <a:lnTo>
                    <a:pt x="379" y="491"/>
                  </a:lnTo>
                  <a:lnTo>
                    <a:pt x="836" y="958"/>
                  </a:lnTo>
                  <a:lnTo>
                    <a:pt x="1014" y="1114"/>
                  </a:lnTo>
                  <a:lnTo>
                    <a:pt x="1225" y="1248"/>
                  </a:lnTo>
                  <a:lnTo>
                    <a:pt x="1470" y="1393"/>
                  </a:lnTo>
                  <a:lnTo>
                    <a:pt x="1738" y="1515"/>
                  </a:lnTo>
                  <a:lnTo>
                    <a:pt x="2038" y="1638"/>
                  </a:lnTo>
                  <a:lnTo>
                    <a:pt x="2372" y="1749"/>
                  </a:lnTo>
                  <a:lnTo>
                    <a:pt x="2740" y="1860"/>
                  </a:lnTo>
                  <a:lnTo>
                    <a:pt x="3129" y="1949"/>
                  </a:lnTo>
                  <a:lnTo>
                    <a:pt x="3563" y="2038"/>
                  </a:lnTo>
                  <a:lnTo>
                    <a:pt x="4020" y="2116"/>
                  </a:lnTo>
                  <a:lnTo>
                    <a:pt x="4510" y="2183"/>
                  </a:lnTo>
                  <a:lnTo>
                    <a:pt x="5033" y="2250"/>
                  </a:lnTo>
                  <a:lnTo>
                    <a:pt x="5579" y="2306"/>
                  </a:lnTo>
                  <a:lnTo>
                    <a:pt x="6169" y="2339"/>
                  </a:lnTo>
                  <a:lnTo>
                    <a:pt x="6792" y="2372"/>
                  </a:lnTo>
                  <a:lnTo>
                    <a:pt x="7438" y="2395"/>
                  </a:lnTo>
                  <a:lnTo>
                    <a:pt x="8596" y="2417"/>
                  </a:lnTo>
                  <a:lnTo>
                    <a:pt x="9776" y="2417"/>
                  </a:lnTo>
                  <a:lnTo>
                    <a:pt x="10377" y="2406"/>
                  </a:lnTo>
                  <a:lnTo>
                    <a:pt x="10967" y="2383"/>
                  </a:lnTo>
                  <a:lnTo>
                    <a:pt x="11546" y="2361"/>
                  </a:lnTo>
                  <a:lnTo>
                    <a:pt x="12125" y="2328"/>
                  </a:lnTo>
                  <a:lnTo>
                    <a:pt x="12693" y="2283"/>
                  </a:lnTo>
                  <a:lnTo>
                    <a:pt x="13250" y="2239"/>
                  </a:lnTo>
                  <a:lnTo>
                    <a:pt x="13784" y="2183"/>
                  </a:lnTo>
                  <a:lnTo>
                    <a:pt x="14307" y="2116"/>
                  </a:lnTo>
                  <a:lnTo>
                    <a:pt x="14808" y="2038"/>
                  </a:lnTo>
                  <a:lnTo>
                    <a:pt x="15276" y="1960"/>
                  </a:lnTo>
                  <a:lnTo>
                    <a:pt x="15732" y="1871"/>
                  </a:lnTo>
                  <a:lnTo>
                    <a:pt x="16144" y="1771"/>
                  </a:lnTo>
                  <a:lnTo>
                    <a:pt x="16467" y="1682"/>
                  </a:lnTo>
                  <a:lnTo>
                    <a:pt x="16768" y="1582"/>
                  </a:lnTo>
                  <a:lnTo>
                    <a:pt x="17035" y="1482"/>
                  </a:lnTo>
                  <a:lnTo>
                    <a:pt x="17258" y="1370"/>
                  </a:lnTo>
                  <a:lnTo>
                    <a:pt x="17402" y="1292"/>
                  </a:lnTo>
                  <a:lnTo>
                    <a:pt x="17536" y="1203"/>
                  </a:lnTo>
                  <a:lnTo>
                    <a:pt x="17669" y="1103"/>
                  </a:lnTo>
                  <a:lnTo>
                    <a:pt x="17792" y="1003"/>
                  </a:lnTo>
                  <a:lnTo>
                    <a:pt x="17903" y="892"/>
                  </a:lnTo>
                  <a:lnTo>
                    <a:pt x="18003" y="769"/>
                  </a:lnTo>
                  <a:lnTo>
                    <a:pt x="18193" y="546"/>
                  </a:lnTo>
                  <a:lnTo>
                    <a:pt x="18337" y="335"/>
                  </a:lnTo>
                  <a:lnTo>
                    <a:pt x="18449" y="157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534;p21">
              <a:extLst>
                <a:ext uri="{FF2B5EF4-FFF2-40B4-BE49-F238E27FC236}">
                  <a16:creationId xmlns:a16="http://schemas.microsoft.com/office/drawing/2014/main" id="{4EAC8EE2-9790-B556-A2D0-470C32C4AE11}"/>
                </a:ext>
              </a:extLst>
            </p:cNvPr>
            <p:cNvSpPr/>
            <p:nvPr/>
          </p:nvSpPr>
          <p:spPr>
            <a:xfrm>
              <a:off x="2338105" y="2574882"/>
              <a:ext cx="269665" cy="107669"/>
            </a:xfrm>
            <a:custGeom>
              <a:avLst/>
              <a:gdLst/>
              <a:ahLst/>
              <a:cxnLst/>
              <a:rect l="l" t="t" r="r" b="b"/>
              <a:pathLst>
                <a:path w="11491" h="4588" extrusionOk="0">
                  <a:moveTo>
                    <a:pt x="9742" y="0"/>
                  </a:moveTo>
                  <a:lnTo>
                    <a:pt x="9519" y="22"/>
                  </a:lnTo>
                  <a:lnTo>
                    <a:pt x="9297" y="67"/>
                  </a:lnTo>
                  <a:lnTo>
                    <a:pt x="9074" y="112"/>
                  </a:lnTo>
                  <a:lnTo>
                    <a:pt x="8863" y="178"/>
                  </a:lnTo>
                  <a:lnTo>
                    <a:pt x="8651" y="267"/>
                  </a:lnTo>
                  <a:lnTo>
                    <a:pt x="8440" y="345"/>
                  </a:lnTo>
                  <a:lnTo>
                    <a:pt x="8016" y="546"/>
                  </a:lnTo>
                  <a:lnTo>
                    <a:pt x="7605" y="746"/>
                  </a:lnTo>
                  <a:lnTo>
                    <a:pt x="7181" y="947"/>
                  </a:lnTo>
                  <a:lnTo>
                    <a:pt x="6970" y="1036"/>
                  </a:lnTo>
                  <a:lnTo>
                    <a:pt x="6758" y="1114"/>
                  </a:lnTo>
                  <a:lnTo>
                    <a:pt x="6547" y="1180"/>
                  </a:lnTo>
                  <a:lnTo>
                    <a:pt x="6324" y="1236"/>
                  </a:lnTo>
                  <a:lnTo>
                    <a:pt x="6090" y="1281"/>
                  </a:lnTo>
                  <a:lnTo>
                    <a:pt x="5857" y="1314"/>
                  </a:lnTo>
                  <a:lnTo>
                    <a:pt x="5623" y="1325"/>
                  </a:lnTo>
                  <a:lnTo>
                    <a:pt x="5389" y="1336"/>
                  </a:lnTo>
                  <a:lnTo>
                    <a:pt x="4910" y="1358"/>
                  </a:lnTo>
                  <a:lnTo>
                    <a:pt x="4676" y="1370"/>
                  </a:lnTo>
                  <a:lnTo>
                    <a:pt x="4443" y="1381"/>
                  </a:lnTo>
                  <a:lnTo>
                    <a:pt x="4209" y="1414"/>
                  </a:lnTo>
                  <a:lnTo>
                    <a:pt x="3975" y="1448"/>
                  </a:lnTo>
                  <a:lnTo>
                    <a:pt x="3741" y="1514"/>
                  </a:lnTo>
                  <a:lnTo>
                    <a:pt x="3519" y="1581"/>
                  </a:lnTo>
                  <a:lnTo>
                    <a:pt x="3307" y="1681"/>
                  </a:lnTo>
                  <a:lnTo>
                    <a:pt x="3196" y="1737"/>
                  </a:lnTo>
                  <a:lnTo>
                    <a:pt x="3107" y="1804"/>
                  </a:lnTo>
                  <a:lnTo>
                    <a:pt x="3006" y="1871"/>
                  </a:lnTo>
                  <a:lnTo>
                    <a:pt x="2917" y="1949"/>
                  </a:lnTo>
                  <a:lnTo>
                    <a:pt x="2828" y="2026"/>
                  </a:lnTo>
                  <a:lnTo>
                    <a:pt x="2750" y="2116"/>
                  </a:lnTo>
                  <a:lnTo>
                    <a:pt x="2695" y="2015"/>
                  </a:lnTo>
                  <a:lnTo>
                    <a:pt x="2617" y="1915"/>
                  </a:lnTo>
                  <a:lnTo>
                    <a:pt x="2528" y="1837"/>
                  </a:lnTo>
                  <a:lnTo>
                    <a:pt x="2427" y="1770"/>
                  </a:lnTo>
                  <a:lnTo>
                    <a:pt x="2327" y="1726"/>
                  </a:lnTo>
                  <a:lnTo>
                    <a:pt x="2216" y="1681"/>
                  </a:lnTo>
                  <a:lnTo>
                    <a:pt x="2093" y="1648"/>
                  </a:lnTo>
                  <a:lnTo>
                    <a:pt x="1982" y="1626"/>
                  </a:lnTo>
                  <a:lnTo>
                    <a:pt x="1726" y="1626"/>
                  </a:lnTo>
                  <a:lnTo>
                    <a:pt x="1604" y="1648"/>
                  </a:lnTo>
                  <a:lnTo>
                    <a:pt x="1481" y="1670"/>
                  </a:lnTo>
                  <a:lnTo>
                    <a:pt x="1359" y="1715"/>
                  </a:lnTo>
                  <a:lnTo>
                    <a:pt x="1247" y="1759"/>
                  </a:lnTo>
                  <a:lnTo>
                    <a:pt x="1136" y="1815"/>
                  </a:lnTo>
                  <a:lnTo>
                    <a:pt x="1036" y="1893"/>
                  </a:lnTo>
                  <a:lnTo>
                    <a:pt x="936" y="1971"/>
                  </a:lnTo>
                  <a:lnTo>
                    <a:pt x="847" y="2049"/>
                  </a:lnTo>
                  <a:lnTo>
                    <a:pt x="757" y="2138"/>
                  </a:lnTo>
                  <a:lnTo>
                    <a:pt x="680" y="2227"/>
                  </a:lnTo>
                  <a:lnTo>
                    <a:pt x="535" y="2427"/>
                  </a:lnTo>
                  <a:lnTo>
                    <a:pt x="401" y="2650"/>
                  </a:lnTo>
                  <a:lnTo>
                    <a:pt x="290" y="2873"/>
                  </a:lnTo>
                  <a:lnTo>
                    <a:pt x="190" y="3106"/>
                  </a:lnTo>
                  <a:lnTo>
                    <a:pt x="0" y="3574"/>
                  </a:lnTo>
                  <a:lnTo>
                    <a:pt x="2138" y="4086"/>
                  </a:lnTo>
                  <a:lnTo>
                    <a:pt x="2116" y="4097"/>
                  </a:lnTo>
                  <a:lnTo>
                    <a:pt x="2105" y="4131"/>
                  </a:lnTo>
                  <a:lnTo>
                    <a:pt x="2105" y="4153"/>
                  </a:lnTo>
                  <a:lnTo>
                    <a:pt x="2127" y="4186"/>
                  </a:lnTo>
                  <a:lnTo>
                    <a:pt x="2160" y="4220"/>
                  </a:lnTo>
                  <a:lnTo>
                    <a:pt x="2194" y="4253"/>
                  </a:lnTo>
                  <a:lnTo>
                    <a:pt x="2238" y="4275"/>
                  </a:lnTo>
                  <a:lnTo>
                    <a:pt x="2272" y="4287"/>
                  </a:lnTo>
                  <a:lnTo>
                    <a:pt x="3262" y="4398"/>
                  </a:lnTo>
                  <a:lnTo>
                    <a:pt x="4253" y="4487"/>
                  </a:lnTo>
                  <a:lnTo>
                    <a:pt x="4743" y="4520"/>
                  </a:lnTo>
                  <a:lnTo>
                    <a:pt x="5244" y="4554"/>
                  </a:lnTo>
                  <a:lnTo>
                    <a:pt x="5734" y="4576"/>
                  </a:lnTo>
                  <a:lnTo>
                    <a:pt x="6235" y="4587"/>
                  </a:lnTo>
                  <a:lnTo>
                    <a:pt x="6725" y="4587"/>
                  </a:lnTo>
                  <a:lnTo>
                    <a:pt x="7226" y="4565"/>
                  </a:lnTo>
                  <a:lnTo>
                    <a:pt x="7716" y="4543"/>
                  </a:lnTo>
                  <a:lnTo>
                    <a:pt x="8206" y="4498"/>
                  </a:lnTo>
                  <a:lnTo>
                    <a:pt x="8696" y="4431"/>
                  </a:lnTo>
                  <a:lnTo>
                    <a:pt x="9174" y="4353"/>
                  </a:lnTo>
                  <a:lnTo>
                    <a:pt x="9664" y="4264"/>
                  </a:lnTo>
                  <a:lnTo>
                    <a:pt x="10143" y="4142"/>
                  </a:lnTo>
                  <a:lnTo>
                    <a:pt x="10321" y="4097"/>
                  </a:lnTo>
                  <a:lnTo>
                    <a:pt x="10510" y="4030"/>
                  </a:lnTo>
                  <a:lnTo>
                    <a:pt x="10688" y="3964"/>
                  </a:lnTo>
                  <a:lnTo>
                    <a:pt x="10855" y="3875"/>
                  </a:lnTo>
                  <a:lnTo>
                    <a:pt x="11011" y="3774"/>
                  </a:lnTo>
                  <a:lnTo>
                    <a:pt x="11156" y="3652"/>
                  </a:lnTo>
                  <a:lnTo>
                    <a:pt x="11212" y="3585"/>
                  </a:lnTo>
                  <a:lnTo>
                    <a:pt x="11279" y="3518"/>
                  </a:lnTo>
                  <a:lnTo>
                    <a:pt x="11323" y="3440"/>
                  </a:lnTo>
                  <a:lnTo>
                    <a:pt x="11368" y="3351"/>
                  </a:lnTo>
                  <a:lnTo>
                    <a:pt x="11423" y="3229"/>
                  </a:lnTo>
                  <a:lnTo>
                    <a:pt x="11468" y="3084"/>
                  </a:lnTo>
                  <a:lnTo>
                    <a:pt x="11490" y="2951"/>
                  </a:lnTo>
                  <a:lnTo>
                    <a:pt x="11490" y="2806"/>
                  </a:lnTo>
                  <a:lnTo>
                    <a:pt x="11490" y="2661"/>
                  </a:lnTo>
                  <a:lnTo>
                    <a:pt x="11479" y="2516"/>
                  </a:lnTo>
                  <a:lnTo>
                    <a:pt x="11434" y="2227"/>
                  </a:lnTo>
                  <a:lnTo>
                    <a:pt x="11390" y="1971"/>
                  </a:lnTo>
                  <a:lnTo>
                    <a:pt x="11323" y="1704"/>
                  </a:lnTo>
                  <a:lnTo>
                    <a:pt x="11256" y="1448"/>
                  </a:lnTo>
                  <a:lnTo>
                    <a:pt x="11189" y="1191"/>
                  </a:lnTo>
                  <a:lnTo>
                    <a:pt x="11089" y="913"/>
                  </a:lnTo>
                  <a:lnTo>
                    <a:pt x="11034" y="780"/>
                  </a:lnTo>
                  <a:lnTo>
                    <a:pt x="10967" y="646"/>
                  </a:lnTo>
                  <a:lnTo>
                    <a:pt x="10900" y="523"/>
                  </a:lnTo>
                  <a:lnTo>
                    <a:pt x="10811" y="412"/>
                  </a:lnTo>
                  <a:lnTo>
                    <a:pt x="10722" y="312"/>
                  </a:lnTo>
                  <a:lnTo>
                    <a:pt x="10611" y="212"/>
                  </a:lnTo>
                  <a:lnTo>
                    <a:pt x="10510" y="156"/>
                  </a:lnTo>
                  <a:lnTo>
                    <a:pt x="10410" y="112"/>
                  </a:lnTo>
                  <a:lnTo>
                    <a:pt x="10310" y="67"/>
                  </a:lnTo>
                  <a:lnTo>
                    <a:pt x="10199" y="34"/>
                  </a:lnTo>
                  <a:lnTo>
                    <a:pt x="10087" y="22"/>
                  </a:lnTo>
                  <a:lnTo>
                    <a:pt x="9965" y="11"/>
                  </a:lnTo>
                  <a:lnTo>
                    <a:pt x="9853" y="0"/>
                  </a:lnTo>
                  <a:close/>
                </a:path>
              </a:pathLst>
            </a:custGeom>
            <a:solidFill>
              <a:srgbClr val="93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35;p21">
              <a:extLst>
                <a:ext uri="{FF2B5EF4-FFF2-40B4-BE49-F238E27FC236}">
                  <a16:creationId xmlns:a16="http://schemas.microsoft.com/office/drawing/2014/main" id="{AC70594D-70F2-B0D7-44A5-7BE5CEA7FE64}"/>
                </a:ext>
              </a:extLst>
            </p:cNvPr>
            <p:cNvSpPr/>
            <p:nvPr/>
          </p:nvSpPr>
          <p:spPr>
            <a:xfrm>
              <a:off x="2338105" y="2574882"/>
              <a:ext cx="269665" cy="107669"/>
            </a:xfrm>
            <a:custGeom>
              <a:avLst/>
              <a:gdLst/>
              <a:ahLst/>
              <a:cxnLst/>
              <a:rect l="l" t="t" r="r" b="b"/>
              <a:pathLst>
                <a:path w="11491" h="4588" fill="none" extrusionOk="0">
                  <a:moveTo>
                    <a:pt x="0" y="3574"/>
                  </a:moveTo>
                  <a:lnTo>
                    <a:pt x="0" y="3574"/>
                  </a:lnTo>
                  <a:lnTo>
                    <a:pt x="190" y="3106"/>
                  </a:lnTo>
                  <a:lnTo>
                    <a:pt x="290" y="2873"/>
                  </a:lnTo>
                  <a:lnTo>
                    <a:pt x="401" y="2650"/>
                  </a:lnTo>
                  <a:lnTo>
                    <a:pt x="535" y="2427"/>
                  </a:lnTo>
                  <a:lnTo>
                    <a:pt x="680" y="2227"/>
                  </a:lnTo>
                  <a:lnTo>
                    <a:pt x="757" y="2138"/>
                  </a:lnTo>
                  <a:lnTo>
                    <a:pt x="847" y="2049"/>
                  </a:lnTo>
                  <a:lnTo>
                    <a:pt x="936" y="1971"/>
                  </a:lnTo>
                  <a:lnTo>
                    <a:pt x="1036" y="1893"/>
                  </a:lnTo>
                  <a:lnTo>
                    <a:pt x="1036" y="1893"/>
                  </a:lnTo>
                  <a:lnTo>
                    <a:pt x="1136" y="1815"/>
                  </a:lnTo>
                  <a:lnTo>
                    <a:pt x="1247" y="1759"/>
                  </a:lnTo>
                  <a:lnTo>
                    <a:pt x="1359" y="1715"/>
                  </a:lnTo>
                  <a:lnTo>
                    <a:pt x="1481" y="1670"/>
                  </a:lnTo>
                  <a:lnTo>
                    <a:pt x="1604" y="1648"/>
                  </a:lnTo>
                  <a:lnTo>
                    <a:pt x="1726" y="1626"/>
                  </a:lnTo>
                  <a:lnTo>
                    <a:pt x="1860" y="1626"/>
                  </a:lnTo>
                  <a:lnTo>
                    <a:pt x="1982" y="1626"/>
                  </a:lnTo>
                  <a:lnTo>
                    <a:pt x="2093" y="1648"/>
                  </a:lnTo>
                  <a:lnTo>
                    <a:pt x="2216" y="1681"/>
                  </a:lnTo>
                  <a:lnTo>
                    <a:pt x="2327" y="1726"/>
                  </a:lnTo>
                  <a:lnTo>
                    <a:pt x="2427" y="1770"/>
                  </a:lnTo>
                  <a:lnTo>
                    <a:pt x="2528" y="1837"/>
                  </a:lnTo>
                  <a:lnTo>
                    <a:pt x="2617" y="1915"/>
                  </a:lnTo>
                  <a:lnTo>
                    <a:pt x="2695" y="2015"/>
                  </a:lnTo>
                  <a:lnTo>
                    <a:pt x="2750" y="2116"/>
                  </a:lnTo>
                  <a:lnTo>
                    <a:pt x="2750" y="2116"/>
                  </a:lnTo>
                  <a:lnTo>
                    <a:pt x="2828" y="2026"/>
                  </a:lnTo>
                  <a:lnTo>
                    <a:pt x="2917" y="1949"/>
                  </a:lnTo>
                  <a:lnTo>
                    <a:pt x="3006" y="1871"/>
                  </a:lnTo>
                  <a:lnTo>
                    <a:pt x="3107" y="1804"/>
                  </a:lnTo>
                  <a:lnTo>
                    <a:pt x="3196" y="1737"/>
                  </a:lnTo>
                  <a:lnTo>
                    <a:pt x="3307" y="1681"/>
                  </a:lnTo>
                  <a:lnTo>
                    <a:pt x="3519" y="1581"/>
                  </a:lnTo>
                  <a:lnTo>
                    <a:pt x="3741" y="1514"/>
                  </a:lnTo>
                  <a:lnTo>
                    <a:pt x="3975" y="1448"/>
                  </a:lnTo>
                  <a:lnTo>
                    <a:pt x="4209" y="1414"/>
                  </a:lnTo>
                  <a:lnTo>
                    <a:pt x="4443" y="1381"/>
                  </a:lnTo>
                  <a:lnTo>
                    <a:pt x="4443" y="1381"/>
                  </a:lnTo>
                  <a:lnTo>
                    <a:pt x="4676" y="1370"/>
                  </a:lnTo>
                  <a:lnTo>
                    <a:pt x="4910" y="1358"/>
                  </a:lnTo>
                  <a:lnTo>
                    <a:pt x="5389" y="1336"/>
                  </a:lnTo>
                  <a:lnTo>
                    <a:pt x="5623" y="1325"/>
                  </a:lnTo>
                  <a:lnTo>
                    <a:pt x="5857" y="1314"/>
                  </a:lnTo>
                  <a:lnTo>
                    <a:pt x="6090" y="1281"/>
                  </a:lnTo>
                  <a:lnTo>
                    <a:pt x="6324" y="1236"/>
                  </a:lnTo>
                  <a:lnTo>
                    <a:pt x="6324" y="1236"/>
                  </a:lnTo>
                  <a:lnTo>
                    <a:pt x="6547" y="1180"/>
                  </a:lnTo>
                  <a:lnTo>
                    <a:pt x="6758" y="1114"/>
                  </a:lnTo>
                  <a:lnTo>
                    <a:pt x="6970" y="1036"/>
                  </a:lnTo>
                  <a:lnTo>
                    <a:pt x="7181" y="947"/>
                  </a:lnTo>
                  <a:lnTo>
                    <a:pt x="7605" y="746"/>
                  </a:lnTo>
                  <a:lnTo>
                    <a:pt x="8016" y="546"/>
                  </a:lnTo>
                  <a:lnTo>
                    <a:pt x="8440" y="345"/>
                  </a:lnTo>
                  <a:lnTo>
                    <a:pt x="8651" y="267"/>
                  </a:lnTo>
                  <a:lnTo>
                    <a:pt x="8863" y="178"/>
                  </a:lnTo>
                  <a:lnTo>
                    <a:pt x="9074" y="112"/>
                  </a:lnTo>
                  <a:lnTo>
                    <a:pt x="9297" y="67"/>
                  </a:lnTo>
                  <a:lnTo>
                    <a:pt x="9519" y="22"/>
                  </a:lnTo>
                  <a:lnTo>
                    <a:pt x="9742" y="0"/>
                  </a:lnTo>
                  <a:lnTo>
                    <a:pt x="9742" y="0"/>
                  </a:lnTo>
                  <a:lnTo>
                    <a:pt x="9853" y="0"/>
                  </a:lnTo>
                  <a:lnTo>
                    <a:pt x="9965" y="11"/>
                  </a:lnTo>
                  <a:lnTo>
                    <a:pt x="10087" y="22"/>
                  </a:lnTo>
                  <a:lnTo>
                    <a:pt x="10199" y="34"/>
                  </a:lnTo>
                  <a:lnTo>
                    <a:pt x="10310" y="67"/>
                  </a:lnTo>
                  <a:lnTo>
                    <a:pt x="10410" y="112"/>
                  </a:lnTo>
                  <a:lnTo>
                    <a:pt x="10510" y="156"/>
                  </a:lnTo>
                  <a:lnTo>
                    <a:pt x="10611" y="212"/>
                  </a:lnTo>
                  <a:lnTo>
                    <a:pt x="10611" y="212"/>
                  </a:lnTo>
                  <a:lnTo>
                    <a:pt x="10722" y="312"/>
                  </a:lnTo>
                  <a:lnTo>
                    <a:pt x="10811" y="412"/>
                  </a:lnTo>
                  <a:lnTo>
                    <a:pt x="10900" y="523"/>
                  </a:lnTo>
                  <a:lnTo>
                    <a:pt x="10967" y="646"/>
                  </a:lnTo>
                  <a:lnTo>
                    <a:pt x="11034" y="780"/>
                  </a:lnTo>
                  <a:lnTo>
                    <a:pt x="11089" y="913"/>
                  </a:lnTo>
                  <a:lnTo>
                    <a:pt x="11189" y="1191"/>
                  </a:lnTo>
                  <a:lnTo>
                    <a:pt x="11189" y="1191"/>
                  </a:lnTo>
                  <a:lnTo>
                    <a:pt x="11256" y="1448"/>
                  </a:lnTo>
                  <a:lnTo>
                    <a:pt x="11323" y="1704"/>
                  </a:lnTo>
                  <a:lnTo>
                    <a:pt x="11390" y="1971"/>
                  </a:lnTo>
                  <a:lnTo>
                    <a:pt x="11434" y="2227"/>
                  </a:lnTo>
                  <a:lnTo>
                    <a:pt x="11434" y="2227"/>
                  </a:lnTo>
                  <a:lnTo>
                    <a:pt x="11479" y="2516"/>
                  </a:lnTo>
                  <a:lnTo>
                    <a:pt x="11490" y="2661"/>
                  </a:lnTo>
                  <a:lnTo>
                    <a:pt x="11490" y="2806"/>
                  </a:lnTo>
                  <a:lnTo>
                    <a:pt x="11490" y="2951"/>
                  </a:lnTo>
                  <a:lnTo>
                    <a:pt x="11468" y="3084"/>
                  </a:lnTo>
                  <a:lnTo>
                    <a:pt x="11423" y="3229"/>
                  </a:lnTo>
                  <a:lnTo>
                    <a:pt x="11368" y="3351"/>
                  </a:lnTo>
                  <a:lnTo>
                    <a:pt x="11368" y="3351"/>
                  </a:lnTo>
                  <a:lnTo>
                    <a:pt x="11323" y="3440"/>
                  </a:lnTo>
                  <a:lnTo>
                    <a:pt x="11279" y="3518"/>
                  </a:lnTo>
                  <a:lnTo>
                    <a:pt x="11212" y="3585"/>
                  </a:lnTo>
                  <a:lnTo>
                    <a:pt x="11156" y="3652"/>
                  </a:lnTo>
                  <a:lnTo>
                    <a:pt x="11011" y="3774"/>
                  </a:lnTo>
                  <a:lnTo>
                    <a:pt x="10855" y="3875"/>
                  </a:lnTo>
                  <a:lnTo>
                    <a:pt x="10688" y="3964"/>
                  </a:lnTo>
                  <a:lnTo>
                    <a:pt x="10510" y="4030"/>
                  </a:lnTo>
                  <a:lnTo>
                    <a:pt x="10321" y="4097"/>
                  </a:lnTo>
                  <a:lnTo>
                    <a:pt x="10143" y="4142"/>
                  </a:lnTo>
                  <a:lnTo>
                    <a:pt x="10143" y="4142"/>
                  </a:lnTo>
                  <a:lnTo>
                    <a:pt x="9664" y="4264"/>
                  </a:lnTo>
                  <a:lnTo>
                    <a:pt x="9174" y="4353"/>
                  </a:lnTo>
                  <a:lnTo>
                    <a:pt x="8696" y="4431"/>
                  </a:lnTo>
                  <a:lnTo>
                    <a:pt x="8206" y="4498"/>
                  </a:lnTo>
                  <a:lnTo>
                    <a:pt x="7716" y="4543"/>
                  </a:lnTo>
                  <a:lnTo>
                    <a:pt x="7226" y="4565"/>
                  </a:lnTo>
                  <a:lnTo>
                    <a:pt x="6725" y="4587"/>
                  </a:lnTo>
                  <a:lnTo>
                    <a:pt x="6235" y="4587"/>
                  </a:lnTo>
                  <a:lnTo>
                    <a:pt x="5734" y="4576"/>
                  </a:lnTo>
                  <a:lnTo>
                    <a:pt x="5244" y="4554"/>
                  </a:lnTo>
                  <a:lnTo>
                    <a:pt x="4743" y="4520"/>
                  </a:lnTo>
                  <a:lnTo>
                    <a:pt x="4253" y="4487"/>
                  </a:lnTo>
                  <a:lnTo>
                    <a:pt x="3262" y="4398"/>
                  </a:lnTo>
                  <a:lnTo>
                    <a:pt x="2272" y="4287"/>
                  </a:lnTo>
                  <a:lnTo>
                    <a:pt x="2272" y="4287"/>
                  </a:lnTo>
                  <a:lnTo>
                    <a:pt x="2238" y="4275"/>
                  </a:lnTo>
                  <a:lnTo>
                    <a:pt x="2194" y="4253"/>
                  </a:lnTo>
                  <a:lnTo>
                    <a:pt x="2160" y="4220"/>
                  </a:lnTo>
                  <a:lnTo>
                    <a:pt x="2127" y="4186"/>
                  </a:lnTo>
                  <a:lnTo>
                    <a:pt x="2105" y="4153"/>
                  </a:lnTo>
                  <a:lnTo>
                    <a:pt x="2105" y="4131"/>
                  </a:lnTo>
                  <a:lnTo>
                    <a:pt x="2116" y="4097"/>
                  </a:lnTo>
                  <a:lnTo>
                    <a:pt x="2138" y="4086"/>
                  </a:lnTo>
                  <a:lnTo>
                    <a:pt x="0" y="35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36;p21">
              <a:extLst>
                <a:ext uri="{FF2B5EF4-FFF2-40B4-BE49-F238E27FC236}">
                  <a16:creationId xmlns:a16="http://schemas.microsoft.com/office/drawing/2014/main" id="{3695BDC1-46BB-11A1-5380-F0E9A1624A39}"/>
                </a:ext>
              </a:extLst>
            </p:cNvPr>
            <p:cNvSpPr/>
            <p:nvPr/>
          </p:nvSpPr>
          <p:spPr>
            <a:xfrm>
              <a:off x="2291076" y="2649086"/>
              <a:ext cx="362409" cy="55149"/>
            </a:xfrm>
            <a:custGeom>
              <a:avLst/>
              <a:gdLst/>
              <a:ahLst/>
              <a:cxnLst/>
              <a:rect l="l" t="t" r="r" b="b"/>
              <a:pathLst>
                <a:path w="15443" h="2350" extrusionOk="0">
                  <a:moveTo>
                    <a:pt x="15442" y="0"/>
                  </a:moveTo>
                  <a:lnTo>
                    <a:pt x="0" y="67"/>
                  </a:lnTo>
                  <a:lnTo>
                    <a:pt x="23" y="100"/>
                  </a:lnTo>
                  <a:lnTo>
                    <a:pt x="89" y="200"/>
                  </a:lnTo>
                  <a:lnTo>
                    <a:pt x="312" y="479"/>
                  </a:lnTo>
                  <a:lnTo>
                    <a:pt x="691" y="924"/>
                  </a:lnTo>
                  <a:lnTo>
                    <a:pt x="847" y="1069"/>
                  </a:lnTo>
                  <a:lnTo>
                    <a:pt x="1025" y="1202"/>
                  </a:lnTo>
                  <a:lnTo>
                    <a:pt x="1225" y="1336"/>
                  </a:lnTo>
                  <a:lnTo>
                    <a:pt x="1448" y="1459"/>
                  </a:lnTo>
                  <a:lnTo>
                    <a:pt x="1704" y="1581"/>
                  </a:lnTo>
                  <a:lnTo>
                    <a:pt x="1982" y="1692"/>
                  </a:lnTo>
                  <a:lnTo>
                    <a:pt x="2283" y="1793"/>
                  </a:lnTo>
                  <a:lnTo>
                    <a:pt x="2617" y="1882"/>
                  </a:lnTo>
                  <a:lnTo>
                    <a:pt x="2973" y="1971"/>
                  </a:lnTo>
                  <a:lnTo>
                    <a:pt x="3352" y="2049"/>
                  </a:lnTo>
                  <a:lnTo>
                    <a:pt x="3763" y="2115"/>
                  </a:lnTo>
                  <a:lnTo>
                    <a:pt x="4198" y="2182"/>
                  </a:lnTo>
                  <a:lnTo>
                    <a:pt x="4654" y="2227"/>
                  </a:lnTo>
                  <a:lnTo>
                    <a:pt x="5144" y="2271"/>
                  </a:lnTo>
                  <a:lnTo>
                    <a:pt x="5667" y="2305"/>
                  </a:lnTo>
                  <a:lnTo>
                    <a:pt x="6202" y="2327"/>
                  </a:lnTo>
                  <a:lnTo>
                    <a:pt x="7204" y="2349"/>
                  </a:lnTo>
                  <a:lnTo>
                    <a:pt x="8261" y="2349"/>
                  </a:lnTo>
                  <a:lnTo>
                    <a:pt x="9352" y="2327"/>
                  </a:lnTo>
                  <a:lnTo>
                    <a:pt x="9887" y="2305"/>
                  </a:lnTo>
                  <a:lnTo>
                    <a:pt x="10421" y="2282"/>
                  </a:lnTo>
                  <a:lnTo>
                    <a:pt x="10933" y="2238"/>
                  </a:lnTo>
                  <a:lnTo>
                    <a:pt x="11423" y="2193"/>
                  </a:lnTo>
                  <a:lnTo>
                    <a:pt x="11891" y="2138"/>
                  </a:lnTo>
                  <a:lnTo>
                    <a:pt x="12336" y="2082"/>
                  </a:lnTo>
                  <a:lnTo>
                    <a:pt x="12726" y="2004"/>
                  </a:lnTo>
                  <a:lnTo>
                    <a:pt x="13093" y="1926"/>
                  </a:lnTo>
                  <a:lnTo>
                    <a:pt x="13405" y="1837"/>
                  </a:lnTo>
                  <a:lnTo>
                    <a:pt x="13539" y="1781"/>
                  </a:lnTo>
                  <a:lnTo>
                    <a:pt x="13661" y="1726"/>
                  </a:lnTo>
                  <a:lnTo>
                    <a:pt x="13951" y="1581"/>
                  </a:lnTo>
                  <a:lnTo>
                    <a:pt x="14207" y="1425"/>
                  </a:lnTo>
                  <a:lnTo>
                    <a:pt x="14440" y="1280"/>
                  </a:lnTo>
                  <a:lnTo>
                    <a:pt x="14630" y="1125"/>
                  </a:lnTo>
                  <a:lnTo>
                    <a:pt x="14808" y="980"/>
                  </a:lnTo>
                  <a:lnTo>
                    <a:pt x="14953" y="835"/>
                  </a:lnTo>
                  <a:lnTo>
                    <a:pt x="15064" y="701"/>
                  </a:lnTo>
                  <a:lnTo>
                    <a:pt x="15164" y="568"/>
                  </a:lnTo>
                  <a:lnTo>
                    <a:pt x="15253" y="457"/>
                  </a:lnTo>
                  <a:lnTo>
                    <a:pt x="15309" y="345"/>
                  </a:lnTo>
                  <a:lnTo>
                    <a:pt x="15364" y="245"/>
                  </a:lnTo>
                  <a:lnTo>
                    <a:pt x="15398" y="167"/>
                  </a:lnTo>
                  <a:lnTo>
                    <a:pt x="15431" y="45"/>
                  </a:lnTo>
                  <a:lnTo>
                    <a:pt x="15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37;p21">
              <a:extLst>
                <a:ext uri="{FF2B5EF4-FFF2-40B4-BE49-F238E27FC236}">
                  <a16:creationId xmlns:a16="http://schemas.microsoft.com/office/drawing/2014/main" id="{35D0E6B1-7E8F-C3A2-C342-6E4E5ADCF2D0}"/>
                </a:ext>
              </a:extLst>
            </p:cNvPr>
            <p:cNvSpPr/>
            <p:nvPr/>
          </p:nvSpPr>
          <p:spPr>
            <a:xfrm>
              <a:off x="2291076" y="2649086"/>
              <a:ext cx="362409" cy="55149"/>
            </a:xfrm>
            <a:custGeom>
              <a:avLst/>
              <a:gdLst/>
              <a:ahLst/>
              <a:cxnLst/>
              <a:rect l="l" t="t" r="r" b="b"/>
              <a:pathLst>
                <a:path w="15443" h="2350" fill="none" extrusionOk="0">
                  <a:moveTo>
                    <a:pt x="0" y="67"/>
                  </a:moveTo>
                  <a:lnTo>
                    <a:pt x="0" y="67"/>
                  </a:lnTo>
                  <a:lnTo>
                    <a:pt x="23" y="100"/>
                  </a:lnTo>
                  <a:lnTo>
                    <a:pt x="89" y="200"/>
                  </a:lnTo>
                  <a:lnTo>
                    <a:pt x="312" y="479"/>
                  </a:lnTo>
                  <a:lnTo>
                    <a:pt x="691" y="924"/>
                  </a:lnTo>
                  <a:lnTo>
                    <a:pt x="691" y="924"/>
                  </a:lnTo>
                  <a:lnTo>
                    <a:pt x="847" y="1069"/>
                  </a:lnTo>
                  <a:lnTo>
                    <a:pt x="1025" y="1202"/>
                  </a:lnTo>
                  <a:lnTo>
                    <a:pt x="1225" y="1336"/>
                  </a:lnTo>
                  <a:lnTo>
                    <a:pt x="1448" y="1459"/>
                  </a:lnTo>
                  <a:lnTo>
                    <a:pt x="1704" y="1581"/>
                  </a:lnTo>
                  <a:lnTo>
                    <a:pt x="1982" y="1692"/>
                  </a:lnTo>
                  <a:lnTo>
                    <a:pt x="2283" y="1793"/>
                  </a:lnTo>
                  <a:lnTo>
                    <a:pt x="2617" y="1882"/>
                  </a:lnTo>
                  <a:lnTo>
                    <a:pt x="2973" y="1971"/>
                  </a:lnTo>
                  <a:lnTo>
                    <a:pt x="3352" y="2049"/>
                  </a:lnTo>
                  <a:lnTo>
                    <a:pt x="3763" y="2115"/>
                  </a:lnTo>
                  <a:lnTo>
                    <a:pt x="4198" y="2182"/>
                  </a:lnTo>
                  <a:lnTo>
                    <a:pt x="4654" y="2227"/>
                  </a:lnTo>
                  <a:lnTo>
                    <a:pt x="5144" y="2271"/>
                  </a:lnTo>
                  <a:lnTo>
                    <a:pt x="5667" y="2305"/>
                  </a:lnTo>
                  <a:lnTo>
                    <a:pt x="6202" y="2327"/>
                  </a:lnTo>
                  <a:lnTo>
                    <a:pt x="6202" y="2327"/>
                  </a:lnTo>
                  <a:lnTo>
                    <a:pt x="7204" y="2349"/>
                  </a:lnTo>
                  <a:lnTo>
                    <a:pt x="8261" y="2349"/>
                  </a:lnTo>
                  <a:lnTo>
                    <a:pt x="9352" y="2327"/>
                  </a:lnTo>
                  <a:lnTo>
                    <a:pt x="9887" y="2305"/>
                  </a:lnTo>
                  <a:lnTo>
                    <a:pt x="10421" y="2282"/>
                  </a:lnTo>
                  <a:lnTo>
                    <a:pt x="10933" y="2238"/>
                  </a:lnTo>
                  <a:lnTo>
                    <a:pt x="11423" y="2193"/>
                  </a:lnTo>
                  <a:lnTo>
                    <a:pt x="11891" y="2138"/>
                  </a:lnTo>
                  <a:lnTo>
                    <a:pt x="12336" y="2082"/>
                  </a:lnTo>
                  <a:lnTo>
                    <a:pt x="12726" y="2004"/>
                  </a:lnTo>
                  <a:lnTo>
                    <a:pt x="13093" y="1926"/>
                  </a:lnTo>
                  <a:lnTo>
                    <a:pt x="13405" y="1837"/>
                  </a:lnTo>
                  <a:lnTo>
                    <a:pt x="13539" y="1781"/>
                  </a:lnTo>
                  <a:lnTo>
                    <a:pt x="13661" y="1726"/>
                  </a:lnTo>
                  <a:lnTo>
                    <a:pt x="13661" y="1726"/>
                  </a:lnTo>
                  <a:lnTo>
                    <a:pt x="13951" y="1581"/>
                  </a:lnTo>
                  <a:lnTo>
                    <a:pt x="14207" y="1425"/>
                  </a:lnTo>
                  <a:lnTo>
                    <a:pt x="14440" y="1280"/>
                  </a:lnTo>
                  <a:lnTo>
                    <a:pt x="14630" y="1125"/>
                  </a:lnTo>
                  <a:lnTo>
                    <a:pt x="14808" y="980"/>
                  </a:lnTo>
                  <a:lnTo>
                    <a:pt x="14953" y="835"/>
                  </a:lnTo>
                  <a:lnTo>
                    <a:pt x="15064" y="701"/>
                  </a:lnTo>
                  <a:lnTo>
                    <a:pt x="15164" y="568"/>
                  </a:lnTo>
                  <a:lnTo>
                    <a:pt x="15253" y="457"/>
                  </a:lnTo>
                  <a:lnTo>
                    <a:pt x="15309" y="345"/>
                  </a:lnTo>
                  <a:lnTo>
                    <a:pt x="15364" y="245"/>
                  </a:lnTo>
                  <a:lnTo>
                    <a:pt x="15398" y="167"/>
                  </a:lnTo>
                  <a:lnTo>
                    <a:pt x="15431" y="45"/>
                  </a:lnTo>
                  <a:lnTo>
                    <a:pt x="15442" y="0"/>
                  </a:lnTo>
                  <a:lnTo>
                    <a:pt x="0" y="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38;p21">
              <a:extLst>
                <a:ext uri="{FF2B5EF4-FFF2-40B4-BE49-F238E27FC236}">
                  <a16:creationId xmlns:a16="http://schemas.microsoft.com/office/drawing/2014/main" id="{4DA8C0AE-6CF3-4FEC-43C3-B06B172BAFC1}"/>
                </a:ext>
              </a:extLst>
            </p:cNvPr>
            <p:cNvSpPr/>
            <p:nvPr/>
          </p:nvSpPr>
          <p:spPr>
            <a:xfrm>
              <a:off x="2610867" y="2672858"/>
              <a:ext cx="26683" cy="16990"/>
            </a:xfrm>
            <a:custGeom>
              <a:avLst/>
              <a:gdLst/>
              <a:ahLst/>
              <a:cxnLst/>
              <a:rect l="l" t="t" r="r" b="b"/>
              <a:pathLst>
                <a:path w="1137" h="724" extrusionOk="0">
                  <a:moveTo>
                    <a:pt x="12" y="724"/>
                  </a:moveTo>
                  <a:lnTo>
                    <a:pt x="12" y="724"/>
                  </a:lnTo>
                  <a:lnTo>
                    <a:pt x="1" y="724"/>
                  </a:lnTo>
                  <a:lnTo>
                    <a:pt x="1" y="724"/>
                  </a:lnTo>
                  <a:lnTo>
                    <a:pt x="12" y="724"/>
                  </a:lnTo>
                  <a:close/>
                  <a:moveTo>
                    <a:pt x="12" y="724"/>
                  </a:moveTo>
                  <a:lnTo>
                    <a:pt x="12" y="724"/>
                  </a:lnTo>
                  <a:lnTo>
                    <a:pt x="12" y="724"/>
                  </a:lnTo>
                  <a:lnTo>
                    <a:pt x="12" y="724"/>
                  </a:lnTo>
                  <a:lnTo>
                    <a:pt x="12" y="724"/>
                  </a:lnTo>
                  <a:close/>
                  <a:moveTo>
                    <a:pt x="23" y="724"/>
                  </a:moveTo>
                  <a:lnTo>
                    <a:pt x="23" y="724"/>
                  </a:lnTo>
                  <a:lnTo>
                    <a:pt x="12" y="724"/>
                  </a:lnTo>
                  <a:lnTo>
                    <a:pt x="12" y="724"/>
                  </a:lnTo>
                  <a:lnTo>
                    <a:pt x="23" y="724"/>
                  </a:lnTo>
                  <a:close/>
                  <a:moveTo>
                    <a:pt x="23" y="713"/>
                  </a:moveTo>
                  <a:lnTo>
                    <a:pt x="23" y="713"/>
                  </a:lnTo>
                  <a:lnTo>
                    <a:pt x="23" y="724"/>
                  </a:lnTo>
                  <a:lnTo>
                    <a:pt x="23" y="724"/>
                  </a:lnTo>
                  <a:lnTo>
                    <a:pt x="23" y="713"/>
                  </a:lnTo>
                  <a:close/>
                  <a:moveTo>
                    <a:pt x="34" y="713"/>
                  </a:moveTo>
                  <a:lnTo>
                    <a:pt x="34" y="713"/>
                  </a:lnTo>
                  <a:lnTo>
                    <a:pt x="23" y="713"/>
                  </a:lnTo>
                  <a:lnTo>
                    <a:pt x="23" y="713"/>
                  </a:lnTo>
                  <a:lnTo>
                    <a:pt x="34" y="713"/>
                  </a:lnTo>
                  <a:close/>
                  <a:moveTo>
                    <a:pt x="45" y="713"/>
                  </a:moveTo>
                  <a:lnTo>
                    <a:pt x="45" y="713"/>
                  </a:lnTo>
                  <a:lnTo>
                    <a:pt x="34" y="713"/>
                  </a:lnTo>
                  <a:lnTo>
                    <a:pt x="34" y="713"/>
                  </a:lnTo>
                  <a:lnTo>
                    <a:pt x="45" y="713"/>
                  </a:lnTo>
                  <a:close/>
                  <a:moveTo>
                    <a:pt x="45" y="702"/>
                  </a:moveTo>
                  <a:lnTo>
                    <a:pt x="45" y="702"/>
                  </a:lnTo>
                  <a:lnTo>
                    <a:pt x="45" y="713"/>
                  </a:lnTo>
                  <a:lnTo>
                    <a:pt x="45" y="713"/>
                  </a:lnTo>
                  <a:lnTo>
                    <a:pt x="45" y="702"/>
                  </a:lnTo>
                  <a:close/>
                  <a:moveTo>
                    <a:pt x="56" y="702"/>
                  </a:moveTo>
                  <a:lnTo>
                    <a:pt x="56" y="702"/>
                  </a:lnTo>
                  <a:lnTo>
                    <a:pt x="56" y="702"/>
                  </a:lnTo>
                  <a:lnTo>
                    <a:pt x="56" y="702"/>
                  </a:lnTo>
                  <a:lnTo>
                    <a:pt x="56" y="702"/>
                  </a:lnTo>
                  <a:close/>
                  <a:moveTo>
                    <a:pt x="67" y="702"/>
                  </a:moveTo>
                  <a:lnTo>
                    <a:pt x="67" y="702"/>
                  </a:lnTo>
                  <a:lnTo>
                    <a:pt x="67" y="702"/>
                  </a:lnTo>
                  <a:lnTo>
                    <a:pt x="67" y="702"/>
                  </a:lnTo>
                  <a:lnTo>
                    <a:pt x="67" y="702"/>
                  </a:lnTo>
                  <a:close/>
                  <a:moveTo>
                    <a:pt x="79" y="690"/>
                  </a:moveTo>
                  <a:lnTo>
                    <a:pt x="79" y="690"/>
                  </a:lnTo>
                  <a:lnTo>
                    <a:pt x="67" y="690"/>
                  </a:lnTo>
                  <a:lnTo>
                    <a:pt x="67" y="690"/>
                  </a:lnTo>
                  <a:lnTo>
                    <a:pt x="79" y="690"/>
                  </a:lnTo>
                  <a:close/>
                  <a:moveTo>
                    <a:pt x="90" y="690"/>
                  </a:moveTo>
                  <a:lnTo>
                    <a:pt x="90" y="690"/>
                  </a:lnTo>
                  <a:lnTo>
                    <a:pt x="79" y="690"/>
                  </a:lnTo>
                  <a:lnTo>
                    <a:pt x="79" y="690"/>
                  </a:lnTo>
                  <a:lnTo>
                    <a:pt x="90" y="690"/>
                  </a:lnTo>
                  <a:close/>
                  <a:moveTo>
                    <a:pt x="101" y="679"/>
                  </a:moveTo>
                  <a:lnTo>
                    <a:pt x="101" y="679"/>
                  </a:lnTo>
                  <a:lnTo>
                    <a:pt x="90" y="690"/>
                  </a:lnTo>
                  <a:lnTo>
                    <a:pt x="90" y="690"/>
                  </a:lnTo>
                  <a:lnTo>
                    <a:pt x="101" y="679"/>
                  </a:lnTo>
                  <a:close/>
                  <a:moveTo>
                    <a:pt x="101" y="679"/>
                  </a:moveTo>
                  <a:lnTo>
                    <a:pt x="101" y="679"/>
                  </a:lnTo>
                  <a:lnTo>
                    <a:pt x="101" y="679"/>
                  </a:lnTo>
                  <a:lnTo>
                    <a:pt x="101" y="679"/>
                  </a:lnTo>
                  <a:lnTo>
                    <a:pt x="101" y="679"/>
                  </a:lnTo>
                  <a:close/>
                  <a:moveTo>
                    <a:pt x="112" y="679"/>
                  </a:moveTo>
                  <a:lnTo>
                    <a:pt x="112" y="679"/>
                  </a:lnTo>
                  <a:lnTo>
                    <a:pt x="112" y="679"/>
                  </a:lnTo>
                  <a:lnTo>
                    <a:pt x="112" y="679"/>
                  </a:lnTo>
                  <a:lnTo>
                    <a:pt x="112" y="679"/>
                  </a:lnTo>
                  <a:close/>
                  <a:moveTo>
                    <a:pt x="123" y="668"/>
                  </a:moveTo>
                  <a:lnTo>
                    <a:pt x="123" y="668"/>
                  </a:lnTo>
                  <a:lnTo>
                    <a:pt x="123" y="668"/>
                  </a:lnTo>
                  <a:lnTo>
                    <a:pt x="123" y="668"/>
                  </a:lnTo>
                  <a:lnTo>
                    <a:pt x="123" y="668"/>
                  </a:lnTo>
                  <a:close/>
                  <a:moveTo>
                    <a:pt x="134" y="668"/>
                  </a:moveTo>
                  <a:lnTo>
                    <a:pt x="134" y="668"/>
                  </a:lnTo>
                  <a:lnTo>
                    <a:pt x="134" y="668"/>
                  </a:lnTo>
                  <a:lnTo>
                    <a:pt x="134" y="668"/>
                  </a:lnTo>
                  <a:lnTo>
                    <a:pt x="134" y="668"/>
                  </a:lnTo>
                  <a:close/>
                  <a:moveTo>
                    <a:pt x="145" y="657"/>
                  </a:moveTo>
                  <a:lnTo>
                    <a:pt x="145" y="657"/>
                  </a:lnTo>
                  <a:lnTo>
                    <a:pt x="134" y="668"/>
                  </a:lnTo>
                  <a:lnTo>
                    <a:pt x="134" y="668"/>
                  </a:lnTo>
                  <a:lnTo>
                    <a:pt x="145" y="657"/>
                  </a:lnTo>
                  <a:close/>
                  <a:moveTo>
                    <a:pt x="157" y="657"/>
                  </a:moveTo>
                  <a:lnTo>
                    <a:pt x="157" y="657"/>
                  </a:lnTo>
                  <a:lnTo>
                    <a:pt x="145" y="657"/>
                  </a:lnTo>
                  <a:lnTo>
                    <a:pt x="145" y="657"/>
                  </a:lnTo>
                  <a:lnTo>
                    <a:pt x="157" y="657"/>
                  </a:lnTo>
                  <a:close/>
                  <a:moveTo>
                    <a:pt x="168" y="646"/>
                  </a:moveTo>
                  <a:lnTo>
                    <a:pt x="168" y="646"/>
                  </a:lnTo>
                  <a:lnTo>
                    <a:pt x="157" y="657"/>
                  </a:lnTo>
                  <a:lnTo>
                    <a:pt x="157" y="657"/>
                  </a:lnTo>
                  <a:lnTo>
                    <a:pt x="168" y="646"/>
                  </a:lnTo>
                  <a:close/>
                  <a:moveTo>
                    <a:pt x="168" y="646"/>
                  </a:moveTo>
                  <a:lnTo>
                    <a:pt x="168" y="646"/>
                  </a:lnTo>
                  <a:lnTo>
                    <a:pt x="168" y="646"/>
                  </a:lnTo>
                  <a:lnTo>
                    <a:pt x="168" y="646"/>
                  </a:lnTo>
                  <a:lnTo>
                    <a:pt x="168" y="646"/>
                  </a:lnTo>
                  <a:close/>
                  <a:moveTo>
                    <a:pt x="179" y="646"/>
                  </a:moveTo>
                  <a:lnTo>
                    <a:pt x="179" y="646"/>
                  </a:lnTo>
                  <a:lnTo>
                    <a:pt x="179" y="646"/>
                  </a:lnTo>
                  <a:lnTo>
                    <a:pt x="179" y="646"/>
                  </a:lnTo>
                  <a:lnTo>
                    <a:pt x="179" y="646"/>
                  </a:lnTo>
                  <a:close/>
                  <a:moveTo>
                    <a:pt x="190" y="635"/>
                  </a:moveTo>
                  <a:lnTo>
                    <a:pt x="190" y="635"/>
                  </a:lnTo>
                  <a:lnTo>
                    <a:pt x="179" y="646"/>
                  </a:lnTo>
                  <a:lnTo>
                    <a:pt x="179" y="646"/>
                  </a:lnTo>
                  <a:lnTo>
                    <a:pt x="190" y="635"/>
                  </a:lnTo>
                  <a:close/>
                  <a:moveTo>
                    <a:pt x="212" y="624"/>
                  </a:moveTo>
                  <a:lnTo>
                    <a:pt x="212" y="624"/>
                  </a:lnTo>
                  <a:lnTo>
                    <a:pt x="190" y="635"/>
                  </a:lnTo>
                  <a:lnTo>
                    <a:pt x="190" y="635"/>
                  </a:lnTo>
                  <a:lnTo>
                    <a:pt x="212" y="624"/>
                  </a:lnTo>
                  <a:close/>
                  <a:moveTo>
                    <a:pt x="1136" y="0"/>
                  </a:moveTo>
                  <a:lnTo>
                    <a:pt x="1136" y="0"/>
                  </a:lnTo>
                  <a:lnTo>
                    <a:pt x="947" y="156"/>
                  </a:lnTo>
                  <a:lnTo>
                    <a:pt x="735" y="312"/>
                  </a:lnTo>
                  <a:lnTo>
                    <a:pt x="491" y="468"/>
                  </a:lnTo>
                  <a:lnTo>
                    <a:pt x="212" y="624"/>
                  </a:lnTo>
                  <a:lnTo>
                    <a:pt x="212" y="624"/>
                  </a:lnTo>
                  <a:lnTo>
                    <a:pt x="491" y="468"/>
                  </a:lnTo>
                  <a:lnTo>
                    <a:pt x="735" y="312"/>
                  </a:lnTo>
                  <a:lnTo>
                    <a:pt x="947" y="156"/>
                  </a:lnTo>
                  <a:lnTo>
                    <a:pt x="1136" y="0"/>
                  </a:lnTo>
                  <a:close/>
                  <a:moveTo>
                    <a:pt x="1136" y="0"/>
                  </a:moveTo>
                  <a:lnTo>
                    <a:pt x="1136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FAE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39;p21">
              <a:extLst>
                <a:ext uri="{FF2B5EF4-FFF2-40B4-BE49-F238E27FC236}">
                  <a16:creationId xmlns:a16="http://schemas.microsoft.com/office/drawing/2014/main" id="{4D88AE4F-3A96-31E6-314E-56B1966301C4}"/>
                </a:ext>
              </a:extLst>
            </p:cNvPr>
            <p:cNvSpPr/>
            <p:nvPr/>
          </p:nvSpPr>
          <p:spPr>
            <a:xfrm>
              <a:off x="2610867" y="2689825"/>
              <a:ext cx="282" cy="23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1"/>
                  </a:moveTo>
                  <a:lnTo>
                    <a:pt x="1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40;p21">
              <a:extLst>
                <a:ext uri="{FF2B5EF4-FFF2-40B4-BE49-F238E27FC236}">
                  <a16:creationId xmlns:a16="http://schemas.microsoft.com/office/drawing/2014/main" id="{5CEA8A38-8E81-C0F6-F568-72BAFB362970}"/>
                </a:ext>
              </a:extLst>
            </p:cNvPr>
            <p:cNvSpPr/>
            <p:nvPr/>
          </p:nvSpPr>
          <p:spPr>
            <a:xfrm>
              <a:off x="2611125" y="2689825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41;p21">
              <a:extLst>
                <a:ext uri="{FF2B5EF4-FFF2-40B4-BE49-F238E27FC236}">
                  <a16:creationId xmlns:a16="http://schemas.microsoft.com/office/drawing/2014/main" id="{B70DB713-5BBE-4803-51B3-6A2F170DA623}"/>
                </a:ext>
              </a:extLst>
            </p:cNvPr>
            <p:cNvSpPr/>
            <p:nvPr/>
          </p:nvSpPr>
          <p:spPr>
            <a:xfrm>
              <a:off x="2611125" y="2689825"/>
              <a:ext cx="282" cy="23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1"/>
                  </a:moveTo>
                  <a:lnTo>
                    <a:pt x="1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42;p21">
              <a:extLst>
                <a:ext uri="{FF2B5EF4-FFF2-40B4-BE49-F238E27FC236}">
                  <a16:creationId xmlns:a16="http://schemas.microsoft.com/office/drawing/2014/main" id="{878E4577-9357-944E-F960-16DFD8B2057C}"/>
                </a:ext>
              </a:extLst>
            </p:cNvPr>
            <p:cNvSpPr/>
            <p:nvPr/>
          </p:nvSpPr>
          <p:spPr>
            <a:xfrm>
              <a:off x="2611384" y="2689567"/>
              <a:ext cx="23" cy="282"/>
            </a:xfrm>
            <a:custGeom>
              <a:avLst/>
              <a:gdLst/>
              <a:ahLst/>
              <a:cxnLst/>
              <a:rect l="l" t="t" r="r" b="b"/>
              <a:pathLst>
                <a:path w="1" h="1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43;p21">
              <a:extLst>
                <a:ext uri="{FF2B5EF4-FFF2-40B4-BE49-F238E27FC236}">
                  <a16:creationId xmlns:a16="http://schemas.microsoft.com/office/drawing/2014/main" id="{35B47C3D-68B5-E687-A571-D25BD0F74F37}"/>
                </a:ext>
              </a:extLst>
            </p:cNvPr>
            <p:cNvSpPr/>
            <p:nvPr/>
          </p:nvSpPr>
          <p:spPr>
            <a:xfrm>
              <a:off x="2611384" y="2689567"/>
              <a:ext cx="305" cy="23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12" y="1"/>
                  </a:moveTo>
                  <a:lnTo>
                    <a:pt x="1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44;p21">
              <a:extLst>
                <a:ext uri="{FF2B5EF4-FFF2-40B4-BE49-F238E27FC236}">
                  <a16:creationId xmlns:a16="http://schemas.microsoft.com/office/drawing/2014/main" id="{7DFE4893-ACAB-979E-5AC7-FD6AD0AAD33E}"/>
                </a:ext>
              </a:extLst>
            </p:cNvPr>
            <p:cNvSpPr/>
            <p:nvPr/>
          </p:nvSpPr>
          <p:spPr>
            <a:xfrm>
              <a:off x="2611665" y="2689567"/>
              <a:ext cx="282" cy="23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1" y="1"/>
                  </a:moveTo>
                  <a:lnTo>
                    <a:pt x="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45;p21">
              <a:extLst>
                <a:ext uri="{FF2B5EF4-FFF2-40B4-BE49-F238E27FC236}">
                  <a16:creationId xmlns:a16="http://schemas.microsoft.com/office/drawing/2014/main" id="{88DFD1EB-272F-D745-EB14-BB115F261BEF}"/>
                </a:ext>
              </a:extLst>
            </p:cNvPr>
            <p:cNvSpPr/>
            <p:nvPr/>
          </p:nvSpPr>
          <p:spPr>
            <a:xfrm>
              <a:off x="2611923" y="2689309"/>
              <a:ext cx="23" cy="282"/>
            </a:xfrm>
            <a:custGeom>
              <a:avLst/>
              <a:gdLst/>
              <a:ahLst/>
              <a:cxnLst/>
              <a:rect l="l" t="t" r="r" b="b"/>
              <a:pathLst>
                <a:path w="1" h="1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46;p21">
              <a:extLst>
                <a:ext uri="{FF2B5EF4-FFF2-40B4-BE49-F238E27FC236}">
                  <a16:creationId xmlns:a16="http://schemas.microsoft.com/office/drawing/2014/main" id="{1098B26F-80E7-6C78-3EEA-2EC7CB46378E}"/>
                </a:ext>
              </a:extLst>
            </p:cNvPr>
            <p:cNvSpPr/>
            <p:nvPr/>
          </p:nvSpPr>
          <p:spPr>
            <a:xfrm>
              <a:off x="2612182" y="2689309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47;p21">
              <a:extLst>
                <a:ext uri="{FF2B5EF4-FFF2-40B4-BE49-F238E27FC236}">
                  <a16:creationId xmlns:a16="http://schemas.microsoft.com/office/drawing/2014/main" id="{5C35CC6E-46B8-8C66-3503-6F0F5B65CDE1}"/>
                </a:ext>
              </a:extLst>
            </p:cNvPr>
            <p:cNvSpPr/>
            <p:nvPr/>
          </p:nvSpPr>
          <p:spPr>
            <a:xfrm>
              <a:off x="2612440" y="2689309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48;p21">
              <a:extLst>
                <a:ext uri="{FF2B5EF4-FFF2-40B4-BE49-F238E27FC236}">
                  <a16:creationId xmlns:a16="http://schemas.microsoft.com/office/drawing/2014/main" id="{4519B15A-64B9-E6FF-6C51-8AB3DFDB8CBE}"/>
                </a:ext>
              </a:extLst>
            </p:cNvPr>
            <p:cNvSpPr/>
            <p:nvPr/>
          </p:nvSpPr>
          <p:spPr>
            <a:xfrm>
              <a:off x="2612440" y="2689051"/>
              <a:ext cx="282" cy="23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49;p21">
              <a:extLst>
                <a:ext uri="{FF2B5EF4-FFF2-40B4-BE49-F238E27FC236}">
                  <a16:creationId xmlns:a16="http://schemas.microsoft.com/office/drawing/2014/main" id="{780049FA-F4F2-2967-8138-2D2A0A9C9573}"/>
                </a:ext>
              </a:extLst>
            </p:cNvPr>
            <p:cNvSpPr/>
            <p:nvPr/>
          </p:nvSpPr>
          <p:spPr>
            <a:xfrm>
              <a:off x="2612698" y="2689051"/>
              <a:ext cx="282" cy="23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1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50;p21">
              <a:extLst>
                <a:ext uri="{FF2B5EF4-FFF2-40B4-BE49-F238E27FC236}">
                  <a16:creationId xmlns:a16="http://schemas.microsoft.com/office/drawing/2014/main" id="{A3E12893-6D07-085B-D9B3-3626EC14E000}"/>
                </a:ext>
              </a:extLst>
            </p:cNvPr>
            <p:cNvSpPr/>
            <p:nvPr/>
          </p:nvSpPr>
          <p:spPr>
            <a:xfrm>
              <a:off x="2612956" y="2688793"/>
              <a:ext cx="282" cy="282"/>
            </a:xfrm>
            <a:custGeom>
              <a:avLst/>
              <a:gdLst/>
              <a:ahLst/>
              <a:cxnLst/>
              <a:rect l="l" t="t" r="r" b="b"/>
              <a:pathLst>
                <a:path w="12" h="12" fill="none" extrusionOk="0">
                  <a:moveTo>
                    <a:pt x="12" y="0"/>
                  </a:moveTo>
                  <a:lnTo>
                    <a:pt x="12" y="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51;p21">
              <a:extLst>
                <a:ext uri="{FF2B5EF4-FFF2-40B4-BE49-F238E27FC236}">
                  <a16:creationId xmlns:a16="http://schemas.microsoft.com/office/drawing/2014/main" id="{50301F1F-1159-2CD7-9F39-2F02B2C2FB0E}"/>
                </a:ext>
              </a:extLst>
            </p:cNvPr>
            <p:cNvSpPr/>
            <p:nvPr/>
          </p:nvSpPr>
          <p:spPr>
            <a:xfrm>
              <a:off x="2613214" y="2688793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52;p21">
              <a:extLst>
                <a:ext uri="{FF2B5EF4-FFF2-40B4-BE49-F238E27FC236}">
                  <a16:creationId xmlns:a16="http://schemas.microsoft.com/office/drawing/2014/main" id="{6F791DC9-1C0C-6C68-BA1E-BEE332028E77}"/>
                </a:ext>
              </a:extLst>
            </p:cNvPr>
            <p:cNvSpPr/>
            <p:nvPr/>
          </p:nvSpPr>
          <p:spPr>
            <a:xfrm>
              <a:off x="2613496" y="2688793"/>
              <a:ext cx="0" cy="23"/>
            </a:xfrm>
            <a:custGeom>
              <a:avLst/>
              <a:gdLst/>
              <a:ahLst/>
              <a:cxnLst/>
              <a:rect l="l" t="t" r="r" b="b"/>
              <a:pathLst>
                <a:path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53;p21">
              <a:extLst>
                <a:ext uri="{FF2B5EF4-FFF2-40B4-BE49-F238E27FC236}">
                  <a16:creationId xmlns:a16="http://schemas.microsoft.com/office/drawing/2014/main" id="{0BFB7EC9-6A21-C531-8155-D9A106DBD0C2}"/>
                </a:ext>
              </a:extLst>
            </p:cNvPr>
            <p:cNvSpPr/>
            <p:nvPr/>
          </p:nvSpPr>
          <p:spPr>
            <a:xfrm>
              <a:off x="2613754" y="2688535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54;p21">
              <a:extLst>
                <a:ext uri="{FF2B5EF4-FFF2-40B4-BE49-F238E27FC236}">
                  <a16:creationId xmlns:a16="http://schemas.microsoft.com/office/drawing/2014/main" id="{9BED858C-BA2D-A8A6-9BE0-95C583176CD0}"/>
                </a:ext>
              </a:extLst>
            </p:cNvPr>
            <p:cNvSpPr/>
            <p:nvPr/>
          </p:nvSpPr>
          <p:spPr>
            <a:xfrm>
              <a:off x="2614012" y="2688535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55;p21">
              <a:extLst>
                <a:ext uri="{FF2B5EF4-FFF2-40B4-BE49-F238E27FC236}">
                  <a16:creationId xmlns:a16="http://schemas.microsoft.com/office/drawing/2014/main" id="{89C33F73-C036-73BC-D533-0CEAA50A1CFF}"/>
                </a:ext>
              </a:extLst>
            </p:cNvPr>
            <p:cNvSpPr/>
            <p:nvPr/>
          </p:nvSpPr>
          <p:spPr>
            <a:xfrm>
              <a:off x="2614012" y="2688276"/>
              <a:ext cx="282" cy="282"/>
            </a:xfrm>
            <a:custGeom>
              <a:avLst/>
              <a:gdLst/>
              <a:ahLst/>
              <a:cxnLst/>
              <a:rect l="l" t="t" r="r" b="b"/>
              <a:pathLst>
                <a:path w="12" h="12" fill="none" extrusionOk="0">
                  <a:moveTo>
                    <a:pt x="11" y="0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56;p21">
              <a:extLst>
                <a:ext uri="{FF2B5EF4-FFF2-40B4-BE49-F238E27FC236}">
                  <a16:creationId xmlns:a16="http://schemas.microsoft.com/office/drawing/2014/main" id="{AF2824F2-2E24-4B9C-6C00-94E9C793A4FC}"/>
                </a:ext>
              </a:extLst>
            </p:cNvPr>
            <p:cNvSpPr/>
            <p:nvPr/>
          </p:nvSpPr>
          <p:spPr>
            <a:xfrm>
              <a:off x="2614270" y="2688276"/>
              <a:ext cx="282" cy="23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57;p21">
              <a:extLst>
                <a:ext uri="{FF2B5EF4-FFF2-40B4-BE49-F238E27FC236}">
                  <a16:creationId xmlns:a16="http://schemas.microsoft.com/office/drawing/2014/main" id="{D39EB3A9-6AEC-EC68-2998-93A730348571}"/>
                </a:ext>
              </a:extLst>
            </p:cNvPr>
            <p:cNvSpPr/>
            <p:nvPr/>
          </p:nvSpPr>
          <p:spPr>
            <a:xfrm>
              <a:off x="2614528" y="2687995"/>
              <a:ext cx="282" cy="305"/>
            </a:xfrm>
            <a:custGeom>
              <a:avLst/>
              <a:gdLst/>
              <a:ahLst/>
              <a:cxnLst/>
              <a:rect l="l" t="t" r="r" b="b"/>
              <a:pathLst>
                <a:path w="12" h="13" fill="none" extrusionOk="0">
                  <a:moveTo>
                    <a:pt x="12" y="1"/>
                  </a:moveTo>
                  <a:lnTo>
                    <a:pt x="12" y="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58;p21">
              <a:extLst>
                <a:ext uri="{FF2B5EF4-FFF2-40B4-BE49-F238E27FC236}">
                  <a16:creationId xmlns:a16="http://schemas.microsoft.com/office/drawing/2014/main" id="{2A918B19-B263-A7FC-C458-33C6601A894F}"/>
                </a:ext>
              </a:extLst>
            </p:cNvPr>
            <p:cNvSpPr/>
            <p:nvPr/>
          </p:nvSpPr>
          <p:spPr>
            <a:xfrm>
              <a:off x="2614786" y="2687995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59;p21">
              <a:extLst>
                <a:ext uri="{FF2B5EF4-FFF2-40B4-BE49-F238E27FC236}">
                  <a16:creationId xmlns:a16="http://schemas.microsoft.com/office/drawing/2014/main" id="{74AF10A3-FF52-1FBB-3DA7-5FB1CD6707EF}"/>
                </a:ext>
              </a:extLst>
            </p:cNvPr>
            <p:cNvSpPr/>
            <p:nvPr/>
          </p:nvSpPr>
          <p:spPr>
            <a:xfrm>
              <a:off x="2615045" y="2687995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60;p21">
              <a:extLst>
                <a:ext uri="{FF2B5EF4-FFF2-40B4-BE49-F238E27FC236}">
                  <a16:creationId xmlns:a16="http://schemas.microsoft.com/office/drawing/2014/main" id="{05F523B1-C48D-076E-6F61-F85EF18EC24F}"/>
                </a:ext>
              </a:extLst>
            </p:cNvPr>
            <p:cNvSpPr/>
            <p:nvPr/>
          </p:nvSpPr>
          <p:spPr>
            <a:xfrm>
              <a:off x="2615045" y="2687737"/>
              <a:ext cx="282" cy="282"/>
            </a:xfrm>
            <a:custGeom>
              <a:avLst/>
              <a:gdLst/>
              <a:ahLst/>
              <a:cxnLst/>
              <a:rect l="l" t="t" r="r" b="b"/>
              <a:pathLst>
                <a:path w="12" h="12" fill="none" extrusionOk="0">
                  <a:moveTo>
                    <a:pt x="12" y="1"/>
                  </a:moveTo>
                  <a:lnTo>
                    <a:pt x="12" y="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61;p21">
              <a:extLst>
                <a:ext uri="{FF2B5EF4-FFF2-40B4-BE49-F238E27FC236}">
                  <a16:creationId xmlns:a16="http://schemas.microsoft.com/office/drawing/2014/main" id="{9EDC8998-DEAD-EA4C-B477-BB8783627D7E}"/>
                </a:ext>
              </a:extLst>
            </p:cNvPr>
            <p:cNvSpPr/>
            <p:nvPr/>
          </p:nvSpPr>
          <p:spPr>
            <a:xfrm>
              <a:off x="2615303" y="2687479"/>
              <a:ext cx="563" cy="282"/>
            </a:xfrm>
            <a:custGeom>
              <a:avLst/>
              <a:gdLst/>
              <a:ahLst/>
              <a:cxnLst/>
              <a:rect l="l" t="t" r="r" b="b"/>
              <a:pathLst>
                <a:path w="24" h="12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62;p21">
              <a:extLst>
                <a:ext uri="{FF2B5EF4-FFF2-40B4-BE49-F238E27FC236}">
                  <a16:creationId xmlns:a16="http://schemas.microsoft.com/office/drawing/2014/main" id="{4790F7B2-ACDE-9A45-BF06-D3E5EC20D47C}"/>
                </a:ext>
              </a:extLst>
            </p:cNvPr>
            <p:cNvSpPr/>
            <p:nvPr/>
          </p:nvSpPr>
          <p:spPr>
            <a:xfrm>
              <a:off x="2615842" y="2672858"/>
              <a:ext cx="21707" cy="14644"/>
            </a:xfrm>
            <a:custGeom>
              <a:avLst/>
              <a:gdLst/>
              <a:ahLst/>
              <a:cxnLst/>
              <a:rect l="l" t="t" r="r" b="b"/>
              <a:pathLst>
                <a:path w="925" h="624" fill="none" extrusionOk="0">
                  <a:moveTo>
                    <a:pt x="924" y="0"/>
                  </a:moveTo>
                  <a:lnTo>
                    <a:pt x="924" y="0"/>
                  </a:lnTo>
                  <a:lnTo>
                    <a:pt x="735" y="156"/>
                  </a:lnTo>
                  <a:lnTo>
                    <a:pt x="523" y="312"/>
                  </a:lnTo>
                  <a:lnTo>
                    <a:pt x="279" y="468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279" y="468"/>
                  </a:lnTo>
                  <a:lnTo>
                    <a:pt x="523" y="312"/>
                  </a:lnTo>
                  <a:lnTo>
                    <a:pt x="735" y="156"/>
                  </a:lnTo>
                  <a:lnTo>
                    <a:pt x="9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63;p21">
              <a:extLst>
                <a:ext uri="{FF2B5EF4-FFF2-40B4-BE49-F238E27FC236}">
                  <a16:creationId xmlns:a16="http://schemas.microsoft.com/office/drawing/2014/main" id="{33C0CF68-44AB-8A54-4965-00CD5723C6CC}"/>
                </a:ext>
              </a:extLst>
            </p:cNvPr>
            <p:cNvSpPr/>
            <p:nvPr/>
          </p:nvSpPr>
          <p:spPr>
            <a:xfrm>
              <a:off x="2637526" y="2672858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64;p21">
              <a:extLst>
                <a:ext uri="{FF2B5EF4-FFF2-40B4-BE49-F238E27FC236}">
                  <a16:creationId xmlns:a16="http://schemas.microsoft.com/office/drawing/2014/main" id="{0C05E940-AB3B-1091-80D1-6EBAFACA2FB3}"/>
                </a:ext>
              </a:extLst>
            </p:cNvPr>
            <p:cNvSpPr/>
            <p:nvPr/>
          </p:nvSpPr>
          <p:spPr>
            <a:xfrm>
              <a:off x="2397149" y="2655610"/>
              <a:ext cx="253989" cy="45738"/>
            </a:xfrm>
            <a:custGeom>
              <a:avLst/>
              <a:gdLst/>
              <a:ahLst/>
              <a:cxnLst/>
              <a:rect l="l" t="t" r="r" b="b"/>
              <a:pathLst>
                <a:path w="10823" h="1949" extrusionOk="0">
                  <a:moveTo>
                    <a:pt x="10822" y="0"/>
                  </a:moveTo>
                  <a:lnTo>
                    <a:pt x="1270" y="123"/>
                  </a:lnTo>
                  <a:lnTo>
                    <a:pt x="635" y="134"/>
                  </a:lnTo>
                  <a:lnTo>
                    <a:pt x="312" y="145"/>
                  </a:lnTo>
                  <a:lnTo>
                    <a:pt x="1" y="167"/>
                  </a:lnTo>
                  <a:lnTo>
                    <a:pt x="891" y="223"/>
                  </a:lnTo>
                  <a:lnTo>
                    <a:pt x="1771" y="268"/>
                  </a:lnTo>
                  <a:lnTo>
                    <a:pt x="2661" y="301"/>
                  </a:lnTo>
                  <a:lnTo>
                    <a:pt x="3563" y="323"/>
                  </a:lnTo>
                  <a:lnTo>
                    <a:pt x="5356" y="334"/>
                  </a:lnTo>
                  <a:lnTo>
                    <a:pt x="7148" y="346"/>
                  </a:lnTo>
                  <a:lnTo>
                    <a:pt x="7460" y="346"/>
                  </a:lnTo>
                  <a:lnTo>
                    <a:pt x="7605" y="357"/>
                  </a:lnTo>
                  <a:lnTo>
                    <a:pt x="7749" y="379"/>
                  </a:lnTo>
                  <a:lnTo>
                    <a:pt x="7850" y="401"/>
                  </a:lnTo>
                  <a:lnTo>
                    <a:pt x="7928" y="435"/>
                  </a:lnTo>
                  <a:lnTo>
                    <a:pt x="8005" y="468"/>
                  </a:lnTo>
                  <a:lnTo>
                    <a:pt x="8072" y="501"/>
                  </a:lnTo>
                  <a:lnTo>
                    <a:pt x="8128" y="535"/>
                  </a:lnTo>
                  <a:lnTo>
                    <a:pt x="8172" y="579"/>
                  </a:lnTo>
                  <a:lnTo>
                    <a:pt x="8206" y="624"/>
                  </a:lnTo>
                  <a:lnTo>
                    <a:pt x="8228" y="668"/>
                  </a:lnTo>
                  <a:lnTo>
                    <a:pt x="8250" y="713"/>
                  </a:lnTo>
                  <a:lnTo>
                    <a:pt x="8250" y="757"/>
                  </a:lnTo>
                  <a:lnTo>
                    <a:pt x="8250" y="802"/>
                  </a:lnTo>
                  <a:lnTo>
                    <a:pt x="8239" y="847"/>
                  </a:lnTo>
                  <a:lnTo>
                    <a:pt x="8206" y="936"/>
                  </a:lnTo>
                  <a:lnTo>
                    <a:pt x="8150" y="1025"/>
                  </a:lnTo>
                  <a:lnTo>
                    <a:pt x="8050" y="1136"/>
                  </a:lnTo>
                  <a:lnTo>
                    <a:pt x="7939" y="1247"/>
                  </a:lnTo>
                  <a:lnTo>
                    <a:pt x="7805" y="1359"/>
                  </a:lnTo>
                  <a:lnTo>
                    <a:pt x="7660" y="1459"/>
                  </a:lnTo>
                  <a:lnTo>
                    <a:pt x="7493" y="1559"/>
                  </a:lnTo>
                  <a:lnTo>
                    <a:pt x="7315" y="1659"/>
                  </a:lnTo>
                  <a:lnTo>
                    <a:pt x="7126" y="1748"/>
                  </a:lnTo>
                  <a:lnTo>
                    <a:pt x="6914" y="1837"/>
                  </a:lnTo>
                  <a:lnTo>
                    <a:pt x="6603" y="1949"/>
                  </a:lnTo>
                  <a:lnTo>
                    <a:pt x="6603" y="1949"/>
                  </a:lnTo>
                  <a:lnTo>
                    <a:pt x="7003" y="1904"/>
                  </a:lnTo>
                  <a:lnTo>
                    <a:pt x="7382" y="1860"/>
                  </a:lnTo>
                  <a:lnTo>
                    <a:pt x="7738" y="1815"/>
                  </a:lnTo>
                  <a:lnTo>
                    <a:pt x="8072" y="1759"/>
                  </a:lnTo>
                  <a:lnTo>
                    <a:pt x="8373" y="1693"/>
                  </a:lnTo>
                  <a:lnTo>
                    <a:pt x="8651" y="1626"/>
                  </a:lnTo>
                  <a:lnTo>
                    <a:pt x="8896" y="1548"/>
                  </a:lnTo>
                  <a:lnTo>
                    <a:pt x="9108" y="1459"/>
                  </a:lnTo>
                  <a:lnTo>
                    <a:pt x="9130" y="1459"/>
                  </a:lnTo>
                  <a:lnTo>
                    <a:pt x="9130" y="1448"/>
                  </a:lnTo>
                  <a:lnTo>
                    <a:pt x="9152" y="1448"/>
                  </a:lnTo>
                  <a:lnTo>
                    <a:pt x="9152" y="1437"/>
                  </a:lnTo>
                  <a:lnTo>
                    <a:pt x="9174" y="1437"/>
                  </a:lnTo>
                  <a:lnTo>
                    <a:pt x="9174" y="1425"/>
                  </a:lnTo>
                  <a:lnTo>
                    <a:pt x="9197" y="1425"/>
                  </a:lnTo>
                  <a:lnTo>
                    <a:pt x="9208" y="1414"/>
                  </a:lnTo>
                  <a:lnTo>
                    <a:pt x="9219" y="1414"/>
                  </a:lnTo>
                  <a:lnTo>
                    <a:pt x="9230" y="1403"/>
                  </a:lnTo>
                  <a:lnTo>
                    <a:pt x="9241" y="1403"/>
                  </a:lnTo>
                  <a:lnTo>
                    <a:pt x="9252" y="1392"/>
                  </a:lnTo>
                  <a:lnTo>
                    <a:pt x="9264" y="1392"/>
                  </a:lnTo>
                  <a:lnTo>
                    <a:pt x="9275" y="1381"/>
                  </a:lnTo>
                  <a:lnTo>
                    <a:pt x="9286" y="1381"/>
                  </a:lnTo>
                  <a:lnTo>
                    <a:pt x="9297" y="1370"/>
                  </a:lnTo>
                  <a:lnTo>
                    <a:pt x="9319" y="1359"/>
                  </a:lnTo>
                  <a:lnTo>
                    <a:pt x="9598" y="1203"/>
                  </a:lnTo>
                  <a:lnTo>
                    <a:pt x="9842" y="1047"/>
                  </a:lnTo>
                  <a:lnTo>
                    <a:pt x="10054" y="891"/>
                  </a:lnTo>
                  <a:lnTo>
                    <a:pt x="10243" y="735"/>
                  </a:lnTo>
                  <a:lnTo>
                    <a:pt x="10355" y="624"/>
                  </a:lnTo>
                  <a:lnTo>
                    <a:pt x="10455" y="524"/>
                  </a:lnTo>
                  <a:lnTo>
                    <a:pt x="10622" y="334"/>
                  </a:lnTo>
                  <a:lnTo>
                    <a:pt x="10744" y="156"/>
                  </a:lnTo>
                  <a:lnTo>
                    <a:pt x="10822" y="0"/>
                  </a:lnTo>
                  <a:close/>
                </a:path>
              </a:pathLst>
            </a:custGeom>
            <a:solidFill>
              <a:srgbClr val="FAE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65;p21">
              <a:extLst>
                <a:ext uri="{FF2B5EF4-FFF2-40B4-BE49-F238E27FC236}">
                  <a16:creationId xmlns:a16="http://schemas.microsoft.com/office/drawing/2014/main" id="{D627F050-A0DB-ACA5-172C-CB3B53315E33}"/>
                </a:ext>
              </a:extLst>
            </p:cNvPr>
            <p:cNvSpPr/>
            <p:nvPr/>
          </p:nvSpPr>
          <p:spPr>
            <a:xfrm>
              <a:off x="2397149" y="2655610"/>
              <a:ext cx="253989" cy="45738"/>
            </a:xfrm>
            <a:custGeom>
              <a:avLst/>
              <a:gdLst/>
              <a:ahLst/>
              <a:cxnLst/>
              <a:rect l="l" t="t" r="r" b="b"/>
              <a:pathLst>
                <a:path w="10823" h="1949" fill="none" extrusionOk="0">
                  <a:moveTo>
                    <a:pt x="10822" y="0"/>
                  </a:moveTo>
                  <a:lnTo>
                    <a:pt x="10822" y="0"/>
                  </a:lnTo>
                  <a:lnTo>
                    <a:pt x="1270" y="123"/>
                  </a:lnTo>
                  <a:lnTo>
                    <a:pt x="1270" y="123"/>
                  </a:lnTo>
                  <a:lnTo>
                    <a:pt x="635" y="134"/>
                  </a:lnTo>
                  <a:lnTo>
                    <a:pt x="312" y="145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891" y="223"/>
                  </a:lnTo>
                  <a:lnTo>
                    <a:pt x="1771" y="268"/>
                  </a:lnTo>
                  <a:lnTo>
                    <a:pt x="2661" y="301"/>
                  </a:lnTo>
                  <a:lnTo>
                    <a:pt x="3563" y="323"/>
                  </a:lnTo>
                  <a:lnTo>
                    <a:pt x="5356" y="334"/>
                  </a:lnTo>
                  <a:lnTo>
                    <a:pt x="7148" y="346"/>
                  </a:lnTo>
                  <a:lnTo>
                    <a:pt x="7148" y="346"/>
                  </a:lnTo>
                  <a:lnTo>
                    <a:pt x="7460" y="346"/>
                  </a:lnTo>
                  <a:lnTo>
                    <a:pt x="7605" y="357"/>
                  </a:lnTo>
                  <a:lnTo>
                    <a:pt x="7749" y="379"/>
                  </a:lnTo>
                  <a:lnTo>
                    <a:pt x="7749" y="379"/>
                  </a:lnTo>
                  <a:lnTo>
                    <a:pt x="7850" y="401"/>
                  </a:lnTo>
                  <a:lnTo>
                    <a:pt x="7928" y="435"/>
                  </a:lnTo>
                  <a:lnTo>
                    <a:pt x="8005" y="468"/>
                  </a:lnTo>
                  <a:lnTo>
                    <a:pt x="8072" y="501"/>
                  </a:lnTo>
                  <a:lnTo>
                    <a:pt x="8128" y="535"/>
                  </a:lnTo>
                  <a:lnTo>
                    <a:pt x="8172" y="579"/>
                  </a:lnTo>
                  <a:lnTo>
                    <a:pt x="8206" y="624"/>
                  </a:lnTo>
                  <a:lnTo>
                    <a:pt x="8228" y="668"/>
                  </a:lnTo>
                  <a:lnTo>
                    <a:pt x="8228" y="668"/>
                  </a:lnTo>
                  <a:lnTo>
                    <a:pt x="8250" y="713"/>
                  </a:lnTo>
                  <a:lnTo>
                    <a:pt x="8250" y="757"/>
                  </a:lnTo>
                  <a:lnTo>
                    <a:pt x="8250" y="802"/>
                  </a:lnTo>
                  <a:lnTo>
                    <a:pt x="8239" y="847"/>
                  </a:lnTo>
                  <a:lnTo>
                    <a:pt x="8206" y="936"/>
                  </a:lnTo>
                  <a:lnTo>
                    <a:pt x="8150" y="1025"/>
                  </a:lnTo>
                  <a:lnTo>
                    <a:pt x="8150" y="1025"/>
                  </a:lnTo>
                  <a:lnTo>
                    <a:pt x="8050" y="1136"/>
                  </a:lnTo>
                  <a:lnTo>
                    <a:pt x="7939" y="1247"/>
                  </a:lnTo>
                  <a:lnTo>
                    <a:pt x="7805" y="1359"/>
                  </a:lnTo>
                  <a:lnTo>
                    <a:pt x="7660" y="1459"/>
                  </a:lnTo>
                  <a:lnTo>
                    <a:pt x="7493" y="1559"/>
                  </a:lnTo>
                  <a:lnTo>
                    <a:pt x="7315" y="1659"/>
                  </a:lnTo>
                  <a:lnTo>
                    <a:pt x="7126" y="1748"/>
                  </a:lnTo>
                  <a:lnTo>
                    <a:pt x="6914" y="1837"/>
                  </a:lnTo>
                  <a:lnTo>
                    <a:pt x="6914" y="1837"/>
                  </a:lnTo>
                  <a:lnTo>
                    <a:pt x="6603" y="1949"/>
                  </a:lnTo>
                  <a:lnTo>
                    <a:pt x="6603" y="1949"/>
                  </a:lnTo>
                  <a:lnTo>
                    <a:pt x="7003" y="1904"/>
                  </a:lnTo>
                  <a:lnTo>
                    <a:pt x="7382" y="1860"/>
                  </a:lnTo>
                  <a:lnTo>
                    <a:pt x="7738" y="1815"/>
                  </a:lnTo>
                  <a:lnTo>
                    <a:pt x="8072" y="1759"/>
                  </a:lnTo>
                  <a:lnTo>
                    <a:pt x="8373" y="1693"/>
                  </a:lnTo>
                  <a:lnTo>
                    <a:pt x="8651" y="1626"/>
                  </a:lnTo>
                  <a:lnTo>
                    <a:pt x="8896" y="1548"/>
                  </a:lnTo>
                  <a:lnTo>
                    <a:pt x="9108" y="1459"/>
                  </a:lnTo>
                  <a:lnTo>
                    <a:pt x="9108" y="1459"/>
                  </a:lnTo>
                  <a:lnTo>
                    <a:pt x="9119" y="1459"/>
                  </a:lnTo>
                  <a:lnTo>
                    <a:pt x="9119" y="1459"/>
                  </a:lnTo>
                  <a:lnTo>
                    <a:pt x="9119" y="1459"/>
                  </a:lnTo>
                  <a:lnTo>
                    <a:pt x="9119" y="1459"/>
                  </a:lnTo>
                  <a:lnTo>
                    <a:pt x="9119" y="1459"/>
                  </a:lnTo>
                  <a:lnTo>
                    <a:pt x="9119" y="1459"/>
                  </a:lnTo>
                  <a:lnTo>
                    <a:pt x="9119" y="1459"/>
                  </a:lnTo>
                  <a:lnTo>
                    <a:pt x="9119" y="1459"/>
                  </a:lnTo>
                  <a:lnTo>
                    <a:pt x="9130" y="1459"/>
                  </a:lnTo>
                  <a:lnTo>
                    <a:pt x="9130" y="1459"/>
                  </a:lnTo>
                  <a:lnTo>
                    <a:pt x="9130" y="1459"/>
                  </a:lnTo>
                  <a:lnTo>
                    <a:pt x="9130" y="1459"/>
                  </a:lnTo>
                  <a:lnTo>
                    <a:pt x="9130" y="1448"/>
                  </a:lnTo>
                  <a:lnTo>
                    <a:pt x="9130" y="1448"/>
                  </a:lnTo>
                  <a:lnTo>
                    <a:pt x="9130" y="1448"/>
                  </a:lnTo>
                  <a:lnTo>
                    <a:pt x="9141" y="1448"/>
                  </a:lnTo>
                  <a:lnTo>
                    <a:pt x="9141" y="1448"/>
                  </a:lnTo>
                  <a:lnTo>
                    <a:pt x="9141" y="1448"/>
                  </a:lnTo>
                  <a:lnTo>
                    <a:pt x="9141" y="1448"/>
                  </a:lnTo>
                  <a:lnTo>
                    <a:pt x="9152" y="1448"/>
                  </a:lnTo>
                  <a:lnTo>
                    <a:pt x="9152" y="1448"/>
                  </a:lnTo>
                  <a:lnTo>
                    <a:pt x="9152" y="1448"/>
                  </a:lnTo>
                  <a:lnTo>
                    <a:pt x="9152" y="1448"/>
                  </a:lnTo>
                  <a:lnTo>
                    <a:pt x="9152" y="1437"/>
                  </a:lnTo>
                  <a:lnTo>
                    <a:pt x="9152" y="1437"/>
                  </a:lnTo>
                  <a:lnTo>
                    <a:pt x="9163" y="1437"/>
                  </a:lnTo>
                  <a:lnTo>
                    <a:pt x="9163" y="1437"/>
                  </a:lnTo>
                  <a:lnTo>
                    <a:pt x="9163" y="1437"/>
                  </a:lnTo>
                  <a:lnTo>
                    <a:pt x="9163" y="1437"/>
                  </a:lnTo>
                  <a:lnTo>
                    <a:pt x="9174" y="1437"/>
                  </a:lnTo>
                  <a:lnTo>
                    <a:pt x="9174" y="1437"/>
                  </a:lnTo>
                  <a:lnTo>
                    <a:pt x="9174" y="1437"/>
                  </a:lnTo>
                  <a:lnTo>
                    <a:pt x="9174" y="1437"/>
                  </a:lnTo>
                  <a:lnTo>
                    <a:pt x="9174" y="1425"/>
                  </a:lnTo>
                  <a:lnTo>
                    <a:pt x="9174" y="1425"/>
                  </a:lnTo>
                  <a:lnTo>
                    <a:pt x="9186" y="1425"/>
                  </a:lnTo>
                  <a:lnTo>
                    <a:pt x="9186" y="1425"/>
                  </a:lnTo>
                  <a:lnTo>
                    <a:pt x="9186" y="1425"/>
                  </a:lnTo>
                  <a:lnTo>
                    <a:pt x="9186" y="1425"/>
                  </a:lnTo>
                  <a:lnTo>
                    <a:pt x="9197" y="1425"/>
                  </a:lnTo>
                  <a:lnTo>
                    <a:pt x="9197" y="1425"/>
                  </a:lnTo>
                  <a:lnTo>
                    <a:pt x="9197" y="1425"/>
                  </a:lnTo>
                  <a:lnTo>
                    <a:pt x="9197" y="1425"/>
                  </a:lnTo>
                  <a:lnTo>
                    <a:pt x="9208" y="1414"/>
                  </a:lnTo>
                  <a:lnTo>
                    <a:pt x="9208" y="1414"/>
                  </a:lnTo>
                  <a:lnTo>
                    <a:pt x="9208" y="1414"/>
                  </a:lnTo>
                  <a:lnTo>
                    <a:pt x="9208" y="1414"/>
                  </a:lnTo>
                  <a:lnTo>
                    <a:pt x="9208" y="1414"/>
                  </a:lnTo>
                  <a:lnTo>
                    <a:pt x="9208" y="1414"/>
                  </a:lnTo>
                  <a:lnTo>
                    <a:pt x="9219" y="1414"/>
                  </a:lnTo>
                  <a:lnTo>
                    <a:pt x="9219" y="1414"/>
                  </a:lnTo>
                  <a:lnTo>
                    <a:pt x="9219" y="1414"/>
                  </a:lnTo>
                  <a:lnTo>
                    <a:pt x="9219" y="1414"/>
                  </a:lnTo>
                  <a:lnTo>
                    <a:pt x="9230" y="1403"/>
                  </a:lnTo>
                  <a:lnTo>
                    <a:pt x="9230" y="1403"/>
                  </a:lnTo>
                  <a:lnTo>
                    <a:pt x="9230" y="1403"/>
                  </a:lnTo>
                  <a:lnTo>
                    <a:pt x="9230" y="1403"/>
                  </a:lnTo>
                  <a:lnTo>
                    <a:pt x="9241" y="1403"/>
                  </a:lnTo>
                  <a:lnTo>
                    <a:pt x="9241" y="1403"/>
                  </a:lnTo>
                  <a:lnTo>
                    <a:pt x="9241" y="1403"/>
                  </a:lnTo>
                  <a:lnTo>
                    <a:pt x="9241" y="1403"/>
                  </a:lnTo>
                  <a:lnTo>
                    <a:pt x="9241" y="1403"/>
                  </a:lnTo>
                  <a:lnTo>
                    <a:pt x="9241" y="1403"/>
                  </a:lnTo>
                  <a:lnTo>
                    <a:pt x="9252" y="1392"/>
                  </a:lnTo>
                  <a:lnTo>
                    <a:pt x="9252" y="1392"/>
                  </a:lnTo>
                  <a:lnTo>
                    <a:pt x="9252" y="1392"/>
                  </a:lnTo>
                  <a:lnTo>
                    <a:pt x="9252" y="1392"/>
                  </a:lnTo>
                  <a:lnTo>
                    <a:pt x="9264" y="1392"/>
                  </a:lnTo>
                  <a:lnTo>
                    <a:pt x="9264" y="1392"/>
                  </a:lnTo>
                  <a:lnTo>
                    <a:pt x="9264" y="1392"/>
                  </a:lnTo>
                  <a:lnTo>
                    <a:pt x="9264" y="1392"/>
                  </a:lnTo>
                  <a:lnTo>
                    <a:pt x="9275" y="1381"/>
                  </a:lnTo>
                  <a:lnTo>
                    <a:pt x="9275" y="1381"/>
                  </a:lnTo>
                  <a:lnTo>
                    <a:pt x="9275" y="1381"/>
                  </a:lnTo>
                  <a:lnTo>
                    <a:pt x="9275" y="1381"/>
                  </a:lnTo>
                  <a:lnTo>
                    <a:pt x="9275" y="1381"/>
                  </a:lnTo>
                  <a:lnTo>
                    <a:pt x="9275" y="1381"/>
                  </a:lnTo>
                  <a:lnTo>
                    <a:pt x="9286" y="1381"/>
                  </a:lnTo>
                  <a:lnTo>
                    <a:pt x="9286" y="1381"/>
                  </a:lnTo>
                  <a:lnTo>
                    <a:pt x="9286" y="1381"/>
                  </a:lnTo>
                  <a:lnTo>
                    <a:pt x="9286" y="1381"/>
                  </a:lnTo>
                  <a:lnTo>
                    <a:pt x="9286" y="1381"/>
                  </a:lnTo>
                  <a:lnTo>
                    <a:pt x="9286" y="1381"/>
                  </a:lnTo>
                  <a:lnTo>
                    <a:pt x="9297" y="1370"/>
                  </a:lnTo>
                  <a:lnTo>
                    <a:pt x="9297" y="1370"/>
                  </a:lnTo>
                  <a:lnTo>
                    <a:pt x="9297" y="1370"/>
                  </a:lnTo>
                  <a:lnTo>
                    <a:pt x="9297" y="1370"/>
                  </a:lnTo>
                  <a:lnTo>
                    <a:pt x="9319" y="1359"/>
                  </a:lnTo>
                  <a:lnTo>
                    <a:pt x="9319" y="1359"/>
                  </a:lnTo>
                  <a:lnTo>
                    <a:pt x="9319" y="1359"/>
                  </a:lnTo>
                  <a:lnTo>
                    <a:pt x="9319" y="1359"/>
                  </a:lnTo>
                  <a:lnTo>
                    <a:pt x="9598" y="1203"/>
                  </a:lnTo>
                  <a:lnTo>
                    <a:pt x="9842" y="1047"/>
                  </a:lnTo>
                  <a:lnTo>
                    <a:pt x="10054" y="891"/>
                  </a:lnTo>
                  <a:lnTo>
                    <a:pt x="10243" y="735"/>
                  </a:lnTo>
                  <a:lnTo>
                    <a:pt x="10243" y="735"/>
                  </a:lnTo>
                  <a:lnTo>
                    <a:pt x="10243" y="735"/>
                  </a:lnTo>
                  <a:lnTo>
                    <a:pt x="10243" y="735"/>
                  </a:lnTo>
                  <a:lnTo>
                    <a:pt x="10243" y="735"/>
                  </a:lnTo>
                  <a:lnTo>
                    <a:pt x="10243" y="735"/>
                  </a:lnTo>
                  <a:lnTo>
                    <a:pt x="10355" y="624"/>
                  </a:lnTo>
                  <a:lnTo>
                    <a:pt x="10455" y="524"/>
                  </a:lnTo>
                  <a:lnTo>
                    <a:pt x="10622" y="334"/>
                  </a:lnTo>
                  <a:lnTo>
                    <a:pt x="10744" y="156"/>
                  </a:lnTo>
                  <a:lnTo>
                    <a:pt x="108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66;p21">
              <a:extLst>
                <a:ext uri="{FF2B5EF4-FFF2-40B4-BE49-F238E27FC236}">
                  <a16:creationId xmlns:a16="http://schemas.microsoft.com/office/drawing/2014/main" id="{1DC0C2E6-FB49-1B72-FA98-627FAFD4E354}"/>
                </a:ext>
              </a:extLst>
            </p:cNvPr>
            <p:cNvSpPr/>
            <p:nvPr/>
          </p:nvSpPr>
          <p:spPr>
            <a:xfrm>
              <a:off x="2382787" y="2623999"/>
              <a:ext cx="10983" cy="5773"/>
            </a:xfrm>
            <a:custGeom>
              <a:avLst/>
              <a:gdLst/>
              <a:ahLst/>
              <a:cxnLst/>
              <a:rect l="l" t="t" r="r" b="b"/>
              <a:pathLst>
                <a:path w="468" h="246" extrusionOk="0">
                  <a:moveTo>
                    <a:pt x="89" y="0"/>
                  </a:moveTo>
                  <a:lnTo>
                    <a:pt x="45" y="11"/>
                  </a:lnTo>
                  <a:lnTo>
                    <a:pt x="22" y="34"/>
                  </a:lnTo>
                  <a:lnTo>
                    <a:pt x="0" y="78"/>
                  </a:lnTo>
                  <a:lnTo>
                    <a:pt x="0" y="112"/>
                  </a:lnTo>
                  <a:lnTo>
                    <a:pt x="11" y="156"/>
                  </a:lnTo>
                  <a:lnTo>
                    <a:pt x="34" y="190"/>
                  </a:lnTo>
                  <a:lnTo>
                    <a:pt x="67" y="201"/>
                  </a:lnTo>
                  <a:lnTo>
                    <a:pt x="234" y="234"/>
                  </a:lnTo>
                  <a:lnTo>
                    <a:pt x="323" y="245"/>
                  </a:lnTo>
                  <a:lnTo>
                    <a:pt x="401" y="234"/>
                  </a:lnTo>
                  <a:lnTo>
                    <a:pt x="423" y="223"/>
                  </a:lnTo>
                  <a:lnTo>
                    <a:pt x="446" y="212"/>
                  </a:lnTo>
                  <a:lnTo>
                    <a:pt x="457" y="190"/>
                  </a:lnTo>
                  <a:lnTo>
                    <a:pt x="468" y="167"/>
                  </a:lnTo>
                  <a:lnTo>
                    <a:pt x="457" y="112"/>
                  </a:lnTo>
                  <a:lnTo>
                    <a:pt x="446" y="89"/>
                  </a:lnTo>
                  <a:lnTo>
                    <a:pt x="423" y="78"/>
                  </a:lnTo>
                  <a:lnTo>
                    <a:pt x="356" y="45"/>
                  </a:lnTo>
                  <a:lnTo>
                    <a:pt x="279" y="2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567;p21">
              <a:extLst>
                <a:ext uri="{FF2B5EF4-FFF2-40B4-BE49-F238E27FC236}">
                  <a16:creationId xmlns:a16="http://schemas.microsoft.com/office/drawing/2014/main" id="{DC1212F8-CB4B-BC88-41B8-03735F360F76}"/>
                </a:ext>
              </a:extLst>
            </p:cNvPr>
            <p:cNvSpPr/>
            <p:nvPr/>
          </p:nvSpPr>
          <p:spPr>
            <a:xfrm>
              <a:off x="2446266" y="2620596"/>
              <a:ext cx="10467" cy="9950"/>
            </a:xfrm>
            <a:custGeom>
              <a:avLst/>
              <a:gdLst/>
              <a:ahLst/>
              <a:cxnLst/>
              <a:rect l="l" t="t" r="r" b="b"/>
              <a:pathLst>
                <a:path w="446" h="424" extrusionOk="0">
                  <a:moveTo>
                    <a:pt x="346" y="1"/>
                  </a:moveTo>
                  <a:lnTo>
                    <a:pt x="312" y="23"/>
                  </a:lnTo>
                  <a:lnTo>
                    <a:pt x="156" y="145"/>
                  </a:lnTo>
                  <a:lnTo>
                    <a:pt x="67" y="212"/>
                  </a:lnTo>
                  <a:lnTo>
                    <a:pt x="34" y="245"/>
                  </a:lnTo>
                  <a:lnTo>
                    <a:pt x="12" y="290"/>
                  </a:lnTo>
                  <a:lnTo>
                    <a:pt x="1" y="312"/>
                  </a:lnTo>
                  <a:lnTo>
                    <a:pt x="1" y="346"/>
                  </a:lnTo>
                  <a:lnTo>
                    <a:pt x="12" y="390"/>
                  </a:lnTo>
                  <a:lnTo>
                    <a:pt x="34" y="401"/>
                  </a:lnTo>
                  <a:lnTo>
                    <a:pt x="56" y="412"/>
                  </a:lnTo>
                  <a:lnTo>
                    <a:pt x="79" y="424"/>
                  </a:lnTo>
                  <a:lnTo>
                    <a:pt x="101" y="424"/>
                  </a:lnTo>
                  <a:lnTo>
                    <a:pt x="156" y="401"/>
                  </a:lnTo>
                  <a:lnTo>
                    <a:pt x="201" y="379"/>
                  </a:lnTo>
                  <a:lnTo>
                    <a:pt x="279" y="312"/>
                  </a:lnTo>
                  <a:lnTo>
                    <a:pt x="424" y="168"/>
                  </a:lnTo>
                  <a:lnTo>
                    <a:pt x="446" y="134"/>
                  </a:lnTo>
                  <a:lnTo>
                    <a:pt x="446" y="101"/>
                  </a:lnTo>
                  <a:lnTo>
                    <a:pt x="446" y="67"/>
                  </a:lnTo>
                  <a:lnTo>
                    <a:pt x="435" y="45"/>
                  </a:lnTo>
                  <a:lnTo>
                    <a:pt x="401" y="23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568;p21">
              <a:extLst>
                <a:ext uri="{FF2B5EF4-FFF2-40B4-BE49-F238E27FC236}">
                  <a16:creationId xmlns:a16="http://schemas.microsoft.com/office/drawing/2014/main" id="{C1049B5D-6E84-EBC5-A884-2DA85C05C537}"/>
                </a:ext>
              </a:extLst>
            </p:cNvPr>
            <p:cNvSpPr/>
            <p:nvPr/>
          </p:nvSpPr>
          <p:spPr>
            <a:xfrm>
              <a:off x="2424840" y="2613814"/>
              <a:ext cx="9434" cy="11781"/>
            </a:xfrm>
            <a:custGeom>
              <a:avLst/>
              <a:gdLst/>
              <a:ahLst/>
              <a:cxnLst/>
              <a:rect l="l" t="t" r="r" b="b"/>
              <a:pathLst>
                <a:path w="402" h="502" extrusionOk="0">
                  <a:moveTo>
                    <a:pt x="279" y="0"/>
                  </a:moveTo>
                  <a:lnTo>
                    <a:pt x="246" y="22"/>
                  </a:lnTo>
                  <a:lnTo>
                    <a:pt x="212" y="45"/>
                  </a:lnTo>
                  <a:lnTo>
                    <a:pt x="79" y="223"/>
                  </a:lnTo>
                  <a:lnTo>
                    <a:pt x="34" y="312"/>
                  </a:lnTo>
                  <a:lnTo>
                    <a:pt x="1" y="412"/>
                  </a:lnTo>
                  <a:lnTo>
                    <a:pt x="1" y="457"/>
                  </a:lnTo>
                  <a:lnTo>
                    <a:pt x="23" y="479"/>
                  </a:lnTo>
                  <a:lnTo>
                    <a:pt x="56" y="501"/>
                  </a:lnTo>
                  <a:lnTo>
                    <a:pt x="79" y="501"/>
                  </a:lnTo>
                  <a:lnTo>
                    <a:pt x="101" y="490"/>
                  </a:lnTo>
                  <a:lnTo>
                    <a:pt x="190" y="423"/>
                  </a:lnTo>
                  <a:lnTo>
                    <a:pt x="257" y="334"/>
                  </a:lnTo>
                  <a:lnTo>
                    <a:pt x="379" y="156"/>
                  </a:lnTo>
                  <a:lnTo>
                    <a:pt x="401" y="111"/>
                  </a:lnTo>
                  <a:lnTo>
                    <a:pt x="401" y="78"/>
                  </a:lnTo>
                  <a:lnTo>
                    <a:pt x="379" y="45"/>
                  </a:lnTo>
                  <a:lnTo>
                    <a:pt x="357" y="22"/>
                  </a:lnTo>
                  <a:lnTo>
                    <a:pt x="312" y="1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569;p21">
              <a:extLst>
                <a:ext uri="{FF2B5EF4-FFF2-40B4-BE49-F238E27FC236}">
                  <a16:creationId xmlns:a16="http://schemas.microsoft.com/office/drawing/2014/main" id="{322C32E0-75C9-BDB0-2923-9C0B20BD761A}"/>
                </a:ext>
              </a:extLst>
            </p:cNvPr>
            <p:cNvSpPr/>
            <p:nvPr/>
          </p:nvSpPr>
          <p:spPr>
            <a:xfrm>
              <a:off x="2522559" y="2607806"/>
              <a:ext cx="8636" cy="9669"/>
            </a:xfrm>
            <a:custGeom>
              <a:avLst/>
              <a:gdLst/>
              <a:ahLst/>
              <a:cxnLst/>
              <a:rect l="l" t="t" r="r" b="b"/>
              <a:pathLst>
                <a:path w="368" h="412" extrusionOk="0">
                  <a:moveTo>
                    <a:pt x="90" y="0"/>
                  </a:moveTo>
                  <a:lnTo>
                    <a:pt x="45" y="22"/>
                  </a:lnTo>
                  <a:lnTo>
                    <a:pt x="12" y="56"/>
                  </a:lnTo>
                  <a:lnTo>
                    <a:pt x="1" y="111"/>
                  </a:lnTo>
                  <a:lnTo>
                    <a:pt x="1" y="156"/>
                  </a:lnTo>
                  <a:lnTo>
                    <a:pt x="23" y="200"/>
                  </a:lnTo>
                  <a:lnTo>
                    <a:pt x="56" y="234"/>
                  </a:lnTo>
                  <a:lnTo>
                    <a:pt x="67" y="234"/>
                  </a:lnTo>
                  <a:lnTo>
                    <a:pt x="90" y="256"/>
                  </a:lnTo>
                  <a:lnTo>
                    <a:pt x="112" y="278"/>
                  </a:lnTo>
                  <a:lnTo>
                    <a:pt x="112" y="289"/>
                  </a:lnTo>
                  <a:lnTo>
                    <a:pt x="145" y="334"/>
                  </a:lnTo>
                  <a:lnTo>
                    <a:pt x="179" y="367"/>
                  </a:lnTo>
                  <a:lnTo>
                    <a:pt x="212" y="401"/>
                  </a:lnTo>
                  <a:lnTo>
                    <a:pt x="257" y="412"/>
                  </a:lnTo>
                  <a:lnTo>
                    <a:pt x="301" y="401"/>
                  </a:lnTo>
                  <a:lnTo>
                    <a:pt x="335" y="379"/>
                  </a:lnTo>
                  <a:lnTo>
                    <a:pt x="357" y="334"/>
                  </a:lnTo>
                  <a:lnTo>
                    <a:pt x="368" y="289"/>
                  </a:lnTo>
                  <a:lnTo>
                    <a:pt x="368" y="245"/>
                  </a:lnTo>
                  <a:lnTo>
                    <a:pt x="346" y="200"/>
                  </a:lnTo>
                  <a:lnTo>
                    <a:pt x="323" y="156"/>
                  </a:lnTo>
                  <a:lnTo>
                    <a:pt x="257" y="78"/>
                  </a:lnTo>
                  <a:lnTo>
                    <a:pt x="190" y="11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570;p21">
              <a:extLst>
                <a:ext uri="{FF2B5EF4-FFF2-40B4-BE49-F238E27FC236}">
                  <a16:creationId xmlns:a16="http://schemas.microsoft.com/office/drawing/2014/main" id="{2E9C1212-8396-3A91-6CEB-31592C9D769C}"/>
                </a:ext>
              </a:extLst>
            </p:cNvPr>
            <p:cNvSpPr/>
            <p:nvPr/>
          </p:nvSpPr>
          <p:spPr>
            <a:xfrm>
              <a:off x="2486255" y="2638877"/>
              <a:ext cx="6547" cy="7603"/>
            </a:xfrm>
            <a:custGeom>
              <a:avLst/>
              <a:gdLst/>
              <a:ahLst/>
              <a:cxnLst/>
              <a:rect l="l" t="t" r="r" b="b"/>
              <a:pathLst>
                <a:path w="279" h="324" extrusionOk="0">
                  <a:moveTo>
                    <a:pt x="200" y="1"/>
                  </a:moveTo>
                  <a:lnTo>
                    <a:pt x="156" y="12"/>
                  </a:lnTo>
                  <a:lnTo>
                    <a:pt x="111" y="34"/>
                  </a:lnTo>
                  <a:lnTo>
                    <a:pt x="78" y="90"/>
                  </a:lnTo>
                  <a:lnTo>
                    <a:pt x="22" y="179"/>
                  </a:lnTo>
                  <a:lnTo>
                    <a:pt x="0" y="212"/>
                  </a:lnTo>
                  <a:lnTo>
                    <a:pt x="11" y="257"/>
                  </a:lnTo>
                  <a:lnTo>
                    <a:pt x="22" y="290"/>
                  </a:lnTo>
                  <a:lnTo>
                    <a:pt x="56" y="313"/>
                  </a:lnTo>
                  <a:lnTo>
                    <a:pt x="89" y="324"/>
                  </a:lnTo>
                  <a:lnTo>
                    <a:pt x="123" y="324"/>
                  </a:lnTo>
                  <a:lnTo>
                    <a:pt x="156" y="313"/>
                  </a:lnTo>
                  <a:lnTo>
                    <a:pt x="189" y="279"/>
                  </a:lnTo>
                  <a:lnTo>
                    <a:pt x="245" y="201"/>
                  </a:lnTo>
                  <a:lnTo>
                    <a:pt x="278" y="134"/>
                  </a:lnTo>
                  <a:lnTo>
                    <a:pt x="278" y="101"/>
                  </a:lnTo>
                  <a:lnTo>
                    <a:pt x="278" y="68"/>
                  </a:lnTo>
                  <a:lnTo>
                    <a:pt x="267" y="45"/>
                  </a:lnTo>
                  <a:lnTo>
                    <a:pt x="245" y="23"/>
                  </a:lnTo>
                  <a:lnTo>
                    <a:pt x="223" y="12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571;p21">
              <a:extLst>
                <a:ext uri="{FF2B5EF4-FFF2-40B4-BE49-F238E27FC236}">
                  <a16:creationId xmlns:a16="http://schemas.microsoft.com/office/drawing/2014/main" id="{5181AAB5-3D36-CC15-1AEE-B2679AA8BF6F}"/>
                </a:ext>
              </a:extLst>
            </p:cNvPr>
            <p:cNvSpPr/>
            <p:nvPr/>
          </p:nvSpPr>
          <p:spPr>
            <a:xfrm>
              <a:off x="2565669" y="2617733"/>
              <a:ext cx="13095" cy="14127"/>
            </a:xfrm>
            <a:custGeom>
              <a:avLst/>
              <a:gdLst/>
              <a:ahLst/>
              <a:cxnLst/>
              <a:rect l="l" t="t" r="r" b="b"/>
              <a:pathLst>
                <a:path w="558" h="602" extrusionOk="0">
                  <a:moveTo>
                    <a:pt x="446" y="0"/>
                  </a:moveTo>
                  <a:lnTo>
                    <a:pt x="413" y="11"/>
                  </a:lnTo>
                  <a:lnTo>
                    <a:pt x="368" y="33"/>
                  </a:lnTo>
                  <a:lnTo>
                    <a:pt x="156" y="256"/>
                  </a:lnTo>
                  <a:lnTo>
                    <a:pt x="101" y="312"/>
                  </a:lnTo>
                  <a:lnTo>
                    <a:pt x="56" y="379"/>
                  </a:lnTo>
                  <a:lnTo>
                    <a:pt x="23" y="434"/>
                  </a:lnTo>
                  <a:lnTo>
                    <a:pt x="1" y="512"/>
                  </a:lnTo>
                  <a:lnTo>
                    <a:pt x="12" y="557"/>
                  </a:lnTo>
                  <a:lnTo>
                    <a:pt x="45" y="579"/>
                  </a:lnTo>
                  <a:lnTo>
                    <a:pt x="79" y="601"/>
                  </a:lnTo>
                  <a:lnTo>
                    <a:pt x="123" y="601"/>
                  </a:lnTo>
                  <a:lnTo>
                    <a:pt x="156" y="590"/>
                  </a:lnTo>
                  <a:lnTo>
                    <a:pt x="190" y="568"/>
                  </a:lnTo>
                  <a:lnTo>
                    <a:pt x="246" y="523"/>
                  </a:lnTo>
                  <a:lnTo>
                    <a:pt x="335" y="423"/>
                  </a:lnTo>
                  <a:lnTo>
                    <a:pt x="524" y="189"/>
                  </a:lnTo>
                  <a:lnTo>
                    <a:pt x="557" y="145"/>
                  </a:lnTo>
                  <a:lnTo>
                    <a:pt x="557" y="111"/>
                  </a:lnTo>
                  <a:lnTo>
                    <a:pt x="546" y="67"/>
                  </a:lnTo>
                  <a:lnTo>
                    <a:pt x="524" y="33"/>
                  </a:lnTo>
                  <a:lnTo>
                    <a:pt x="490" y="1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572;p21">
              <a:extLst>
                <a:ext uri="{FF2B5EF4-FFF2-40B4-BE49-F238E27FC236}">
                  <a16:creationId xmlns:a16="http://schemas.microsoft.com/office/drawing/2014/main" id="{015F4937-52CF-FC73-022C-A1E2B1DCC3F1}"/>
                </a:ext>
              </a:extLst>
            </p:cNvPr>
            <p:cNvSpPr/>
            <p:nvPr/>
          </p:nvSpPr>
          <p:spPr>
            <a:xfrm>
              <a:off x="2509769" y="2629209"/>
              <a:ext cx="1056" cy="1080"/>
            </a:xfrm>
            <a:custGeom>
              <a:avLst/>
              <a:gdLst/>
              <a:ahLst/>
              <a:cxnLst/>
              <a:rect l="l" t="t" r="r" b="b"/>
              <a:pathLst>
                <a:path w="45" h="46" extrusionOk="0">
                  <a:moveTo>
                    <a:pt x="0" y="1"/>
                  </a:moveTo>
                  <a:lnTo>
                    <a:pt x="0" y="23"/>
                  </a:lnTo>
                  <a:lnTo>
                    <a:pt x="0" y="34"/>
                  </a:lnTo>
                  <a:lnTo>
                    <a:pt x="22" y="45"/>
                  </a:lnTo>
                  <a:lnTo>
                    <a:pt x="33" y="34"/>
                  </a:lnTo>
                  <a:lnTo>
                    <a:pt x="45" y="2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573;p21">
              <a:extLst>
                <a:ext uri="{FF2B5EF4-FFF2-40B4-BE49-F238E27FC236}">
                  <a16:creationId xmlns:a16="http://schemas.microsoft.com/office/drawing/2014/main" id="{50F880CB-62F3-D2E6-651C-C1F6EAE02054}"/>
                </a:ext>
              </a:extLst>
            </p:cNvPr>
            <p:cNvSpPr/>
            <p:nvPr/>
          </p:nvSpPr>
          <p:spPr>
            <a:xfrm>
              <a:off x="2559145" y="2585066"/>
              <a:ext cx="15160" cy="8894"/>
            </a:xfrm>
            <a:custGeom>
              <a:avLst/>
              <a:gdLst/>
              <a:ahLst/>
              <a:cxnLst/>
              <a:rect l="l" t="t" r="r" b="b"/>
              <a:pathLst>
                <a:path w="646" h="379" extrusionOk="0">
                  <a:moveTo>
                    <a:pt x="78" y="0"/>
                  </a:moveTo>
                  <a:lnTo>
                    <a:pt x="45" y="12"/>
                  </a:lnTo>
                  <a:lnTo>
                    <a:pt x="23" y="34"/>
                  </a:lnTo>
                  <a:lnTo>
                    <a:pt x="0" y="56"/>
                  </a:lnTo>
                  <a:lnTo>
                    <a:pt x="0" y="89"/>
                  </a:lnTo>
                  <a:lnTo>
                    <a:pt x="0" y="123"/>
                  </a:lnTo>
                  <a:lnTo>
                    <a:pt x="11" y="156"/>
                  </a:lnTo>
                  <a:lnTo>
                    <a:pt x="45" y="179"/>
                  </a:lnTo>
                  <a:lnTo>
                    <a:pt x="301" y="301"/>
                  </a:lnTo>
                  <a:lnTo>
                    <a:pt x="423" y="357"/>
                  </a:lnTo>
                  <a:lnTo>
                    <a:pt x="490" y="379"/>
                  </a:lnTo>
                  <a:lnTo>
                    <a:pt x="579" y="379"/>
                  </a:lnTo>
                  <a:lnTo>
                    <a:pt x="613" y="357"/>
                  </a:lnTo>
                  <a:lnTo>
                    <a:pt x="624" y="346"/>
                  </a:lnTo>
                  <a:lnTo>
                    <a:pt x="635" y="323"/>
                  </a:lnTo>
                  <a:lnTo>
                    <a:pt x="646" y="301"/>
                  </a:lnTo>
                  <a:lnTo>
                    <a:pt x="646" y="279"/>
                  </a:lnTo>
                  <a:lnTo>
                    <a:pt x="635" y="245"/>
                  </a:lnTo>
                  <a:lnTo>
                    <a:pt x="624" y="223"/>
                  </a:lnTo>
                  <a:lnTo>
                    <a:pt x="568" y="179"/>
                  </a:lnTo>
                  <a:lnTo>
                    <a:pt x="512" y="145"/>
                  </a:lnTo>
                  <a:lnTo>
                    <a:pt x="390" y="10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574;p21">
              <a:extLst>
                <a:ext uri="{FF2B5EF4-FFF2-40B4-BE49-F238E27FC236}">
                  <a16:creationId xmlns:a16="http://schemas.microsoft.com/office/drawing/2014/main" id="{8FA23B58-F37D-864F-9DF8-0920A2B577A1}"/>
                </a:ext>
              </a:extLst>
            </p:cNvPr>
            <p:cNvSpPr/>
            <p:nvPr/>
          </p:nvSpPr>
          <p:spPr>
            <a:xfrm>
              <a:off x="2483368" y="2598654"/>
              <a:ext cx="15958" cy="6031"/>
            </a:xfrm>
            <a:custGeom>
              <a:avLst/>
              <a:gdLst/>
              <a:ahLst/>
              <a:cxnLst/>
              <a:rect l="l" t="t" r="r" b="b"/>
              <a:pathLst>
                <a:path w="680" h="257" extrusionOk="0">
                  <a:moveTo>
                    <a:pt x="368" y="0"/>
                  </a:moveTo>
                  <a:lnTo>
                    <a:pt x="123" y="11"/>
                  </a:lnTo>
                  <a:lnTo>
                    <a:pt x="79" y="23"/>
                  </a:lnTo>
                  <a:lnTo>
                    <a:pt x="34" y="45"/>
                  </a:lnTo>
                  <a:lnTo>
                    <a:pt x="12" y="89"/>
                  </a:lnTo>
                  <a:lnTo>
                    <a:pt x="1" y="134"/>
                  </a:lnTo>
                  <a:lnTo>
                    <a:pt x="12" y="178"/>
                  </a:lnTo>
                  <a:lnTo>
                    <a:pt x="34" y="212"/>
                  </a:lnTo>
                  <a:lnTo>
                    <a:pt x="79" y="245"/>
                  </a:lnTo>
                  <a:lnTo>
                    <a:pt x="123" y="256"/>
                  </a:lnTo>
                  <a:lnTo>
                    <a:pt x="502" y="256"/>
                  </a:lnTo>
                  <a:lnTo>
                    <a:pt x="557" y="245"/>
                  </a:lnTo>
                  <a:lnTo>
                    <a:pt x="613" y="223"/>
                  </a:lnTo>
                  <a:lnTo>
                    <a:pt x="646" y="212"/>
                  </a:lnTo>
                  <a:lnTo>
                    <a:pt x="669" y="190"/>
                  </a:lnTo>
                  <a:lnTo>
                    <a:pt x="680" y="156"/>
                  </a:lnTo>
                  <a:lnTo>
                    <a:pt x="680" y="134"/>
                  </a:lnTo>
                  <a:lnTo>
                    <a:pt x="680" y="101"/>
                  </a:lnTo>
                  <a:lnTo>
                    <a:pt x="669" y="78"/>
                  </a:lnTo>
                  <a:lnTo>
                    <a:pt x="646" y="56"/>
                  </a:lnTo>
                  <a:lnTo>
                    <a:pt x="613" y="45"/>
                  </a:lnTo>
                  <a:lnTo>
                    <a:pt x="557" y="23"/>
                  </a:lnTo>
                  <a:lnTo>
                    <a:pt x="502" y="1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575;p21">
              <a:extLst>
                <a:ext uri="{FF2B5EF4-FFF2-40B4-BE49-F238E27FC236}">
                  <a16:creationId xmlns:a16="http://schemas.microsoft.com/office/drawing/2014/main" id="{51330624-526F-5FE1-45F5-19FC47ADB8E9}"/>
                </a:ext>
              </a:extLst>
            </p:cNvPr>
            <p:cNvSpPr/>
            <p:nvPr/>
          </p:nvSpPr>
          <p:spPr>
            <a:xfrm>
              <a:off x="2506883" y="2627660"/>
              <a:ext cx="12837" cy="6289"/>
            </a:xfrm>
            <a:custGeom>
              <a:avLst/>
              <a:gdLst/>
              <a:ahLst/>
              <a:cxnLst/>
              <a:rect l="l" t="t" r="r" b="b"/>
              <a:pathLst>
                <a:path w="547" h="268" extrusionOk="0">
                  <a:moveTo>
                    <a:pt x="390" y="0"/>
                  </a:moveTo>
                  <a:lnTo>
                    <a:pt x="279" y="34"/>
                  </a:lnTo>
                  <a:lnTo>
                    <a:pt x="67" y="78"/>
                  </a:lnTo>
                  <a:lnTo>
                    <a:pt x="34" y="89"/>
                  </a:lnTo>
                  <a:lnTo>
                    <a:pt x="12" y="123"/>
                  </a:lnTo>
                  <a:lnTo>
                    <a:pt x="1" y="156"/>
                  </a:lnTo>
                  <a:lnTo>
                    <a:pt x="1" y="189"/>
                  </a:lnTo>
                  <a:lnTo>
                    <a:pt x="23" y="223"/>
                  </a:lnTo>
                  <a:lnTo>
                    <a:pt x="45" y="245"/>
                  </a:lnTo>
                  <a:lnTo>
                    <a:pt x="79" y="267"/>
                  </a:lnTo>
                  <a:lnTo>
                    <a:pt x="123" y="267"/>
                  </a:lnTo>
                  <a:lnTo>
                    <a:pt x="335" y="212"/>
                  </a:lnTo>
                  <a:lnTo>
                    <a:pt x="435" y="189"/>
                  </a:lnTo>
                  <a:lnTo>
                    <a:pt x="479" y="167"/>
                  </a:lnTo>
                  <a:lnTo>
                    <a:pt x="524" y="145"/>
                  </a:lnTo>
                  <a:lnTo>
                    <a:pt x="546" y="100"/>
                  </a:lnTo>
                  <a:lnTo>
                    <a:pt x="546" y="67"/>
                  </a:lnTo>
                  <a:lnTo>
                    <a:pt x="524" y="34"/>
                  </a:lnTo>
                  <a:lnTo>
                    <a:pt x="490" y="1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85A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576;p21">
              <a:extLst>
                <a:ext uri="{FF2B5EF4-FFF2-40B4-BE49-F238E27FC236}">
                  <a16:creationId xmlns:a16="http://schemas.microsoft.com/office/drawing/2014/main" id="{BAC5CB39-F166-47B2-1DA4-766E54F580C9}"/>
                </a:ext>
              </a:extLst>
            </p:cNvPr>
            <p:cNvSpPr/>
            <p:nvPr/>
          </p:nvSpPr>
          <p:spPr>
            <a:xfrm>
              <a:off x="1217766" y="2726153"/>
              <a:ext cx="1545710" cy="55665"/>
            </a:xfrm>
            <a:custGeom>
              <a:avLst/>
              <a:gdLst/>
              <a:ahLst/>
              <a:cxnLst/>
              <a:rect l="l" t="t" r="r" b="b"/>
              <a:pathLst>
                <a:path w="65866" h="2372" extrusionOk="0">
                  <a:moveTo>
                    <a:pt x="1192" y="0"/>
                  </a:moveTo>
                  <a:lnTo>
                    <a:pt x="1069" y="12"/>
                  </a:lnTo>
                  <a:lnTo>
                    <a:pt x="947" y="23"/>
                  </a:lnTo>
                  <a:lnTo>
                    <a:pt x="835" y="56"/>
                  </a:lnTo>
                  <a:lnTo>
                    <a:pt x="724" y="101"/>
                  </a:lnTo>
                  <a:lnTo>
                    <a:pt x="624" y="145"/>
                  </a:lnTo>
                  <a:lnTo>
                    <a:pt x="524" y="201"/>
                  </a:lnTo>
                  <a:lnTo>
                    <a:pt x="435" y="268"/>
                  </a:lnTo>
                  <a:lnTo>
                    <a:pt x="345" y="346"/>
                  </a:lnTo>
                  <a:lnTo>
                    <a:pt x="279" y="435"/>
                  </a:lnTo>
                  <a:lnTo>
                    <a:pt x="201" y="524"/>
                  </a:lnTo>
                  <a:lnTo>
                    <a:pt x="145" y="624"/>
                  </a:lnTo>
                  <a:lnTo>
                    <a:pt x="101" y="724"/>
                  </a:lnTo>
                  <a:lnTo>
                    <a:pt x="56" y="835"/>
                  </a:lnTo>
                  <a:lnTo>
                    <a:pt x="23" y="947"/>
                  </a:lnTo>
                  <a:lnTo>
                    <a:pt x="11" y="1069"/>
                  </a:lnTo>
                  <a:lnTo>
                    <a:pt x="0" y="1192"/>
                  </a:lnTo>
                  <a:lnTo>
                    <a:pt x="11" y="1314"/>
                  </a:lnTo>
                  <a:lnTo>
                    <a:pt x="23" y="1425"/>
                  </a:lnTo>
                  <a:lnTo>
                    <a:pt x="56" y="1537"/>
                  </a:lnTo>
                  <a:lnTo>
                    <a:pt x="101" y="1648"/>
                  </a:lnTo>
                  <a:lnTo>
                    <a:pt x="145" y="1759"/>
                  </a:lnTo>
                  <a:lnTo>
                    <a:pt x="201" y="1849"/>
                  </a:lnTo>
                  <a:lnTo>
                    <a:pt x="279" y="1949"/>
                  </a:lnTo>
                  <a:lnTo>
                    <a:pt x="345" y="2027"/>
                  </a:lnTo>
                  <a:lnTo>
                    <a:pt x="435" y="2105"/>
                  </a:lnTo>
                  <a:lnTo>
                    <a:pt x="524" y="2171"/>
                  </a:lnTo>
                  <a:lnTo>
                    <a:pt x="624" y="2238"/>
                  </a:lnTo>
                  <a:lnTo>
                    <a:pt x="724" y="2283"/>
                  </a:lnTo>
                  <a:lnTo>
                    <a:pt x="835" y="2327"/>
                  </a:lnTo>
                  <a:lnTo>
                    <a:pt x="947" y="2350"/>
                  </a:lnTo>
                  <a:lnTo>
                    <a:pt x="1069" y="2372"/>
                  </a:lnTo>
                  <a:lnTo>
                    <a:pt x="64797" y="2372"/>
                  </a:lnTo>
                  <a:lnTo>
                    <a:pt x="64919" y="2350"/>
                  </a:lnTo>
                  <a:lnTo>
                    <a:pt x="65031" y="2327"/>
                  </a:lnTo>
                  <a:lnTo>
                    <a:pt x="65142" y="2283"/>
                  </a:lnTo>
                  <a:lnTo>
                    <a:pt x="65242" y="2238"/>
                  </a:lnTo>
                  <a:lnTo>
                    <a:pt x="65342" y="2171"/>
                  </a:lnTo>
                  <a:lnTo>
                    <a:pt x="65431" y="2105"/>
                  </a:lnTo>
                  <a:lnTo>
                    <a:pt x="65520" y="2027"/>
                  </a:lnTo>
                  <a:lnTo>
                    <a:pt x="65598" y="1949"/>
                  </a:lnTo>
                  <a:lnTo>
                    <a:pt x="65665" y="1849"/>
                  </a:lnTo>
                  <a:lnTo>
                    <a:pt x="65721" y="1759"/>
                  </a:lnTo>
                  <a:lnTo>
                    <a:pt x="65777" y="1648"/>
                  </a:lnTo>
                  <a:lnTo>
                    <a:pt x="65810" y="1537"/>
                  </a:lnTo>
                  <a:lnTo>
                    <a:pt x="65843" y="1425"/>
                  </a:lnTo>
                  <a:lnTo>
                    <a:pt x="65866" y="1314"/>
                  </a:lnTo>
                  <a:lnTo>
                    <a:pt x="65866" y="1192"/>
                  </a:lnTo>
                  <a:lnTo>
                    <a:pt x="65866" y="1069"/>
                  </a:lnTo>
                  <a:lnTo>
                    <a:pt x="65843" y="947"/>
                  </a:lnTo>
                  <a:lnTo>
                    <a:pt x="65810" y="835"/>
                  </a:lnTo>
                  <a:lnTo>
                    <a:pt x="65777" y="724"/>
                  </a:lnTo>
                  <a:lnTo>
                    <a:pt x="65721" y="624"/>
                  </a:lnTo>
                  <a:lnTo>
                    <a:pt x="65665" y="524"/>
                  </a:lnTo>
                  <a:lnTo>
                    <a:pt x="65598" y="435"/>
                  </a:lnTo>
                  <a:lnTo>
                    <a:pt x="65520" y="346"/>
                  </a:lnTo>
                  <a:lnTo>
                    <a:pt x="65431" y="268"/>
                  </a:lnTo>
                  <a:lnTo>
                    <a:pt x="65342" y="201"/>
                  </a:lnTo>
                  <a:lnTo>
                    <a:pt x="65242" y="145"/>
                  </a:lnTo>
                  <a:lnTo>
                    <a:pt x="65142" y="101"/>
                  </a:lnTo>
                  <a:lnTo>
                    <a:pt x="65031" y="56"/>
                  </a:lnTo>
                  <a:lnTo>
                    <a:pt x="64919" y="23"/>
                  </a:lnTo>
                  <a:lnTo>
                    <a:pt x="64797" y="12"/>
                  </a:lnTo>
                  <a:lnTo>
                    <a:pt x="646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577;p21">
              <a:extLst>
                <a:ext uri="{FF2B5EF4-FFF2-40B4-BE49-F238E27FC236}">
                  <a16:creationId xmlns:a16="http://schemas.microsoft.com/office/drawing/2014/main" id="{1F8BB6CB-58B4-0CFF-4FE8-4D48FA7E77B3}"/>
                </a:ext>
              </a:extLst>
            </p:cNvPr>
            <p:cNvSpPr/>
            <p:nvPr/>
          </p:nvSpPr>
          <p:spPr>
            <a:xfrm>
              <a:off x="1217766" y="2698720"/>
              <a:ext cx="1545710" cy="27457"/>
            </a:xfrm>
            <a:custGeom>
              <a:avLst/>
              <a:gdLst/>
              <a:ahLst/>
              <a:cxnLst/>
              <a:rect l="l" t="t" r="r" b="b"/>
              <a:pathLst>
                <a:path w="65866" h="1170" extrusionOk="0">
                  <a:moveTo>
                    <a:pt x="590" y="0"/>
                  </a:moveTo>
                  <a:lnTo>
                    <a:pt x="468" y="12"/>
                  </a:lnTo>
                  <a:lnTo>
                    <a:pt x="357" y="45"/>
                  </a:lnTo>
                  <a:lnTo>
                    <a:pt x="256" y="101"/>
                  </a:lnTo>
                  <a:lnTo>
                    <a:pt x="178" y="179"/>
                  </a:lnTo>
                  <a:lnTo>
                    <a:pt x="101" y="256"/>
                  </a:lnTo>
                  <a:lnTo>
                    <a:pt x="45" y="357"/>
                  </a:lnTo>
                  <a:lnTo>
                    <a:pt x="11" y="468"/>
                  </a:lnTo>
                  <a:lnTo>
                    <a:pt x="0" y="590"/>
                  </a:lnTo>
                  <a:lnTo>
                    <a:pt x="11" y="702"/>
                  </a:lnTo>
                  <a:lnTo>
                    <a:pt x="45" y="813"/>
                  </a:lnTo>
                  <a:lnTo>
                    <a:pt x="101" y="913"/>
                  </a:lnTo>
                  <a:lnTo>
                    <a:pt x="178" y="1002"/>
                  </a:lnTo>
                  <a:lnTo>
                    <a:pt x="256" y="1069"/>
                  </a:lnTo>
                  <a:lnTo>
                    <a:pt x="357" y="1125"/>
                  </a:lnTo>
                  <a:lnTo>
                    <a:pt x="468" y="1158"/>
                  </a:lnTo>
                  <a:lnTo>
                    <a:pt x="590" y="1169"/>
                  </a:lnTo>
                  <a:lnTo>
                    <a:pt x="65287" y="1169"/>
                  </a:lnTo>
                  <a:lnTo>
                    <a:pt x="65398" y="1158"/>
                  </a:lnTo>
                  <a:lnTo>
                    <a:pt x="65509" y="1125"/>
                  </a:lnTo>
                  <a:lnTo>
                    <a:pt x="65610" y="1069"/>
                  </a:lnTo>
                  <a:lnTo>
                    <a:pt x="65699" y="1002"/>
                  </a:lnTo>
                  <a:lnTo>
                    <a:pt x="65765" y="913"/>
                  </a:lnTo>
                  <a:lnTo>
                    <a:pt x="65821" y="813"/>
                  </a:lnTo>
                  <a:lnTo>
                    <a:pt x="65854" y="702"/>
                  </a:lnTo>
                  <a:lnTo>
                    <a:pt x="65866" y="590"/>
                  </a:lnTo>
                  <a:lnTo>
                    <a:pt x="65854" y="468"/>
                  </a:lnTo>
                  <a:lnTo>
                    <a:pt x="65821" y="357"/>
                  </a:lnTo>
                  <a:lnTo>
                    <a:pt x="65765" y="256"/>
                  </a:lnTo>
                  <a:lnTo>
                    <a:pt x="65699" y="179"/>
                  </a:lnTo>
                  <a:lnTo>
                    <a:pt x="65610" y="101"/>
                  </a:lnTo>
                  <a:lnTo>
                    <a:pt x="65509" y="45"/>
                  </a:lnTo>
                  <a:lnTo>
                    <a:pt x="65398" y="12"/>
                  </a:lnTo>
                  <a:lnTo>
                    <a:pt x="65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578;p21">
              <a:extLst>
                <a:ext uri="{FF2B5EF4-FFF2-40B4-BE49-F238E27FC236}">
                  <a16:creationId xmlns:a16="http://schemas.microsoft.com/office/drawing/2014/main" id="{3FB62EAB-C2DC-95B0-F99E-EF9BEAF6F465}"/>
                </a:ext>
              </a:extLst>
            </p:cNvPr>
            <p:cNvSpPr/>
            <p:nvPr/>
          </p:nvSpPr>
          <p:spPr>
            <a:xfrm>
              <a:off x="1940706" y="2781794"/>
              <a:ext cx="34239" cy="1520905"/>
            </a:xfrm>
            <a:custGeom>
              <a:avLst/>
              <a:gdLst/>
              <a:ahLst/>
              <a:cxnLst/>
              <a:rect l="l" t="t" r="r" b="b"/>
              <a:pathLst>
                <a:path w="1459" h="64809" extrusionOk="0">
                  <a:moveTo>
                    <a:pt x="0" y="1"/>
                  </a:moveTo>
                  <a:lnTo>
                    <a:pt x="0" y="64808"/>
                  </a:lnTo>
                  <a:lnTo>
                    <a:pt x="1459" y="64808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579;p21">
              <a:extLst>
                <a:ext uri="{FF2B5EF4-FFF2-40B4-BE49-F238E27FC236}">
                  <a16:creationId xmlns:a16="http://schemas.microsoft.com/office/drawing/2014/main" id="{7CBF4E76-55D3-847F-EE13-E615BFEDBC26}"/>
                </a:ext>
              </a:extLst>
            </p:cNvPr>
            <p:cNvSpPr/>
            <p:nvPr/>
          </p:nvSpPr>
          <p:spPr>
            <a:xfrm>
              <a:off x="1974922" y="3974249"/>
              <a:ext cx="139561" cy="328451"/>
            </a:xfrm>
            <a:custGeom>
              <a:avLst/>
              <a:gdLst/>
              <a:ahLst/>
              <a:cxnLst/>
              <a:rect l="l" t="t" r="r" b="b"/>
              <a:pathLst>
                <a:path w="5947" h="13996" fill="none" extrusionOk="0">
                  <a:moveTo>
                    <a:pt x="5868" y="13995"/>
                  </a:moveTo>
                  <a:lnTo>
                    <a:pt x="5868" y="13995"/>
                  </a:lnTo>
                  <a:lnTo>
                    <a:pt x="5879" y="13850"/>
                  </a:lnTo>
                  <a:lnTo>
                    <a:pt x="5913" y="13450"/>
                  </a:lnTo>
                  <a:lnTo>
                    <a:pt x="5935" y="12815"/>
                  </a:lnTo>
                  <a:lnTo>
                    <a:pt x="5946" y="11991"/>
                  </a:lnTo>
                  <a:lnTo>
                    <a:pt x="5946" y="11524"/>
                  </a:lnTo>
                  <a:lnTo>
                    <a:pt x="5935" y="11023"/>
                  </a:lnTo>
                  <a:lnTo>
                    <a:pt x="5913" y="10477"/>
                  </a:lnTo>
                  <a:lnTo>
                    <a:pt x="5879" y="9920"/>
                  </a:lnTo>
                  <a:lnTo>
                    <a:pt x="5835" y="9330"/>
                  </a:lnTo>
                  <a:lnTo>
                    <a:pt x="5768" y="8729"/>
                  </a:lnTo>
                  <a:lnTo>
                    <a:pt x="5690" y="8117"/>
                  </a:lnTo>
                  <a:lnTo>
                    <a:pt x="5590" y="7493"/>
                  </a:lnTo>
                  <a:lnTo>
                    <a:pt x="5467" y="6870"/>
                  </a:lnTo>
                  <a:lnTo>
                    <a:pt x="5323" y="6246"/>
                  </a:lnTo>
                  <a:lnTo>
                    <a:pt x="5156" y="5623"/>
                  </a:lnTo>
                  <a:lnTo>
                    <a:pt x="5067" y="5311"/>
                  </a:lnTo>
                  <a:lnTo>
                    <a:pt x="4966" y="5011"/>
                  </a:lnTo>
                  <a:lnTo>
                    <a:pt x="4855" y="4710"/>
                  </a:lnTo>
                  <a:lnTo>
                    <a:pt x="4744" y="4409"/>
                  </a:lnTo>
                  <a:lnTo>
                    <a:pt x="4621" y="4120"/>
                  </a:lnTo>
                  <a:lnTo>
                    <a:pt x="4499" y="3830"/>
                  </a:lnTo>
                  <a:lnTo>
                    <a:pt x="4365" y="3552"/>
                  </a:lnTo>
                  <a:lnTo>
                    <a:pt x="4221" y="3274"/>
                  </a:lnTo>
                  <a:lnTo>
                    <a:pt x="4065" y="3006"/>
                  </a:lnTo>
                  <a:lnTo>
                    <a:pt x="3898" y="2750"/>
                  </a:lnTo>
                  <a:lnTo>
                    <a:pt x="3731" y="2494"/>
                  </a:lnTo>
                  <a:lnTo>
                    <a:pt x="3553" y="2249"/>
                  </a:lnTo>
                  <a:lnTo>
                    <a:pt x="3363" y="2016"/>
                  </a:lnTo>
                  <a:lnTo>
                    <a:pt x="3174" y="1782"/>
                  </a:lnTo>
                  <a:lnTo>
                    <a:pt x="2962" y="1570"/>
                  </a:lnTo>
                  <a:lnTo>
                    <a:pt x="2751" y="1359"/>
                  </a:lnTo>
                  <a:lnTo>
                    <a:pt x="2517" y="1169"/>
                  </a:lnTo>
                  <a:lnTo>
                    <a:pt x="2283" y="980"/>
                  </a:lnTo>
                  <a:lnTo>
                    <a:pt x="2038" y="813"/>
                  </a:lnTo>
                  <a:lnTo>
                    <a:pt x="1782" y="646"/>
                  </a:lnTo>
                  <a:lnTo>
                    <a:pt x="1515" y="501"/>
                  </a:lnTo>
                  <a:lnTo>
                    <a:pt x="1237" y="379"/>
                  </a:lnTo>
                  <a:lnTo>
                    <a:pt x="947" y="257"/>
                  </a:lnTo>
                  <a:lnTo>
                    <a:pt x="647" y="156"/>
                  </a:lnTo>
                  <a:lnTo>
                    <a:pt x="335" y="67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20050" cap="rnd" cmpd="sng">
              <a:solidFill>
                <a:srgbClr val="9976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649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292ABA-54E2-44D9-8D9C-C57BA29D6AAC}">
  <we:reference id="4b785c87-866c-4bad-85d8-5d1ae467ac9a" version="3.12.0.0" store="EXCatalog" storeType="EXCatalog"/>
  <we:alternateReferences>
    <we:reference id="WA104381909" version="3.12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1252</TotalTime>
  <Words>187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Fira Sans Extra Condensed Medium</vt:lpstr>
      <vt:lpstr>Roboto</vt:lpstr>
      <vt:lpstr>Söhne</vt:lpstr>
      <vt:lpstr>Mesh</vt:lpstr>
      <vt:lpstr>ZOMATO-Pune Restaurant Analysis</vt:lpstr>
      <vt:lpstr>Objectives</vt:lpstr>
      <vt:lpstr>Business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ZOMATO-Pune Restaurant Analysis</dc:title>
  <dc:creator>NARADE MANSI SANJEEVKUMAR</dc:creator>
  <cp:lastModifiedBy>NARADE MANSI SANJEEVKUMAR</cp:lastModifiedBy>
  <cp:revision>4</cp:revision>
  <dcterms:created xsi:type="dcterms:W3CDTF">2023-09-04T14:00:13Z</dcterms:created>
  <dcterms:modified xsi:type="dcterms:W3CDTF">2023-09-05T10:52:55Z</dcterms:modified>
</cp:coreProperties>
</file>