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B358-4BFF-4899-AC94-FB24E241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C73B2-F543-4EA7-9DE9-3B062FE4A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0FBB-6515-42E5-BE69-2190ED7C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2DE1-E815-4825-B8EE-87128ED1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154B-1D0A-450C-9C98-DE00F56A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DF95-6250-4917-9E18-9A5F2842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B0569-2BBC-4C87-8752-B17B71B5C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201D-3DDF-47C2-9984-256DEF40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94D9-18ED-455D-AFE6-22078E08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41EE-81E2-4677-B801-052401B6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0EDCB-9239-436C-BFED-88207014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53951-FC94-406B-9C07-BE8377F6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EE2A-A060-4B20-91D8-67B3344C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6DCE-8964-4489-9259-5BE29232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9382-0EA0-4F8C-9D1D-1588A71A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1866-55E6-4E1A-AF52-82DF3D32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455D-823B-43A1-9C39-D294BC85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E98A-426E-4DAB-BA09-23419D6A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6DF6-15D1-45E7-8813-9E7995E5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2E26-BFB2-48DD-B919-7BBD891E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2D33-A15C-4401-854A-B42FDEB7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F144-02C1-4675-ABD5-984B392B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BBC3-228C-4D74-9208-F6435489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25758-44F2-4CEC-92A5-2A8B6A5F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D0C4-E4F3-4FCD-B1C3-CB9EA8E2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3D6-9166-4D13-98A2-F4DF3E05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2AA6-3BF3-4282-B088-78A8210CD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B94E4-E499-486A-B7C8-A4E9FB495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819EE-BBCA-495D-BB78-A0DE5C66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3A0D8-6BD1-4734-916A-12C02D83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6E84F-3160-4F2A-8BE6-0F6E11FA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C182-36CD-458A-AFE0-D28B440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7C492-F79A-43ED-85A1-910DCA64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80185-EC3E-443E-9677-7C923517A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37110-937D-4A19-A005-58DDCEA31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05EF7-032B-4669-AA78-16313B00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E641F-28C9-4D17-940E-C081A03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BD46B-3188-42A8-A6E2-40AE67C9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CA91D-EE51-4B7B-938C-EDB3DE08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5F71-DB65-4900-993D-5DEC1FDA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7CED0-175C-42C8-BA17-851CA2A4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E6B76-FE65-4781-A085-C33D9DB8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0C93B-662A-40F7-AC80-A1BDB322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9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DB36-D969-4D35-A63C-CB8E3D6F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0E693-7EF4-4CF1-8C34-90596320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737F9-19D7-4D53-9D7E-E03BF55C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5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7951-0641-4AF7-A2C7-DBE7ECF0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FBA8-D152-4F1A-B3AC-C32CED6D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223C9-A89E-4A09-A2B6-029597AFE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09540-D1BD-478C-9CFF-C4C7434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0F318-EBF3-4820-ADBE-9077466E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19214-942A-49C6-B93E-5A333D7E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1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9176-8CA5-4B4E-AECC-6ACB56DD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BA09A-E433-475C-8224-6F2BF984B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E4E7B-6377-4C62-9239-F6AEC1575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5EC3-4E3F-4B61-8B89-F469A904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F78B-DD8D-4B3B-8E7A-D6FE9611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5A7AE-6103-48B5-A027-918892D0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6D90B-DA6A-4B21-A082-89869B8D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A78C-80A0-41DF-B038-B4954FB8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1AB5-643D-4288-BF3C-0448019A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C7D1-3849-4396-8B1B-37491782467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0F80-3B68-4D7C-810A-B8163B9B3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FB16-16FA-4B58-BEF7-ADCB3CA3C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98E0-E2FC-475D-95ED-358F543E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nap/amazon-fine-food-revi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67D2-42EA-41EA-9E51-C5FAB74F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Importance of reviews and reviews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5CAA-68FE-4D9A-88A1-CAECE707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reviews helps customers and vendors: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customers to decide the product/service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whether vendor/seller is credible or not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consumers feel more connected to the product/service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reviews analysis helps vendors: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product’s performance over the period of time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customers concerns and needs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Sales and Purchase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9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67D2-42EA-41EA-9E51-C5FAB74F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5CAA-68FE-4D9A-88A1-CAECE707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dataset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Kaggle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reviews of fine foods from amazon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statistics: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 used: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Unix seconds)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(Review of product)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A5C67-94E1-4C00-B19A-AF4982AA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054" y="2801552"/>
            <a:ext cx="3498989" cy="17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4A06-14CB-464F-A5DD-40C409A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0C3D-FC25-4F7D-A3EC-55BD64064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Office Theme</vt:lpstr>
      <vt:lpstr>3. Importance of reviews and reviews analysis</vt:lpstr>
      <vt:lpstr>4. Data Description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Nagpal</dc:creator>
  <cp:lastModifiedBy>Rohit Nagpal</cp:lastModifiedBy>
  <cp:revision>12</cp:revision>
  <dcterms:created xsi:type="dcterms:W3CDTF">2020-07-12T21:52:13Z</dcterms:created>
  <dcterms:modified xsi:type="dcterms:W3CDTF">2020-07-12T22:29:21Z</dcterms:modified>
</cp:coreProperties>
</file>