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89" r:id="rId2"/>
    <p:sldId id="300" r:id="rId3"/>
    <p:sldId id="305" r:id="rId4"/>
    <p:sldId id="303" r:id="rId5"/>
    <p:sldId id="295" r:id="rId6"/>
    <p:sldId id="306" r:id="rId7"/>
    <p:sldId id="307" r:id="rId8"/>
    <p:sldId id="297" r:id="rId9"/>
    <p:sldId id="331" r:id="rId10"/>
    <p:sldId id="330" r:id="rId11"/>
    <p:sldId id="333" r:id="rId12"/>
    <p:sldId id="310" r:id="rId13"/>
    <p:sldId id="315" r:id="rId14"/>
    <p:sldId id="316" r:id="rId15"/>
    <p:sldId id="329" r:id="rId16"/>
    <p:sldId id="311" r:id="rId17"/>
    <p:sldId id="317" r:id="rId18"/>
    <p:sldId id="312" r:id="rId19"/>
    <p:sldId id="320" r:id="rId20"/>
    <p:sldId id="318" r:id="rId21"/>
    <p:sldId id="323" r:id="rId22"/>
    <p:sldId id="324" r:id="rId23"/>
    <p:sldId id="327" r:id="rId24"/>
    <p:sldId id="32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E8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6" Type="http://schemas.openxmlformats.org/officeDocument/2006/relationships/image" Target="../media/image26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6" Type="http://schemas.openxmlformats.org/officeDocument/2006/relationships/image" Target="../media/image26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3DDF91-398D-4DD6-8ECD-49FEB3A36238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79D558-8DB9-46E9-8B2A-936FB276207B}">
      <dgm:prSet phldrT="[Text]" custT="1"/>
      <dgm:spPr/>
      <dgm:t>
        <a:bodyPr/>
        <a:lstStyle/>
        <a:p>
          <a:r>
            <a:rPr lang="en-US" sz="2000" b="1" i="0" dirty="0">
              <a:solidFill>
                <a:schemeClr val="tx1"/>
              </a:solidFill>
            </a:rPr>
            <a:t>Project Background </a:t>
          </a:r>
          <a:endParaRPr lang="en-US" sz="2000" b="1" dirty="0">
            <a:solidFill>
              <a:schemeClr val="tx1"/>
            </a:solidFill>
          </a:endParaRPr>
        </a:p>
      </dgm:t>
    </dgm:pt>
    <dgm:pt modelId="{F4242777-9F20-47D9-9428-84E25CDCF706}" type="parTrans" cxnId="{AFEFAD26-5FBC-47B7-AB91-0F3A9F2E0877}">
      <dgm:prSet/>
      <dgm:spPr/>
      <dgm:t>
        <a:bodyPr/>
        <a:lstStyle/>
        <a:p>
          <a:endParaRPr lang="en-US"/>
        </a:p>
      </dgm:t>
    </dgm:pt>
    <dgm:pt modelId="{63D07B2E-DAE2-4CF5-9C45-EE6101211A7C}" type="sibTrans" cxnId="{AFEFAD26-5FBC-47B7-AB91-0F3A9F2E0877}">
      <dgm:prSet/>
      <dgm:spPr/>
      <dgm:t>
        <a:bodyPr/>
        <a:lstStyle/>
        <a:p>
          <a:endParaRPr lang="en-US"/>
        </a:p>
      </dgm:t>
    </dgm:pt>
    <dgm:pt modelId="{7290EE23-1BD1-405E-AD5B-ED6D50B269B5}">
      <dgm:prSet phldrT="[Text]" custT="1"/>
      <dgm:spPr/>
      <dgm:t>
        <a:bodyPr/>
        <a:lstStyle/>
        <a:p>
          <a:r>
            <a:rPr lang="en-US" sz="2000" b="1" i="0" dirty="0">
              <a:solidFill>
                <a:schemeClr val="tx1"/>
              </a:solidFill>
            </a:rPr>
            <a:t>Data Description</a:t>
          </a:r>
          <a:endParaRPr lang="en-US" sz="2000" b="1" dirty="0">
            <a:solidFill>
              <a:schemeClr val="tx1"/>
            </a:solidFill>
          </a:endParaRPr>
        </a:p>
      </dgm:t>
    </dgm:pt>
    <dgm:pt modelId="{CCE6FD43-B80C-452C-A97E-45961C570BD9}" type="parTrans" cxnId="{24564991-95C9-4F2C-948D-D22D46AD3041}">
      <dgm:prSet/>
      <dgm:spPr/>
      <dgm:t>
        <a:bodyPr/>
        <a:lstStyle/>
        <a:p>
          <a:endParaRPr lang="en-US"/>
        </a:p>
      </dgm:t>
    </dgm:pt>
    <dgm:pt modelId="{193F0A20-FC98-4D3A-8F71-C489FC07D7E2}" type="sibTrans" cxnId="{24564991-95C9-4F2C-948D-D22D46AD3041}">
      <dgm:prSet/>
      <dgm:spPr/>
      <dgm:t>
        <a:bodyPr/>
        <a:lstStyle/>
        <a:p>
          <a:endParaRPr lang="en-US"/>
        </a:p>
      </dgm:t>
    </dgm:pt>
    <dgm:pt modelId="{ECC76D46-33D2-46EC-AA8C-546FC649CCE3}">
      <dgm:prSet phldrT="[Text]" custT="1"/>
      <dgm:spPr/>
      <dgm:t>
        <a:bodyPr/>
        <a:lstStyle/>
        <a:p>
          <a:r>
            <a:rPr lang="en-US" sz="2000" b="1" i="0" dirty="0">
              <a:solidFill>
                <a:schemeClr val="tx1"/>
              </a:solidFill>
            </a:rPr>
            <a:t>Summary Statistics</a:t>
          </a:r>
          <a:endParaRPr lang="en-US" sz="2000" b="1" dirty="0">
            <a:solidFill>
              <a:schemeClr val="tx1"/>
            </a:solidFill>
          </a:endParaRPr>
        </a:p>
      </dgm:t>
    </dgm:pt>
    <dgm:pt modelId="{12777B0E-9F9A-4A82-BCEB-9DB0626F5731}" type="parTrans" cxnId="{06CAFD8F-4E04-4AAF-8B9A-033176F78724}">
      <dgm:prSet/>
      <dgm:spPr/>
      <dgm:t>
        <a:bodyPr/>
        <a:lstStyle/>
        <a:p>
          <a:endParaRPr lang="en-US"/>
        </a:p>
      </dgm:t>
    </dgm:pt>
    <dgm:pt modelId="{A96A7E77-054E-472B-94FA-80614874DB0D}" type="sibTrans" cxnId="{06CAFD8F-4E04-4AAF-8B9A-033176F78724}">
      <dgm:prSet/>
      <dgm:spPr/>
      <dgm:t>
        <a:bodyPr/>
        <a:lstStyle/>
        <a:p>
          <a:endParaRPr lang="en-US"/>
        </a:p>
      </dgm:t>
    </dgm:pt>
    <dgm:pt modelId="{13C48D24-7A74-460B-AAAC-F87E08BBF4D5}">
      <dgm:prSet phldrT="[Text]" custT="1"/>
      <dgm:spPr/>
      <dgm:t>
        <a:bodyPr/>
        <a:lstStyle/>
        <a:p>
          <a:r>
            <a:rPr lang="en-US" sz="2000" b="1" i="0" dirty="0">
              <a:solidFill>
                <a:schemeClr val="tx1"/>
              </a:solidFill>
            </a:rPr>
            <a:t>Research Questions</a:t>
          </a:r>
          <a:endParaRPr lang="en-US" sz="2000" b="1" dirty="0">
            <a:solidFill>
              <a:schemeClr val="tx1"/>
            </a:solidFill>
          </a:endParaRPr>
        </a:p>
      </dgm:t>
    </dgm:pt>
    <dgm:pt modelId="{BF997A0E-81F4-4E24-BE84-8A59451BA924}" type="parTrans" cxnId="{02A38E58-585E-4D95-A470-555CE693D452}">
      <dgm:prSet/>
      <dgm:spPr/>
      <dgm:t>
        <a:bodyPr/>
        <a:lstStyle/>
        <a:p>
          <a:endParaRPr lang="en-US"/>
        </a:p>
      </dgm:t>
    </dgm:pt>
    <dgm:pt modelId="{C3614421-455A-4ECF-9E95-1520D59A9EE6}" type="sibTrans" cxnId="{02A38E58-585E-4D95-A470-555CE693D452}">
      <dgm:prSet/>
      <dgm:spPr/>
      <dgm:t>
        <a:bodyPr/>
        <a:lstStyle/>
        <a:p>
          <a:endParaRPr lang="en-US"/>
        </a:p>
      </dgm:t>
    </dgm:pt>
    <dgm:pt modelId="{1DFADDAD-A3E4-466F-BACC-A0E145D62093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Importance of Reviews &amp; Reviews Analysis</a:t>
          </a:r>
        </a:p>
      </dgm:t>
    </dgm:pt>
    <dgm:pt modelId="{427490E1-9934-4E7B-A71F-2DA4478918F3}" type="parTrans" cxnId="{1204EE66-AEEC-4AAC-8140-0BCE9DB81E03}">
      <dgm:prSet/>
      <dgm:spPr/>
      <dgm:t>
        <a:bodyPr/>
        <a:lstStyle/>
        <a:p>
          <a:endParaRPr lang="en-US"/>
        </a:p>
      </dgm:t>
    </dgm:pt>
    <dgm:pt modelId="{4A97851B-B011-434D-8D61-FEA471FDCC2E}" type="sibTrans" cxnId="{1204EE66-AEEC-4AAC-8140-0BCE9DB81E03}">
      <dgm:prSet/>
      <dgm:spPr/>
      <dgm:t>
        <a:bodyPr/>
        <a:lstStyle/>
        <a:p>
          <a:endParaRPr lang="en-US"/>
        </a:p>
      </dgm:t>
    </dgm:pt>
    <dgm:pt modelId="{0023E588-5EFC-4C9D-A630-A8E827B3A0A0}">
      <dgm:prSet phldrT="[Text]" custT="1"/>
      <dgm:spPr/>
      <dgm:t>
        <a:bodyPr/>
        <a:lstStyle/>
        <a:p>
          <a:r>
            <a:rPr lang="en-US" sz="2000" b="1" i="0" dirty="0">
              <a:solidFill>
                <a:schemeClr val="tx1"/>
              </a:solidFill>
            </a:rPr>
            <a:t>Methodologies Required</a:t>
          </a:r>
          <a:endParaRPr lang="en-US" sz="2000" b="1" dirty="0">
            <a:solidFill>
              <a:schemeClr val="tx1"/>
            </a:solidFill>
          </a:endParaRPr>
        </a:p>
      </dgm:t>
    </dgm:pt>
    <dgm:pt modelId="{2F856D54-1BCA-4286-ABA0-B696768FF64B}" type="parTrans" cxnId="{618EBFF7-8293-4E93-99CF-298CE112E68C}">
      <dgm:prSet/>
      <dgm:spPr/>
      <dgm:t>
        <a:bodyPr/>
        <a:lstStyle/>
        <a:p>
          <a:endParaRPr lang="en-US"/>
        </a:p>
      </dgm:t>
    </dgm:pt>
    <dgm:pt modelId="{A04895A6-F057-435F-B365-F4F582D60ADB}" type="sibTrans" cxnId="{618EBFF7-8293-4E93-99CF-298CE112E68C}">
      <dgm:prSet/>
      <dgm:spPr/>
      <dgm:t>
        <a:bodyPr/>
        <a:lstStyle/>
        <a:p>
          <a:endParaRPr lang="en-US"/>
        </a:p>
      </dgm:t>
    </dgm:pt>
    <dgm:pt modelId="{506CF919-5CF3-4D83-B4F9-78BE8AA89A21}">
      <dgm:prSet phldrT="[Text]" custT="1"/>
      <dgm:spPr/>
      <dgm:t>
        <a:bodyPr/>
        <a:lstStyle/>
        <a:p>
          <a:r>
            <a:rPr lang="en-US" sz="2000" b="1" i="0" dirty="0">
              <a:solidFill>
                <a:schemeClr val="tx1"/>
              </a:solidFill>
            </a:rPr>
            <a:t>Analysis Result Report &amp; Explanation</a:t>
          </a:r>
          <a:endParaRPr lang="en-US" sz="2000" b="1" dirty="0">
            <a:solidFill>
              <a:schemeClr val="tx1"/>
            </a:solidFill>
          </a:endParaRPr>
        </a:p>
      </dgm:t>
    </dgm:pt>
    <dgm:pt modelId="{FECE9FE7-7378-4B37-943C-2137741A9D88}" type="parTrans" cxnId="{0A63AC71-474C-4F14-90D5-CDC3A84333FA}">
      <dgm:prSet/>
      <dgm:spPr/>
      <dgm:t>
        <a:bodyPr/>
        <a:lstStyle/>
        <a:p>
          <a:endParaRPr lang="en-US"/>
        </a:p>
      </dgm:t>
    </dgm:pt>
    <dgm:pt modelId="{89800A5E-CAD9-4CE7-A21B-402B6C9DA9E0}" type="sibTrans" cxnId="{0A63AC71-474C-4F14-90D5-CDC3A84333FA}">
      <dgm:prSet/>
      <dgm:spPr/>
      <dgm:t>
        <a:bodyPr/>
        <a:lstStyle/>
        <a:p>
          <a:endParaRPr lang="en-US"/>
        </a:p>
      </dgm:t>
    </dgm:pt>
    <dgm:pt modelId="{F89B5C40-69D1-4A5E-9265-C8F68660A343}" type="pres">
      <dgm:prSet presAssocID="{E43DDF91-398D-4DD6-8ECD-49FEB3A36238}" presName="Name0" presStyleCnt="0">
        <dgm:presLayoutVars>
          <dgm:chMax val="7"/>
          <dgm:chPref val="7"/>
          <dgm:dir/>
        </dgm:presLayoutVars>
      </dgm:prSet>
      <dgm:spPr/>
    </dgm:pt>
    <dgm:pt modelId="{C06D3E76-1CCF-4E35-A9A4-C57224870572}" type="pres">
      <dgm:prSet presAssocID="{E43DDF91-398D-4DD6-8ECD-49FEB3A36238}" presName="Name1" presStyleCnt="0"/>
      <dgm:spPr/>
    </dgm:pt>
    <dgm:pt modelId="{ACE5FD6A-0C1B-41C0-A517-4B6E191C22FF}" type="pres">
      <dgm:prSet presAssocID="{E43DDF91-398D-4DD6-8ECD-49FEB3A36238}" presName="cycle" presStyleCnt="0"/>
      <dgm:spPr/>
    </dgm:pt>
    <dgm:pt modelId="{9ACD3B9E-67B5-446C-825A-3A7DCDA312A6}" type="pres">
      <dgm:prSet presAssocID="{E43DDF91-398D-4DD6-8ECD-49FEB3A36238}" presName="srcNode" presStyleLbl="node1" presStyleIdx="0" presStyleCnt="7"/>
      <dgm:spPr/>
    </dgm:pt>
    <dgm:pt modelId="{3D05C8E8-863E-45D4-9397-01A0F0989AC8}" type="pres">
      <dgm:prSet presAssocID="{E43DDF91-398D-4DD6-8ECD-49FEB3A36238}" presName="conn" presStyleLbl="parChTrans1D2" presStyleIdx="0" presStyleCnt="1"/>
      <dgm:spPr/>
    </dgm:pt>
    <dgm:pt modelId="{DA49FF49-5350-4089-BBF9-5907E79E87A1}" type="pres">
      <dgm:prSet presAssocID="{E43DDF91-398D-4DD6-8ECD-49FEB3A36238}" presName="extraNode" presStyleLbl="node1" presStyleIdx="0" presStyleCnt="7"/>
      <dgm:spPr/>
    </dgm:pt>
    <dgm:pt modelId="{37853019-130B-409A-964D-95585CA151A2}" type="pres">
      <dgm:prSet presAssocID="{E43DDF91-398D-4DD6-8ECD-49FEB3A36238}" presName="dstNode" presStyleLbl="node1" presStyleIdx="0" presStyleCnt="7"/>
      <dgm:spPr/>
    </dgm:pt>
    <dgm:pt modelId="{343DA5EB-AB10-49F9-8F6B-04FB3452FD37}" type="pres">
      <dgm:prSet presAssocID="{0079D558-8DB9-46E9-8B2A-936FB276207B}" presName="text_1" presStyleLbl="node1" presStyleIdx="0" presStyleCnt="7">
        <dgm:presLayoutVars>
          <dgm:bulletEnabled val="1"/>
        </dgm:presLayoutVars>
      </dgm:prSet>
      <dgm:spPr/>
    </dgm:pt>
    <dgm:pt modelId="{5FCAC99F-03DC-4955-A16F-84A57528346B}" type="pres">
      <dgm:prSet presAssocID="{0079D558-8DB9-46E9-8B2A-936FB276207B}" presName="accent_1" presStyleCnt="0"/>
      <dgm:spPr/>
    </dgm:pt>
    <dgm:pt modelId="{35C70362-25CC-4047-8CD0-1295E4CA02A5}" type="pres">
      <dgm:prSet presAssocID="{0079D558-8DB9-46E9-8B2A-936FB276207B}" presName="accentRepeatNode" presStyleLbl="solidFgAcc1" presStyleIdx="0" presStyleCnt="7"/>
      <dgm:spPr/>
    </dgm:pt>
    <dgm:pt modelId="{D75D7764-68D2-4EE4-8A83-3A77410479B6}" type="pres">
      <dgm:prSet presAssocID="{13C48D24-7A74-460B-AAAC-F87E08BBF4D5}" presName="text_2" presStyleLbl="node1" presStyleIdx="1" presStyleCnt="7">
        <dgm:presLayoutVars>
          <dgm:bulletEnabled val="1"/>
        </dgm:presLayoutVars>
      </dgm:prSet>
      <dgm:spPr/>
    </dgm:pt>
    <dgm:pt modelId="{E83E6588-0718-41C2-A46D-5AD5D0694BE3}" type="pres">
      <dgm:prSet presAssocID="{13C48D24-7A74-460B-AAAC-F87E08BBF4D5}" presName="accent_2" presStyleCnt="0"/>
      <dgm:spPr/>
    </dgm:pt>
    <dgm:pt modelId="{4676F3D2-E6F3-4560-A806-FBD74F24EFAC}" type="pres">
      <dgm:prSet presAssocID="{13C48D24-7A74-460B-AAAC-F87E08BBF4D5}" presName="accentRepeatNode" presStyleLbl="solidFgAcc1" presStyleIdx="1" presStyleCnt="7"/>
      <dgm:spPr/>
    </dgm:pt>
    <dgm:pt modelId="{3A61A459-D25E-4C3D-ABA7-A01EB8D445F6}" type="pres">
      <dgm:prSet presAssocID="{1DFADDAD-A3E4-466F-BACC-A0E145D62093}" presName="text_3" presStyleLbl="node1" presStyleIdx="2" presStyleCnt="7">
        <dgm:presLayoutVars>
          <dgm:bulletEnabled val="1"/>
        </dgm:presLayoutVars>
      </dgm:prSet>
      <dgm:spPr/>
    </dgm:pt>
    <dgm:pt modelId="{FA800571-C18E-416B-810E-A3801FE25AC1}" type="pres">
      <dgm:prSet presAssocID="{1DFADDAD-A3E4-466F-BACC-A0E145D62093}" presName="accent_3" presStyleCnt="0"/>
      <dgm:spPr/>
    </dgm:pt>
    <dgm:pt modelId="{6C171229-D217-4BB3-BF5F-1A7CB0F76F22}" type="pres">
      <dgm:prSet presAssocID="{1DFADDAD-A3E4-466F-BACC-A0E145D62093}" presName="accentRepeatNode" presStyleLbl="solidFgAcc1" presStyleIdx="2" presStyleCnt="7"/>
      <dgm:spPr/>
    </dgm:pt>
    <dgm:pt modelId="{685BCD36-51D0-4F96-9BE7-21A44900C283}" type="pres">
      <dgm:prSet presAssocID="{7290EE23-1BD1-405E-AD5B-ED6D50B269B5}" presName="text_4" presStyleLbl="node1" presStyleIdx="3" presStyleCnt="7">
        <dgm:presLayoutVars>
          <dgm:bulletEnabled val="1"/>
        </dgm:presLayoutVars>
      </dgm:prSet>
      <dgm:spPr/>
    </dgm:pt>
    <dgm:pt modelId="{1DC23C82-F7ED-4E80-94B9-2B79999F2F42}" type="pres">
      <dgm:prSet presAssocID="{7290EE23-1BD1-405E-AD5B-ED6D50B269B5}" presName="accent_4" presStyleCnt="0"/>
      <dgm:spPr/>
    </dgm:pt>
    <dgm:pt modelId="{901E3FF8-C4E7-45C2-B0F9-6B00CE41DBE2}" type="pres">
      <dgm:prSet presAssocID="{7290EE23-1BD1-405E-AD5B-ED6D50B269B5}" presName="accentRepeatNode" presStyleLbl="solidFgAcc1" presStyleIdx="3" presStyleCnt="7"/>
      <dgm:spPr/>
    </dgm:pt>
    <dgm:pt modelId="{ED1BDECE-10FC-4416-AFE8-FEC225FB89DA}" type="pres">
      <dgm:prSet presAssocID="{ECC76D46-33D2-46EC-AA8C-546FC649CCE3}" presName="text_5" presStyleLbl="node1" presStyleIdx="4" presStyleCnt="7">
        <dgm:presLayoutVars>
          <dgm:bulletEnabled val="1"/>
        </dgm:presLayoutVars>
      </dgm:prSet>
      <dgm:spPr/>
    </dgm:pt>
    <dgm:pt modelId="{4C36C08C-4D3A-4CAD-B12E-4BE54B75FBB7}" type="pres">
      <dgm:prSet presAssocID="{ECC76D46-33D2-46EC-AA8C-546FC649CCE3}" presName="accent_5" presStyleCnt="0"/>
      <dgm:spPr/>
    </dgm:pt>
    <dgm:pt modelId="{5FFAB2FB-C4C1-4F28-A122-96898D9EA1D5}" type="pres">
      <dgm:prSet presAssocID="{ECC76D46-33D2-46EC-AA8C-546FC649CCE3}" presName="accentRepeatNode" presStyleLbl="solidFgAcc1" presStyleIdx="4" presStyleCnt="7"/>
      <dgm:spPr/>
    </dgm:pt>
    <dgm:pt modelId="{EF6638A9-3535-4E8F-B089-06824C8E4794}" type="pres">
      <dgm:prSet presAssocID="{0023E588-5EFC-4C9D-A630-A8E827B3A0A0}" presName="text_6" presStyleLbl="node1" presStyleIdx="5" presStyleCnt="7">
        <dgm:presLayoutVars>
          <dgm:bulletEnabled val="1"/>
        </dgm:presLayoutVars>
      </dgm:prSet>
      <dgm:spPr/>
    </dgm:pt>
    <dgm:pt modelId="{F528790B-C641-4B07-9305-97AB874F9A87}" type="pres">
      <dgm:prSet presAssocID="{0023E588-5EFC-4C9D-A630-A8E827B3A0A0}" presName="accent_6" presStyleCnt="0"/>
      <dgm:spPr/>
    </dgm:pt>
    <dgm:pt modelId="{70BF9D5A-0E2E-43BB-85C6-C27960BB4DE0}" type="pres">
      <dgm:prSet presAssocID="{0023E588-5EFC-4C9D-A630-A8E827B3A0A0}" presName="accentRepeatNode" presStyleLbl="solidFgAcc1" presStyleIdx="5" presStyleCnt="7"/>
      <dgm:spPr/>
    </dgm:pt>
    <dgm:pt modelId="{BD9ADC14-2429-4695-AA88-1569EFFDC701}" type="pres">
      <dgm:prSet presAssocID="{506CF919-5CF3-4D83-B4F9-78BE8AA89A21}" presName="text_7" presStyleLbl="node1" presStyleIdx="6" presStyleCnt="7">
        <dgm:presLayoutVars>
          <dgm:bulletEnabled val="1"/>
        </dgm:presLayoutVars>
      </dgm:prSet>
      <dgm:spPr/>
    </dgm:pt>
    <dgm:pt modelId="{12679E4D-5967-4D3C-BCB7-91AA0088C178}" type="pres">
      <dgm:prSet presAssocID="{506CF919-5CF3-4D83-B4F9-78BE8AA89A21}" presName="accent_7" presStyleCnt="0"/>
      <dgm:spPr/>
    </dgm:pt>
    <dgm:pt modelId="{0FD0BF65-6455-4B6F-B5F9-7F926D636926}" type="pres">
      <dgm:prSet presAssocID="{506CF919-5CF3-4D83-B4F9-78BE8AA89A21}" presName="accentRepeatNode" presStyleLbl="solidFgAcc1" presStyleIdx="6" presStyleCnt="7"/>
      <dgm:spPr/>
    </dgm:pt>
  </dgm:ptLst>
  <dgm:cxnLst>
    <dgm:cxn modelId="{1BBFEC15-0A27-458C-9124-9B92154ED5A0}" type="presOf" srcId="{1DFADDAD-A3E4-466F-BACC-A0E145D62093}" destId="{3A61A459-D25E-4C3D-ABA7-A01EB8D445F6}" srcOrd="0" destOrd="0" presId="urn:microsoft.com/office/officeart/2008/layout/VerticalCurvedList"/>
    <dgm:cxn modelId="{AFEFAD26-5FBC-47B7-AB91-0F3A9F2E0877}" srcId="{E43DDF91-398D-4DD6-8ECD-49FEB3A36238}" destId="{0079D558-8DB9-46E9-8B2A-936FB276207B}" srcOrd="0" destOrd="0" parTransId="{F4242777-9F20-47D9-9428-84E25CDCF706}" sibTransId="{63D07B2E-DAE2-4CF5-9C45-EE6101211A7C}"/>
    <dgm:cxn modelId="{1204EE66-AEEC-4AAC-8140-0BCE9DB81E03}" srcId="{E43DDF91-398D-4DD6-8ECD-49FEB3A36238}" destId="{1DFADDAD-A3E4-466F-BACC-A0E145D62093}" srcOrd="2" destOrd="0" parTransId="{427490E1-9934-4E7B-A71F-2DA4478918F3}" sibTransId="{4A97851B-B011-434D-8D61-FEA471FDCC2E}"/>
    <dgm:cxn modelId="{436C7B6C-25F3-4CE3-BD1C-48C6DA8674E8}" type="presOf" srcId="{506CF919-5CF3-4D83-B4F9-78BE8AA89A21}" destId="{BD9ADC14-2429-4695-AA88-1569EFFDC701}" srcOrd="0" destOrd="0" presId="urn:microsoft.com/office/officeart/2008/layout/VerticalCurvedList"/>
    <dgm:cxn modelId="{0A63AC71-474C-4F14-90D5-CDC3A84333FA}" srcId="{E43DDF91-398D-4DD6-8ECD-49FEB3A36238}" destId="{506CF919-5CF3-4D83-B4F9-78BE8AA89A21}" srcOrd="6" destOrd="0" parTransId="{FECE9FE7-7378-4B37-943C-2137741A9D88}" sibTransId="{89800A5E-CAD9-4CE7-A21B-402B6C9DA9E0}"/>
    <dgm:cxn modelId="{02A38E58-585E-4D95-A470-555CE693D452}" srcId="{E43DDF91-398D-4DD6-8ECD-49FEB3A36238}" destId="{13C48D24-7A74-460B-AAAC-F87E08BBF4D5}" srcOrd="1" destOrd="0" parTransId="{BF997A0E-81F4-4E24-BE84-8A59451BA924}" sibTransId="{C3614421-455A-4ECF-9E95-1520D59A9EE6}"/>
    <dgm:cxn modelId="{5B145686-E015-4145-9924-30AF138C2024}" type="presOf" srcId="{0023E588-5EFC-4C9D-A630-A8E827B3A0A0}" destId="{EF6638A9-3535-4E8F-B089-06824C8E4794}" srcOrd="0" destOrd="0" presId="urn:microsoft.com/office/officeart/2008/layout/VerticalCurvedList"/>
    <dgm:cxn modelId="{06CAFD8F-4E04-4AAF-8B9A-033176F78724}" srcId="{E43DDF91-398D-4DD6-8ECD-49FEB3A36238}" destId="{ECC76D46-33D2-46EC-AA8C-546FC649CCE3}" srcOrd="4" destOrd="0" parTransId="{12777B0E-9F9A-4A82-BCEB-9DB0626F5731}" sibTransId="{A96A7E77-054E-472B-94FA-80614874DB0D}"/>
    <dgm:cxn modelId="{24564991-95C9-4F2C-948D-D22D46AD3041}" srcId="{E43DDF91-398D-4DD6-8ECD-49FEB3A36238}" destId="{7290EE23-1BD1-405E-AD5B-ED6D50B269B5}" srcOrd="3" destOrd="0" parTransId="{CCE6FD43-B80C-452C-A97E-45961C570BD9}" sibTransId="{193F0A20-FC98-4D3A-8F71-C489FC07D7E2}"/>
    <dgm:cxn modelId="{F1ED5595-E10A-4F35-9D0E-378CDF064ED1}" type="presOf" srcId="{63D07B2E-DAE2-4CF5-9C45-EE6101211A7C}" destId="{3D05C8E8-863E-45D4-9397-01A0F0989AC8}" srcOrd="0" destOrd="0" presId="urn:microsoft.com/office/officeart/2008/layout/VerticalCurvedList"/>
    <dgm:cxn modelId="{5A68F9A1-2585-4206-98BF-8FE4CB548000}" type="presOf" srcId="{0079D558-8DB9-46E9-8B2A-936FB276207B}" destId="{343DA5EB-AB10-49F9-8F6B-04FB3452FD37}" srcOrd="0" destOrd="0" presId="urn:microsoft.com/office/officeart/2008/layout/VerticalCurvedList"/>
    <dgm:cxn modelId="{B0E139B4-5E3C-4160-9D34-24D14D711CB4}" type="presOf" srcId="{13C48D24-7A74-460B-AAAC-F87E08BBF4D5}" destId="{D75D7764-68D2-4EE4-8A83-3A77410479B6}" srcOrd="0" destOrd="0" presId="urn:microsoft.com/office/officeart/2008/layout/VerticalCurvedList"/>
    <dgm:cxn modelId="{847188BE-44A5-48F5-8A0B-FF1A637199B9}" type="presOf" srcId="{E43DDF91-398D-4DD6-8ECD-49FEB3A36238}" destId="{F89B5C40-69D1-4A5E-9265-C8F68660A343}" srcOrd="0" destOrd="0" presId="urn:microsoft.com/office/officeart/2008/layout/VerticalCurvedList"/>
    <dgm:cxn modelId="{99330FD6-9511-4F4B-8D52-683E7F8364BA}" type="presOf" srcId="{7290EE23-1BD1-405E-AD5B-ED6D50B269B5}" destId="{685BCD36-51D0-4F96-9BE7-21A44900C283}" srcOrd="0" destOrd="0" presId="urn:microsoft.com/office/officeart/2008/layout/VerticalCurvedList"/>
    <dgm:cxn modelId="{F8476EDF-223B-4DEA-87BB-67D50BB6319D}" type="presOf" srcId="{ECC76D46-33D2-46EC-AA8C-546FC649CCE3}" destId="{ED1BDECE-10FC-4416-AFE8-FEC225FB89DA}" srcOrd="0" destOrd="0" presId="urn:microsoft.com/office/officeart/2008/layout/VerticalCurvedList"/>
    <dgm:cxn modelId="{618EBFF7-8293-4E93-99CF-298CE112E68C}" srcId="{E43DDF91-398D-4DD6-8ECD-49FEB3A36238}" destId="{0023E588-5EFC-4C9D-A630-A8E827B3A0A0}" srcOrd="5" destOrd="0" parTransId="{2F856D54-1BCA-4286-ABA0-B696768FF64B}" sibTransId="{A04895A6-F057-435F-B365-F4F582D60ADB}"/>
    <dgm:cxn modelId="{F3CFECBE-CBC0-4089-865C-69DA670356F2}" type="presParOf" srcId="{F89B5C40-69D1-4A5E-9265-C8F68660A343}" destId="{C06D3E76-1CCF-4E35-A9A4-C57224870572}" srcOrd="0" destOrd="0" presId="urn:microsoft.com/office/officeart/2008/layout/VerticalCurvedList"/>
    <dgm:cxn modelId="{D82E2230-8C01-4151-A38D-0BDF6A485FBE}" type="presParOf" srcId="{C06D3E76-1CCF-4E35-A9A4-C57224870572}" destId="{ACE5FD6A-0C1B-41C0-A517-4B6E191C22FF}" srcOrd="0" destOrd="0" presId="urn:microsoft.com/office/officeart/2008/layout/VerticalCurvedList"/>
    <dgm:cxn modelId="{E4082170-5B24-4405-9967-DD442821772C}" type="presParOf" srcId="{ACE5FD6A-0C1B-41C0-A517-4B6E191C22FF}" destId="{9ACD3B9E-67B5-446C-825A-3A7DCDA312A6}" srcOrd="0" destOrd="0" presId="urn:microsoft.com/office/officeart/2008/layout/VerticalCurvedList"/>
    <dgm:cxn modelId="{27D741E6-5319-400C-8B0E-3CD9E0B3465A}" type="presParOf" srcId="{ACE5FD6A-0C1B-41C0-A517-4B6E191C22FF}" destId="{3D05C8E8-863E-45D4-9397-01A0F0989AC8}" srcOrd="1" destOrd="0" presId="urn:microsoft.com/office/officeart/2008/layout/VerticalCurvedList"/>
    <dgm:cxn modelId="{E4EA46D9-6304-4ED1-B2D1-59335B204AF9}" type="presParOf" srcId="{ACE5FD6A-0C1B-41C0-A517-4B6E191C22FF}" destId="{DA49FF49-5350-4089-BBF9-5907E79E87A1}" srcOrd="2" destOrd="0" presId="urn:microsoft.com/office/officeart/2008/layout/VerticalCurvedList"/>
    <dgm:cxn modelId="{CC29F288-C59F-4975-A66E-8CA52D97B16C}" type="presParOf" srcId="{ACE5FD6A-0C1B-41C0-A517-4B6E191C22FF}" destId="{37853019-130B-409A-964D-95585CA151A2}" srcOrd="3" destOrd="0" presId="urn:microsoft.com/office/officeart/2008/layout/VerticalCurvedList"/>
    <dgm:cxn modelId="{B3CFF8C8-33F6-4B13-B367-BE306863E44B}" type="presParOf" srcId="{C06D3E76-1CCF-4E35-A9A4-C57224870572}" destId="{343DA5EB-AB10-49F9-8F6B-04FB3452FD37}" srcOrd="1" destOrd="0" presId="urn:microsoft.com/office/officeart/2008/layout/VerticalCurvedList"/>
    <dgm:cxn modelId="{4556D174-7FBD-4113-83F6-70E1513AD65A}" type="presParOf" srcId="{C06D3E76-1CCF-4E35-A9A4-C57224870572}" destId="{5FCAC99F-03DC-4955-A16F-84A57528346B}" srcOrd="2" destOrd="0" presId="urn:microsoft.com/office/officeart/2008/layout/VerticalCurvedList"/>
    <dgm:cxn modelId="{FF09BC78-F3B5-4C5B-B3D5-1356BA5E2BC1}" type="presParOf" srcId="{5FCAC99F-03DC-4955-A16F-84A57528346B}" destId="{35C70362-25CC-4047-8CD0-1295E4CA02A5}" srcOrd="0" destOrd="0" presId="urn:microsoft.com/office/officeart/2008/layout/VerticalCurvedList"/>
    <dgm:cxn modelId="{C98AA0A2-5893-46D0-8D4A-CDE43F6A4563}" type="presParOf" srcId="{C06D3E76-1CCF-4E35-A9A4-C57224870572}" destId="{D75D7764-68D2-4EE4-8A83-3A77410479B6}" srcOrd="3" destOrd="0" presId="urn:microsoft.com/office/officeart/2008/layout/VerticalCurvedList"/>
    <dgm:cxn modelId="{3A53B638-0073-4E44-8A22-E10C68AAC2A9}" type="presParOf" srcId="{C06D3E76-1CCF-4E35-A9A4-C57224870572}" destId="{E83E6588-0718-41C2-A46D-5AD5D0694BE3}" srcOrd="4" destOrd="0" presId="urn:microsoft.com/office/officeart/2008/layout/VerticalCurvedList"/>
    <dgm:cxn modelId="{7A68C057-60DC-45A0-A582-BD0024C8DDAE}" type="presParOf" srcId="{E83E6588-0718-41C2-A46D-5AD5D0694BE3}" destId="{4676F3D2-E6F3-4560-A806-FBD74F24EFAC}" srcOrd="0" destOrd="0" presId="urn:microsoft.com/office/officeart/2008/layout/VerticalCurvedList"/>
    <dgm:cxn modelId="{21B20B68-6974-4E68-A757-DB27DE6AAF9F}" type="presParOf" srcId="{C06D3E76-1CCF-4E35-A9A4-C57224870572}" destId="{3A61A459-D25E-4C3D-ABA7-A01EB8D445F6}" srcOrd="5" destOrd="0" presId="urn:microsoft.com/office/officeart/2008/layout/VerticalCurvedList"/>
    <dgm:cxn modelId="{D4720EBC-1427-4829-BDC8-CEE583A0D7A0}" type="presParOf" srcId="{C06D3E76-1CCF-4E35-A9A4-C57224870572}" destId="{FA800571-C18E-416B-810E-A3801FE25AC1}" srcOrd="6" destOrd="0" presId="urn:microsoft.com/office/officeart/2008/layout/VerticalCurvedList"/>
    <dgm:cxn modelId="{FAACD48C-8D8A-4335-82F5-16D8FC041F73}" type="presParOf" srcId="{FA800571-C18E-416B-810E-A3801FE25AC1}" destId="{6C171229-D217-4BB3-BF5F-1A7CB0F76F22}" srcOrd="0" destOrd="0" presId="urn:microsoft.com/office/officeart/2008/layout/VerticalCurvedList"/>
    <dgm:cxn modelId="{22B52B2F-A4C9-4DA7-A6C5-3B767792D69C}" type="presParOf" srcId="{C06D3E76-1CCF-4E35-A9A4-C57224870572}" destId="{685BCD36-51D0-4F96-9BE7-21A44900C283}" srcOrd="7" destOrd="0" presId="urn:microsoft.com/office/officeart/2008/layout/VerticalCurvedList"/>
    <dgm:cxn modelId="{88292101-3C50-40BE-A1D7-D8C95F46E70C}" type="presParOf" srcId="{C06D3E76-1CCF-4E35-A9A4-C57224870572}" destId="{1DC23C82-F7ED-4E80-94B9-2B79999F2F42}" srcOrd="8" destOrd="0" presId="urn:microsoft.com/office/officeart/2008/layout/VerticalCurvedList"/>
    <dgm:cxn modelId="{3B1CEE84-2288-48D3-B97B-6E42EF123288}" type="presParOf" srcId="{1DC23C82-F7ED-4E80-94B9-2B79999F2F42}" destId="{901E3FF8-C4E7-45C2-B0F9-6B00CE41DBE2}" srcOrd="0" destOrd="0" presId="urn:microsoft.com/office/officeart/2008/layout/VerticalCurvedList"/>
    <dgm:cxn modelId="{3F63F219-C1E1-4798-9AF7-975A91709511}" type="presParOf" srcId="{C06D3E76-1CCF-4E35-A9A4-C57224870572}" destId="{ED1BDECE-10FC-4416-AFE8-FEC225FB89DA}" srcOrd="9" destOrd="0" presId="urn:microsoft.com/office/officeart/2008/layout/VerticalCurvedList"/>
    <dgm:cxn modelId="{33FE6A69-A28E-41C3-8865-F6BB53C8415B}" type="presParOf" srcId="{C06D3E76-1CCF-4E35-A9A4-C57224870572}" destId="{4C36C08C-4D3A-4CAD-B12E-4BE54B75FBB7}" srcOrd="10" destOrd="0" presId="urn:microsoft.com/office/officeart/2008/layout/VerticalCurvedList"/>
    <dgm:cxn modelId="{52FEBC71-6B02-4E5F-B3AE-1D5AEED9D387}" type="presParOf" srcId="{4C36C08C-4D3A-4CAD-B12E-4BE54B75FBB7}" destId="{5FFAB2FB-C4C1-4F28-A122-96898D9EA1D5}" srcOrd="0" destOrd="0" presId="urn:microsoft.com/office/officeart/2008/layout/VerticalCurvedList"/>
    <dgm:cxn modelId="{98E277B4-0D06-420E-8267-EFD1902ADC93}" type="presParOf" srcId="{C06D3E76-1CCF-4E35-A9A4-C57224870572}" destId="{EF6638A9-3535-4E8F-B089-06824C8E4794}" srcOrd="11" destOrd="0" presId="urn:microsoft.com/office/officeart/2008/layout/VerticalCurvedList"/>
    <dgm:cxn modelId="{3D321C99-31BD-4135-AC5E-75AC71D5C760}" type="presParOf" srcId="{C06D3E76-1CCF-4E35-A9A4-C57224870572}" destId="{F528790B-C641-4B07-9305-97AB874F9A87}" srcOrd="12" destOrd="0" presId="urn:microsoft.com/office/officeart/2008/layout/VerticalCurvedList"/>
    <dgm:cxn modelId="{519FBAF1-34C1-4290-84F0-78587DA190BF}" type="presParOf" srcId="{F528790B-C641-4B07-9305-97AB874F9A87}" destId="{70BF9D5A-0E2E-43BB-85C6-C27960BB4DE0}" srcOrd="0" destOrd="0" presId="urn:microsoft.com/office/officeart/2008/layout/VerticalCurvedList"/>
    <dgm:cxn modelId="{496EE856-BFC5-4000-B602-04FAD67E2516}" type="presParOf" srcId="{C06D3E76-1CCF-4E35-A9A4-C57224870572}" destId="{BD9ADC14-2429-4695-AA88-1569EFFDC701}" srcOrd="13" destOrd="0" presId="urn:microsoft.com/office/officeart/2008/layout/VerticalCurvedList"/>
    <dgm:cxn modelId="{9922C138-9CF5-45C9-910F-D8AFB9002FD4}" type="presParOf" srcId="{C06D3E76-1CCF-4E35-A9A4-C57224870572}" destId="{12679E4D-5967-4D3C-BCB7-91AA0088C178}" srcOrd="14" destOrd="0" presId="urn:microsoft.com/office/officeart/2008/layout/VerticalCurvedList"/>
    <dgm:cxn modelId="{4EFC777A-A791-40EA-A857-85A4A2DC56CB}" type="presParOf" srcId="{12679E4D-5967-4D3C-BCB7-91AA0088C178}" destId="{0FD0BF65-6455-4B6F-B5F9-7F926D63692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63199D-BE73-49EA-9ACE-14D5A9480D7C}" type="doc">
      <dgm:prSet loTypeId="urn:microsoft.com/office/officeart/2005/8/layout/vList5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909FE63-7DCB-4951-AF6B-454D57F4AC2C}">
      <dgm:prSet phldrT="[Text]" custT="1"/>
      <dgm:spPr/>
      <dgm:t>
        <a:bodyPr/>
        <a:lstStyle/>
        <a:p>
          <a:r>
            <a:rPr lang="en-US" sz="2400" b="1" dirty="0">
              <a:latin typeface="+mj-lt"/>
            </a:rPr>
            <a:t>Current Situation</a:t>
          </a:r>
        </a:p>
      </dgm:t>
    </dgm:pt>
    <dgm:pt modelId="{55DCB548-6E60-44ED-B920-85FC7DACB0C8}" type="parTrans" cxnId="{B4562375-86F7-451A-B32C-6BEE3C46E975}">
      <dgm:prSet/>
      <dgm:spPr/>
      <dgm:t>
        <a:bodyPr/>
        <a:lstStyle/>
        <a:p>
          <a:endParaRPr lang="en-US"/>
        </a:p>
      </dgm:t>
    </dgm:pt>
    <dgm:pt modelId="{A35D32D3-3FAB-4A35-9359-96D208E3F6AE}" type="sibTrans" cxnId="{B4562375-86F7-451A-B32C-6BEE3C46E975}">
      <dgm:prSet/>
      <dgm:spPr/>
      <dgm:t>
        <a:bodyPr/>
        <a:lstStyle/>
        <a:p>
          <a:endParaRPr lang="en-US"/>
        </a:p>
      </dgm:t>
    </dgm:pt>
    <dgm:pt modelId="{745E173B-20B1-4F81-82CE-99D10232ABD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/>
            <a:t>90% of the Amazon customers check the reviews before purchasing the product </a:t>
          </a:r>
        </a:p>
      </dgm:t>
    </dgm:pt>
    <dgm:pt modelId="{CC1B7FD8-11CD-4193-B220-82C53540CE4B}" type="parTrans" cxnId="{D8B1F2C1-2575-4B6E-9395-6457115EDDD6}">
      <dgm:prSet/>
      <dgm:spPr/>
      <dgm:t>
        <a:bodyPr/>
        <a:lstStyle/>
        <a:p>
          <a:endParaRPr lang="en-US"/>
        </a:p>
      </dgm:t>
    </dgm:pt>
    <dgm:pt modelId="{88CB35B6-1852-4974-B772-9927488FFBD6}" type="sibTrans" cxnId="{D8B1F2C1-2575-4B6E-9395-6457115EDDD6}">
      <dgm:prSet/>
      <dgm:spPr/>
      <dgm:t>
        <a:bodyPr/>
        <a:lstStyle/>
        <a:p>
          <a:endParaRPr lang="en-US"/>
        </a:p>
      </dgm:t>
    </dgm:pt>
    <dgm:pt modelId="{DE972DC9-A61A-4DAD-A4B0-6E8F3BCCF528}">
      <dgm:prSet phldrT="[Text]"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black"/>
              </a:solidFill>
              <a:latin typeface="Georgia"/>
              <a:ea typeface="+mn-ea"/>
              <a:cs typeface="+mn-cs"/>
            </a:rPr>
            <a:t>Objective</a:t>
          </a:r>
        </a:p>
      </dgm:t>
    </dgm:pt>
    <dgm:pt modelId="{F5E54985-E6ED-4EC5-AF31-4417EDD9C123}" type="parTrans" cxnId="{1E68990A-925C-494A-ACBA-8A36B5AA1BC1}">
      <dgm:prSet/>
      <dgm:spPr/>
      <dgm:t>
        <a:bodyPr/>
        <a:lstStyle/>
        <a:p>
          <a:endParaRPr lang="en-US"/>
        </a:p>
      </dgm:t>
    </dgm:pt>
    <dgm:pt modelId="{0BD4453D-DD7B-4588-9943-ACAABF55E43B}" type="sibTrans" cxnId="{1E68990A-925C-494A-ACBA-8A36B5AA1BC1}">
      <dgm:prSet/>
      <dgm:spPr/>
      <dgm:t>
        <a:bodyPr/>
        <a:lstStyle/>
        <a:p>
          <a:endParaRPr lang="en-US"/>
        </a:p>
      </dgm:t>
    </dgm:pt>
    <dgm:pt modelId="{DD7E23FC-90D7-4A8F-A1FD-A9DD2B16D4E4}">
      <dgm:prSet phldrT="[Text]"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black"/>
              </a:solidFill>
              <a:latin typeface="Georgia"/>
              <a:ea typeface="+mn-ea"/>
              <a:cs typeface="+mn-cs"/>
            </a:rPr>
            <a:t>Project Plan</a:t>
          </a:r>
        </a:p>
      </dgm:t>
    </dgm:pt>
    <dgm:pt modelId="{C90FDA7D-72BF-4535-8ADF-50DCE726F935}" type="parTrans" cxnId="{FC93D90C-D434-493D-9C87-27D5384647A0}">
      <dgm:prSet/>
      <dgm:spPr/>
      <dgm:t>
        <a:bodyPr/>
        <a:lstStyle/>
        <a:p>
          <a:endParaRPr lang="en-US"/>
        </a:p>
      </dgm:t>
    </dgm:pt>
    <dgm:pt modelId="{DEEC2A44-3EE7-43C3-A0F9-04F0C0AEC260}" type="sibTrans" cxnId="{FC93D90C-D434-493D-9C87-27D5384647A0}">
      <dgm:prSet/>
      <dgm:spPr/>
      <dgm:t>
        <a:bodyPr/>
        <a:lstStyle/>
        <a:p>
          <a:endParaRPr lang="en-US"/>
        </a:p>
      </dgm:t>
    </dgm:pt>
    <dgm:pt modelId="{6DC5EA39-1180-4A7E-873D-80EC9678808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solidFill>
                <a:schemeClr val="bg1"/>
              </a:solidFill>
            </a:rPr>
            <a:t>Sentiment analysis using several techniques</a:t>
          </a:r>
        </a:p>
      </dgm:t>
    </dgm:pt>
    <dgm:pt modelId="{29A8EC49-9B19-4CFC-A301-EAC977A8EC7E}" type="parTrans" cxnId="{08844EC4-2045-4DF9-8D79-3745E5A9D0A3}">
      <dgm:prSet/>
      <dgm:spPr/>
      <dgm:t>
        <a:bodyPr/>
        <a:lstStyle/>
        <a:p>
          <a:endParaRPr lang="en-US"/>
        </a:p>
      </dgm:t>
    </dgm:pt>
    <dgm:pt modelId="{A154AF39-2F9D-4624-B3B4-B101361CA663}" type="sibTrans" cxnId="{08844EC4-2045-4DF9-8D79-3745E5A9D0A3}">
      <dgm:prSet/>
      <dgm:spPr/>
      <dgm:t>
        <a:bodyPr/>
        <a:lstStyle/>
        <a:p>
          <a:endParaRPr lang="en-US"/>
        </a:p>
      </dgm:t>
    </dgm:pt>
    <dgm:pt modelId="{34D8C8A0-FE6E-489D-AB2A-27E1E1669427}">
      <dgm:prSet phldrT="[Text]" custT="1"/>
      <dgm:spPr/>
      <dgm:t>
        <a:bodyPr/>
        <a:lstStyle/>
        <a:p>
          <a:r>
            <a:rPr lang="en-US" sz="2400" b="1" kern="1200" dirty="0">
              <a:solidFill>
                <a:prstClr val="black"/>
              </a:solidFill>
              <a:latin typeface="Georgia" panose="02040502050405020303" pitchFamily="18" charset="0"/>
              <a:ea typeface="+mn-ea"/>
              <a:cs typeface="+mn-cs"/>
            </a:rPr>
            <a:t>Benefits</a:t>
          </a:r>
        </a:p>
      </dgm:t>
    </dgm:pt>
    <dgm:pt modelId="{DB69DAEC-5BC2-439B-94B2-98E2A361BBFA}" type="parTrans" cxnId="{D1BF9D0D-D53E-4261-975E-ABD99DD6FD63}">
      <dgm:prSet/>
      <dgm:spPr/>
      <dgm:t>
        <a:bodyPr/>
        <a:lstStyle/>
        <a:p>
          <a:endParaRPr lang="en-US"/>
        </a:p>
      </dgm:t>
    </dgm:pt>
    <dgm:pt modelId="{E3B3E71B-33DE-4CD7-85BD-7D8638EB02DF}" type="sibTrans" cxnId="{D1BF9D0D-D53E-4261-975E-ABD99DD6FD63}">
      <dgm:prSet/>
      <dgm:spPr/>
      <dgm:t>
        <a:bodyPr/>
        <a:lstStyle/>
        <a:p>
          <a:endParaRPr lang="en-US"/>
        </a:p>
      </dgm:t>
    </dgm:pt>
    <dgm:pt modelId="{8C95B793-C15F-4292-B74F-2BA1697B8C1A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solidFill>
                <a:schemeClr val="bg1"/>
              </a:solidFill>
            </a:rPr>
            <a:t>Quick Summary of Product reviews</a:t>
          </a:r>
        </a:p>
      </dgm:t>
    </dgm:pt>
    <dgm:pt modelId="{8B4DDAA8-FD00-4685-8D8B-5B087D5470AB}" type="parTrans" cxnId="{F2AA06E4-575E-4DDF-9CC8-05CFF1744B54}">
      <dgm:prSet/>
      <dgm:spPr/>
      <dgm:t>
        <a:bodyPr/>
        <a:lstStyle/>
        <a:p>
          <a:endParaRPr lang="en-US"/>
        </a:p>
      </dgm:t>
    </dgm:pt>
    <dgm:pt modelId="{D9E4DBF8-B2A2-406C-B18D-90F1C6E7CBEB}" type="sibTrans" cxnId="{F2AA06E4-575E-4DDF-9CC8-05CFF1744B54}">
      <dgm:prSet/>
      <dgm:spPr/>
      <dgm:t>
        <a:bodyPr/>
        <a:lstStyle/>
        <a:p>
          <a:endParaRPr lang="en-US"/>
        </a:p>
      </dgm:t>
    </dgm:pt>
    <dgm:pt modelId="{A68CC679-200B-4AB2-81DF-B77E0DDB7619}">
      <dgm:prSet phldrT="[Text]" custT="1"/>
      <dgm:spPr/>
      <dgm:t>
        <a:bodyPr/>
        <a:lstStyle/>
        <a:p>
          <a:endParaRPr lang="en-US" sz="1800" dirty="0"/>
        </a:p>
      </dgm:t>
    </dgm:pt>
    <dgm:pt modelId="{DF9D4316-FCBE-4A47-96BC-9D9085DAC6E2}" type="parTrans" cxnId="{5F2F6DD2-8398-47EC-82CE-4C723BC6D3BE}">
      <dgm:prSet/>
      <dgm:spPr/>
      <dgm:t>
        <a:bodyPr/>
        <a:lstStyle/>
        <a:p>
          <a:endParaRPr lang="en-US"/>
        </a:p>
      </dgm:t>
    </dgm:pt>
    <dgm:pt modelId="{ABCE8D6F-39FD-41D4-B13F-64A5A2C0D1A9}" type="sibTrans" cxnId="{5F2F6DD2-8398-47EC-82CE-4C723BC6D3BE}">
      <dgm:prSet/>
      <dgm:spPr/>
      <dgm:t>
        <a:bodyPr/>
        <a:lstStyle/>
        <a:p>
          <a:endParaRPr lang="en-US"/>
        </a:p>
      </dgm:t>
    </dgm:pt>
    <dgm:pt modelId="{9E1FA4A8-60D3-42CB-87B9-2DB28796C719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solidFill>
                <a:schemeClr val="bg1"/>
              </a:solidFill>
            </a:rPr>
            <a:t>Perform text mining on product review data to gather useful information for Product owners </a:t>
          </a:r>
        </a:p>
      </dgm:t>
    </dgm:pt>
    <dgm:pt modelId="{2AC399C1-7A98-4696-98F4-EC0217172F40}" type="parTrans" cxnId="{2698F1A6-F882-4986-ACB0-D2838222E0BE}">
      <dgm:prSet/>
      <dgm:spPr/>
      <dgm:t>
        <a:bodyPr/>
        <a:lstStyle/>
        <a:p>
          <a:endParaRPr lang="en-US"/>
        </a:p>
      </dgm:t>
    </dgm:pt>
    <dgm:pt modelId="{76570323-B166-4C9F-B8C0-CA2C90F0E175}" type="sibTrans" cxnId="{2698F1A6-F882-4986-ACB0-D2838222E0BE}">
      <dgm:prSet/>
      <dgm:spPr/>
      <dgm:t>
        <a:bodyPr/>
        <a:lstStyle/>
        <a:p>
          <a:endParaRPr lang="en-US"/>
        </a:p>
      </dgm:t>
    </dgm:pt>
    <dgm:pt modelId="{420BA2D9-09FA-4149-A1C5-5111D898665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solidFill>
                <a:schemeClr val="bg1"/>
              </a:solidFill>
            </a:rPr>
            <a:t>Extract key messages from the reviews</a:t>
          </a:r>
        </a:p>
      </dgm:t>
    </dgm:pt>
    <dgm:pt modelId="{F05C57B7-7000-4C8D-A982-A0B209E76CCE}" type="parTrans" cxnId="{3B68FCEB-6233-4DDE-B35A-D23ED5546069}">
      <dgm:prSet/>
      <dgm:spPr/>
      <dgm:t>
        <a:bodyPr/>
        <a:lstStyle/>
        <a:p>
          <a:endParaRPr lang="en-US"/>
        </a:p>
      </dgm:t>
    </dgm:pt>
    <dgm:pt modelId="{E57B5B01-59F2-4284-AF7A-75E5A9DC2AB5}" type="sibTrans" cxnId="{3B68FCEB-6233-4DDE-B35A-D23ED5546069}">
      <dgm:prSet/>
      <dgm:spPr/>
      <dgm:t>
        <a:bodyPr/>
        <a:lstStyle/>
        <a:p>
          <a:endParaRPr lang="en-US"/>
        </a:p>
      </dgm:t>
    </dgm:pt>
    <dgm:pt modelId="{280178EA-B337-4C55-B313-957D7D137DE4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solidFill>
                <a:schemeClr val="bg1"/>
              </a:solidFill>
            </a:rPr>
            <a:t>Significant phrases from word cloud</a:t>
          </a:r>
        </a:p>
      </dgm:t>
    </dgm:pt>
    <dgm:pt modelId="{7AADA63F-7830-4912-A899-5C7366EA2FB9}" type="parTrans" cxnId="{2B2C7611-4D55-46A4-B472-CFB43090B74C}">
      <dgm:prSet/>
      <dgm:spPr/>
      <dgm:t>
        <a:bodyPr/>
        <a:lstStyle/>
        <a:p>
          <a:endParaRPr lang="en-US"/>
        </a:p>
      </dgm:t>
    </dgm:pt>
    <dgm:pt modelId="{CBAE8DC6-A13A-4E5F-944C-340EAD7B835E}" type="sibTrans" cxnId="{2B2C7611-4D55-46A4-B472-CFB43090B74C}">
      <dgm:prSet/>
      <dgm:spPr/>
      <dgm:t>
        <a:bodyPr/>
        <a:lstStyle/>
        <a:p>
          <a:endParaRPr lang="en-US"/>
        </a:p>
      </dgm:t>
    </dgm:pt>
    <dgm:pt modelId="{66906C63-3B8E-4C6E-82E4-8AA2C613564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1800" dirty="0">
            <a:solidFill>
              <a:schemeClr val="bg1"/>
            </a:solidFill>
          </a:endParaRPr>
        </a:p>
      </dgm:t>
    </dgm:pt>
    <dgm:pt modelId="{AF89258F-D678-4F34-ABE2-31FE15E68952}" type="parTrans" cxnId="{78E76BE6-432D-4BA2-8B47-D294FE389221}">
      <dgm:prSet/>
      <dgm:spPr/>
      <dgm:t>
        <a:bodyPr/>
        <a:lstStyle/>
        <a:p>
          <a:endParaRPr lang="en-US"/>
        </a:p>
      </dgm:t>
    </dgm:pt>
    <dgm:pt modelId="{EE58BC82-32AB-40BB-9100-5A433D1706EC}" type="sibTrans" cxnId="{78E76BE6-432D-4BA2-8B47-D294FE389221}">
      <dgm:prSet/>
      <dgm:spPr/>
      <dgm:t>
        <a:bodyPr/>
        <a:lstStyle/>
        <a:p>
          <a:endParaRPr lang="en-US"/>
        </a:p>
      </dgm:t>
    </dgm:pt>
    <dgm:pt modelId="{4364B4DE-F398-4E78-950C-BCF14590FF8F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cs typeface="Times New Roman" panose="02020603050405020304" pitchFamily="18" charset="0"/>
            </a:rPr>
            <a:t>Influence of reviews on Sales</a:t>
          </a:r>
          <a:endParaRPr lang="en-US" sz="2000" dirty="0">
            <a:solidFill>
              <a:schemeClr val="bg1"/>
            </a:solidFill>
          </a:endParaRPr>
        </a:p>
      </dgm:t>
    </dgm:pt>
    <dgm:pt modelId="{E57EE6D8-613D-4940-9BFE-76719DE14AC3}" type="parTrans" cxnId="{9C16AD17-BE72-42E4-BA48-2A6AB8401244}">
      <dgm:prSet/>
      <dgm:spPr/>
      <dgm:t>
        <a:bodyPr/>
        <a:lstStyle/>
        <a:p>
          <a:endParaRPr lang="en-US"/>
        </a:p>
      </dgm:t>
    </dgm:pt>
    <dgm:pt modelId="{C1D7E8A1-8940-4C14-B825-A38957A17263}" type="sibTrans" cxnId="{9C16AD17-BE72-42E4-BA48-2A6AB8401244}">
      <dgm:prSet/>
      <dgm:spPr/>
      <dgm:t>
        <a:bodyPr/>
        <a:lstStyle/>
        <a:p>
          <a:endParaRPr lang="en-US"/>
        </a:p>
      </dgm:t>
    </dgm:pt>
    <dgm:pt modelId="{635C4DC6-F90A-442A-BBBA-54E686358D43}" type="pres">
      <dgm:prSet presAssocID="{1463199D-BE73-49EA-9ACE-14D5A9480D7C}" presName="Name0" presStyleCnt="0">
        <dgm:presLayoutVars>
          <dgm:dir/>
          <dgm:animLvl val="lvl"/>
          <dgm:resizeHandles val="exact"/>
        </dgm:presLayoutVars>
      </dgm:prSet>
      <dgm:spPr/>
    </dgm:pt>
    <dgm:pt modelId="{369D270F-2B8C-4CEC-8509-AF08E633D560}" type="pres">
      <dgm:prSet presAssocID="{E909FE63-7DCB-4951-AF6B-454D57F4AC2C}" presName="linNode" presStyleCnt="0"/>
      <dgm:spPr/>
    </dgm:pt>
    <dgm:pt modelId="{4A9AAC3C-199E-4B4B-899D-BF9E7171803B}" type="pres">
      <dgm:prSet presAssocID="{E909FE63-7DCB-4951-AF6B-454D57F4AC2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58266A15-EA7B-4BBA-8BCB-30CD2E697FA2}" type="pres">
      <dgm:prSet presAssocID="{E909FE63-7DCB-4951-AF6B-454D57F4AC2C}" presName="descendantText" presStyleLbl="alignAccFollowNode1" presStyleIdx="0" presStyleCnt="4">
        <dgm:presLayoutVars>
          <dgm:bulletEnabled val="1"/>
        </dgm:presLayoutVars>
      </dgm:prSet>
      <dgm:spPr/>
    </dgm:pt>
    <dgm:pt modelId="{00FA3386-9CA6-4ED2-B79D-F27250E850E9}" type="pres">
      <dgm:prSet presAssocID="{A35D32D3-3FAB-4A35-9359-96D208E3F6AE}" presName="sp" presStyleCnt="0"/>
      <dgm:spPr/>
    </dgm:pt>
    <dgm:pt modelId="{5833DC0A-AA14-4BBD-B467-BC35CB675F07}" type="pres">
      <dgm:prSet presAssocID="{DE972DC9-A61A-4DAD-A4B0-6E8F3BCCF528}" presName="linNode" presStyleCnt="0"/>
      <dgm:spPr/>
    </dgm:pt>
    <dgm:pt modelId="{93D0690E-7BB3-4496-A80D-96F876DC0846}" type="pres">
      <dgm:prSet presAssocID="{DE972DC9-A61A-4DAD-A4B0-6E8F3BCCF52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494AC4C-F03A-4946-A69A-F4BF1C4AD824}" type="pres">
      <dgm:prSet presAssocID="{DE972DC9-A61A-4DAD-A4B0-6E8F3BCCF528}" presName="descendantText" presStyleLbl="alignAccFollowNode1" presStyleIdx="1" presStyleCnt="4">
        <dgm:presLayoutVars>
          <dgm:bulletEnabled val="1"/>
        </dgm:presLayoutVars>
      </dgm:prSet>
      <dgm:spPr/>
    </dgm:pt>
    <dgm:pt modelId="{E715823B-5E10-4183-A4C0-ABBB0CDD87EA}" type="pres">
      <dgm:prSet presAssocID="{0BD4453D-DD7B-4588-9943-ACAABF55E43B}" presName="sp" presStyleCnt="0"/>
      <dgm:spPr/>
    </dgm:pt>
    <dgm:pt modelId="{F0CFCFA1-2B0F-458F-80EC-083161D73AAF}" type="pres">
      <dgm:prSet presAssocID="{DD7E23FC-90D7-4A8F-A1FD-A9DD2B16D4E4}" presName="linNode" presStyleCnt="0"/>
      <dgm:spPr/>
    </dgm:pt>
    <dgm:pt modelId="{91B3007E-362C-4897-8D94-3FB42C7F29C7}" type="pres">
      <dgm:prSet presAssocID="{DD7E23FC-90D7-4A8F-A1FD-A9DD2B16D4E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AECE86C-954A-497D-A9EA-53B27261CC80}" type="pres">
      <dgm:prSet presAssocID="{DD7E23FC-90D7-4A8F-A1FD-A9DD2B16D4E4}" presName="descendantText" presStyleLbl="alignAccFollowNode1" presStyleIdx="2" presStyleCnt="4">
        <dgm:presLayoutVars>
          <dgm:bulletEnabled val="1"/>
        </dgm:presLayoutVars>
      </dgm:prSet>
      <dgm:spPr/>
    </dgm:pt>
    <dgm:pt modelId="{E16A2C97-FEDD-4AE3-BCB4-B670B0BA1E24}" type="pres">
      <dgm:prSet presAssocID="{DEEC2A44-3EE7-43C3-A0F9-04F0C0AEC260}" presName="sp" presStyleCnt="0"/>
      <dgm:spPr/>
    </dgm:pt>
    <dgm:pt modelId="{962BC545-B776-4220-94F0-428EF32D9AAD}" type="pres">
      <dgm:prSet presAssocID="{34D8C8A0-FE6E-489D-AB2A-27E1E1669427}" presName="linNode" presStyleCnt="0"/>
      <dgm:spPr/>
    </dgm:pt>
    <dgm:pt modelId="{81991B22-8759-4504-99D7-1CB7A1C1CE13}" type="pres">
      <dgm:prSet presAssocID="{34D8C8A0-FE6E-489D-AB2A-27E1E1669427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5E29167-72BA-4D67-AF95-68EA95177D4C}" type="pres">
      <dgm:prSet presAssocID="{34D8C8A0-FE6E-489D-AB2A-27E1E1669427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6D60CA00-DF76-4BAB-A411-8E823E8E949A}" type="presOf" srcId="{66906C63-3B8E-4C6E-82E4-8AA2C6135648}" destId="{A5E29167-72BA-4D67-AF95-68EA95177D4C}" srcOrd="0" destOrd="0" presId="urn:microsoft.com/office/officeart/2005/8/layout/vList5"/>
    <dgm:cxn modelId="{F963B602-B28A-46DD-B61C-77A58BD04AEC}" type="presOf" srcId="{8C95B793-C15F-4292-B74F-2BA1697B8C1A}" destId="{A5E29167-72BA-4D67-AF95-68EA95177D4C}" srcOrd="0" destOrd="1" presId="urn:microsoft.com/office/officeart/2005/8/layout/vList5"/>
    <dgm:cxn modelId="{1E68990A-925C-494A-ACBA-8A36B5AA1BC1}" srcId="{1463199D-BE73-49EA-9ACE-14D5A9480D7C}" destId="{DE972DC9-A61A-4DAD-A4B0-6E8F3BCCF528}" srcOrd="1" destOrd="0" parTransId="{F5E54985-E6ED-4EC5-AF31-4417EDD9C123}" sibTransId="{0BD4453D-DD7B-4588-9943-ACAABF55E43B}"/>
    <dgm:cxn modelId="{FC93D90C-D434-493D-9C87-27D5384647A0}" srcId="{1463199D-BE73-49EA-9ACE-14D5A9480D7C}" destId="{DD7E23FC-90D7-4A8F-A1FD-A9DD2B16D4E4}" srcOrd="2" destOrd="0" parTransId="{C90FDA7D-72BF-4535-8ADF-50DCE726F935}" sibTransId="{DEEC2A44-3EE7-43C3-A0F9-04F0C0AEC260}"/>
    <dgm:cxn modelId="{D1BF9D0D-D53E-4261-975E-ABD99DD6FD63}" srcId="{1463199D-BE73-49EA-9ACE-14D5A9480D7C}" destId="{34D8C8A0-FE6E-489D-AB2A-27E1E1669427}" srcOrd="3" destOrd="0" parTransId="{DB69DAEC-5BC2-439B-94B2-98E2A361BBFA}" sibTransId="{E3B3E71B-33DE-4CD7-85BD-7D8638EB02DF}"/>
    <dgm:cxn modelId="{2B2C7611-4D55-46A4-B472-CFB43090B74C}" srcId="{34D8C8A0-FE6E-489D-AB2A-27E1E1669427}" destId="{280178EA-B337-4C55-B313-957D7D137DE4}" srcOrd="2" destOrd="0" parTransId="{7AADA63F-7830-4912-A899-5C7366EA2FB9}" sibTransId="{CBAE8DC6-A13A-4E5F-944C-340EAD7B835E}"/>
    <dgm:cxn modelId="{9C16AD17-BE72-42E4-BA48-2A6AB8401244}" srcId="{34D8C8A0-FE6E-489D-AB2A-27E1E1669427}" destId="{4364B4DE-F398-4E78-950C-BCF14590FF8F}" srcOrd="3" destOrd="0" parTransId="{E57EE6D8-613D-4940-9BFE-76719DE14AC3}" sibTransId="{C1D7E8A1-8940-4C14-B825-A38957A17263}"/>
    <dgm:cxn modelId="{C9F3DF3B-819B-4A68-8B76-53B8D281B1D7}" type="presOf" srcId="{4364B4DE-F398-4E78-950C-BCF14590FF8F}" destId="{A5E29167-72BA-4D67-AF95-68EA95177D4C}" srcOrd="0" destOrd="3" presId="urn:microsoft.com/office/officeart/2005/8/layout/vList5"/>
    <dgm:cxn modelId="{DA822E71-171A-448D-A903-841E55E84D2D}" type="presOf" srcId="{1463199D-BE73-49EA-9ACE-14D5A9480D7C}" destId="{635C4DC6-F90A-442A-BBBA-54E686358D43}" srcOrd="0" destOrd="0" presId="urn:microsoft.com/office/officeart/2005/8/layout/vList5"/>
    <dgm:cxn modelId="{B4562375-86F7-451A-B32C-6BEE3C46E975}" srcId="{1463199D-BE73-49EA-9ACE-14D5A9480D7C}" destId="{E909FE63-7DCB-4951-AF6B-454D57F4AC2C}" srcOrd="0" destOrd="0" parTransId="{55DCB548-6E60-44ED-B920-85FC7DACB0C8}" sibTransId="{A35D32D3-3FAB-4A35-9359-96D208E3F6AE}"/>
    <dgm:cxn modelId="{FC04D356-2B7E-49E4-AA1A-66406AAB02A0}" type="presOf" srcId="{34D8C8A0-FE6E-489D-AB2A-27E1E1669427}" destId="{81991B22-8759-4504-99D7-1CB7A1C1CE13}" srcOrd="0" destOrd="0" presId="urn:microsoft.com/office/officeart/2005/8/layout/vList5"/>
    <dgm:cxn modelId="{FB036B7E-B092-4D50-B9FE-F02DAF8DE552}" type="presOf" srcId="{745E173B-20B1-4F81-82CE-99D10232ABD8}" destId="{58266A15-EA7B-4BBA-8BCB-30CD2E697FA2}" srcOrd="0" destOrd="0" presId="urn:microsoft.com/office/officeart/2005/8/layout/vList5"/>
    <dgm:cxn modelId="{4E93E684-EB26-4073-87B5-D547EDE330FB}" type="presOf" srcId="{E909FE63-7DCB-4951-AF6B-454D57F4AC2C}" destId="{4A9AAC3C-199E-4B4B-899D-BF9E7171803B}" srcOrd="0" destOrd="0" presId="urn:microsoft.com/office/officeart/2005/8/layout/vList5"/>
    <dgm:cxn modelId="{4B21248F-CC8C-4E96-96AB-1DD0D2B94A63}" type="presOf" srcId="{280178EA-B337-4C55-B313-957D7D137DE4}" destId="{A5E29167-72BA-4D67-AF95-68EA95177D4C}" srcOrd="0" destOrd="2" presId="urn:microsoft.com/office/officeart/2005/8/layout/vList5"/>
    <dgm:cxn modelId="{0CECD795-A078-4798-B9E2-8A64312BB835}" type="presOf" srcId="{9E1FA4A8-60D3-42CB-87B9-2DB28796C719}" destId="{1494AC4C-F03A-4946-A69A-F4BF1C4AD824}" srcOrd="0" destOrd="0" presId="urn:microsoft.com/office/officeart/2005/8/layout/vList5"/>
    <dgm:cxn modelId="{2698F1A6-F882-4986-ACB0-D2838222E0BE}" srcId="{DE972DC9-A61A-4DAD-A4B0-6E8F3BCCF528}" destId="{9E1FA4A8-60D3-42CB-87B9-2DB28796C719}" srcOrd="0" destOrd="0" parTransId="{2AC399C1-7A98-4696-98F4-EC0217172F40}" sibTransId="{76570323-B166-4C9F-B8C0-CA2C90F0E175}"/>
    <dgm:cxn modelId="{D8B1F2C1-2575-4B6E-9395-6457115EDDD6}" srcId="{E909FE63-7DCB-4951-AF6B-454D57F4AC2C}" destId="{745E173B-20B1-4F81-82CE-99D10232ABD8}" srcOrd="0" destOrd="0" parTransId="{CC1B7FD8-11CD-4193-B220-82C53540CE4B}" sibTransId="{88CB35B6-1852-4974-B772-9927488FFBD6}"/>
    <dgm:cxn modelId="{08844EC4-2045-4DF9-8D79-3745E5A9D0A3}" srcId="{DD7E23FC-90D7-4A8F-A1FD-A9DD2B16D4E4}" destId="{6DC5EA39-1180-4A7E-873D-80EC96788084}" srcOrd="0" destOrd="0" parTransId="{29A8EC49-9B19-4CFC-A301-EAC977A8EC7E}" sibTransId="{A154AF39-2F9D-4624-B3B4-B101361CA663}"/>
    <dgm:cxn modelId="{44489EC5-AAD4-414F-B191-C7EAC7EB50FA}" type="presOf" srcId="{DD7E23FC-90D7-4A8F-A1FD-A9DD2B16D4E4}" destId="{91B3007E-362C-4897-8D94-3FB42C7F29C7}" srcOrd="0" destOrd="0" presId="urn:microsoft.com/office/officeart/2005/8/layout/vList5"/>
    <dgm:cxn modelId="{5F2F6DD2-8398-47EC-82CE-4C723BC6D3BE}" srcId="{34D8C8A0-FE6E-489D-AB2A-27E1E1669427}" destId="{A68CC679-200B-4AB2-81DF-B77E0DDB7619}" srcOrd="4" destOrd="0" parTransId="{DF9D4316-FCBE-4A47-96BC-9D9085DAC6E2}" sibTransId="{ABCE8D6F-39FD-41D4-B13F-64A5A2C0D1A9}"/>
    <dgm:cxn modelId="{65814CD7-3CE1-49D0-831F-33168114DF44}" type="presOf" srcId="{6DC5EA39-1180-4A7E-873D-80EC96788084}" destId="{8AECE86C-954A-497D-A9EA-53B27261CC80}" srcOrd="0" destOrd="0" presId="urn:microsoft.com/office/officeart/2005/8/layout/vList5"/>
    <dgm:cxn modelId="{5E9631DA-4173-458B-A6B1-0C016FEB2099}" type="presOf" srcId="{DE972DC9-A61A-4DAD-A4B0-6E8F3BCCF528}" destId="{93D0690E-7BB3-4496-A80D-96F876DC0846}" srcOrd="0" destOrd="0" presId="urn:microsoft.com/office/officeart/2005/8/layout/vList5"/>
    <dgm:cxn modelId="{1DD9F1E3-17EF-448B-8872-0ACA584616DE}" type="presOf" srcId="{420BA2D9-09FA-4149-A1C5-5111D8986652}" destId="{8AECE86C-954A-497D-A9EA-53B27261CC80}" srcOrd="0" destOrd="1" presId="urn:microsoft.com/office/officeart/2005/8/layout/vList5"/>
    <dgm:cxn modelId="{F2AA06E4-575E-4DDF-9CC8-05CFF1744B54}" srcId="{34D8C8A0-FE6E-489D-AB2A-27E1E1669427}" destId="{8C95B793-C15F-4292-B74F-2BA1697B8C1A}" srcOrd="1" destOrd="0" parTransId="{8B4DDAA8-FD00-4685-8D8B-5B087D5470AB}" sibTransId="{D9E4DBF8-B2A2-406C-B18D-90F1C6E7CBEB}"/>
    <dgm:cxn modelId="{78E76BE6-432D-4BA2-8B47-D294FE389221}" srcId="{34D8C8A0-FE6E-489D-AB2A-27E1E1669427}" destId="{66906C63-3B8E-4C6E-82E4-8AA2C6135648}" srcOrd="0" destOrd="0" parTransId="{AF89258F-D678-4F34-ABE2-31FE15E68952}" sibTransId="{EE58BC82-32AB-40BB-9100-5A433D1706EC}"/>
    <dgm:cxn modelId="{3B68FCEB-6233-4DDE-B35A-D23ED5546069}" srcId="{DD7E23FC-90D7-4A8F-A1FD-A9DD2B16D4E4}" destId="{420BA2D9-09FA-4149-A1C5-5111D8986652}" srcOrd="1" destOrd="0" parTransId="{F05C57B7-7000-4C8D-A982-A0B209E76CCE}" sibTransId="{E57B5B01-59F2-4284-AF7A-75E5A9DC2AB5}"/>
    <dgm:cxn modelId="{E7E180FC-15FC-4461-8133-AA70BA719A06}" type="presOf" srcId="{A68CC679-200B-4AB2-81DF-B77E0DDB7619}" destId="{A5E29167-72BA-4D67-AF95-68EA95177D4C}" srcOrd="0" destOrd="4" presId="urn:microsoft.com/office/officeart/2005/8/layout/vList5"/>
    <dgm:cxn modelId="{CB073DF4-1497-4B21-974C-D75E98CF8E5C}" type="presParOf" srcId="{635C4DC6-F90A-442A-BBBA-54E686358D43}" destId="{369D270F-2B8C-4CEC-8509-AF08E633D560}" srcOrd="0" destOrd="0" presId="urn:microsoft.com/office/officeart/2005/8/layout/vList5"/>
    <dgm:cxn modelId="{641FFA1A-EE7E-4DCD-8BAE-27ED655A8C76}" type="presParOf" srcId="{369D270F-2B8C-4CEC-8509-AF08E633D560}" destId="{4A9AAC3C-199E-4B4B-899D-BF9E7171803B}" srcOrd="0" destOrd="0" presId="urn:microsoft.com/office/officeart/2005/8/layout/vList5"/>
    <dgm:cxn modelId="{CE122680-40DE-46B3-9B8D-EC86416C9F08}" type="presParOf" srcId="{369D270F-2B8C-4CEC-8509-AF08E633D560}" destId="{58266A15-EA7B-4BBA-8BCB-30CD2E697FA2}" srcOrd="1" destOrd="0" presId="urn:microsoft.com/office/officeart/2005/8/layout/vList5"/>
    <dgm:cxn modelId="{2ED4CB89-B01E-4C75-8246-F2788C3B2D7D}" type="presParOf" srcId="{635C4DC6-F90A-442A-BBBA-54E686358D43}" destId="{00FA3386-9CA6-4ED2-B79D-F27250E850E9}" srcOrd="1" destOrd="0" presId="urn:microsoft.com/office/officeart/2005/8/layout/vList5"/>
    <dgm:cxn modelId="{0A1FB768-8A9E-4D24-BAAA-ED6E87B87B5E}" type="presParOf" srcId="{635C4DC6-F90A-442A-BBBA-54E686358D43}" destId="{5833DC0A-AA14-4BBD-B467-BC35CB675F07}" srcOrd="2" destOrd="0" presId="urn:microsoft.com/office/officeart/2005/8/layout/vList5"/>
    <dgm:cxn modelId="{9E4E4FFA-FA5F-4DB7-8E69-3C1DB0FC1E98}" type="presParOf" srcId="{5833DC0A-AA14-4BBD-B467-BC35CB675F07}" destId="{93D0690E-7BB3-4496-A80D-96F876DC0846}" srcOrd="0" destOrd="0" presId="urn:microsoft.com/office/officeart/2005/8/layout/vList5"/>
    <dgm:cxn modelId="{896EB8F6-DFA9-4EC4-99D8-520628D5D78E}" type="presParOf" srcId="{5833DC0A-AA14-4BBD-B467-BC35CB675F07}" destId="{1494AC4C-F03A-4946-A69A-F4BF1C4AD824}" srcOrd="1" destOrd="0" presId="urn:microsoft.com/office/officeart/2005/8/layout/vList5"/>
    <dgm:cxn modelId="{176394BC-5E32-4038-8E3F-1663A3A82A86}" type="presParOf" srcId="{635C4DC6-F90A-442A-BBBA-54E686358D43}" destId="{E715823B-5E10-4183-A4C0-ABBB0CDD87EA}" srcOrd="3" destOrd="0" presId="urn:microsoft.com/office/officeart/2005/8/layout/vList5"/>
    <dgm:cxn modelId="{EEBABA75-8B3B-457B-80D4-EE361AB7B108}" type="presParOf" srcId="{635C4DC6-F90A-442A-BBBA-54E686358D43}" destId="{F0CFCFA1-2B0F-458F-80EC-083161D73AAF}" srcOrd="4" destOrd="0" presId="urn:microsoft.com/office/officeart/2005/8/layout/vList5"/>
    <dgm:cxn modelId="{88E35A4B-DFAB-499B-B39F-58A52C83F812}" type="presParOf" srcId="{F0CFCFA1-2B0F-458F-80EC-083161D73AAF}" destId="{91B3007E-362C-4897-8D94-3FB42C7F29C7}" srcOrd="0" destOrd="0" presId="urn:microsoft.com/office/officeart/2005/8/layout/vList5"/>
    <dgm:cxn modelId="{9E573596-F1F2-4E60-A7F7-12AD17327B86}" type="presParOf" srcId="{F0CFCFA1-2B0F-458F-80EC-083161D73AAF}" destId="{8AECE86C-954A-497D-A9EA-53B27261CC80}" srcOrd="1" destOrd="0" presId="urn:microsoft.com/office/officeart/2005/8/layout/vList5"/>
    <dgm:cxn modelId="{667A95E3-8BAD-4338-92C2-B7AC3F652446}" type="presParOf" srcId="{635C4DC6-F90A-442A-BBBA-54E686358D43}" destId="{E16A2C97-FEDD-4AE3-BCB4-B670B0BA1E24}" srcOrd="5" destOrd="0" presId="urn:microsoft.com/office/officeart/2005/8/layout/vList5"/>
    <dgm:cxn modelId="{E073CCEC-14AC-401D-95DE-623E838AC098}" type="presParOf" srcId="{635C4DC6-F90A-442A-BBBA-54E686358D43}" destId="{962BC545-B776-4220-94F0-428EF32D9AAD}" srcOrd="6" destOrd="0" presId="urn:microsoft.com/office/officeart/2005/8/layout/vList5"/>
    <dgm:cxn modelId="{5505244D-5043-43D0-9658-56D0B7BBDC4A}" type="presParOf" srcId="{962BC545-B776-4220-94F0-428EF32D9AAD}" destId="{81991B22-8759-4504-99D7-1CB7A1C1CE13}" srcOrd="0" destOrd="0" presId="urn:microsoft.com/office/officeart/2005/8/layout/vList5"/>
    <dgm:cxn modelId="{09BD292A-4DDD-43A4-9E88-26E2662F8468}" type="presParOf" srcId="{962BC545-B776-4220-94F0-428EF32D9AAD}" destId="{A5E29167-72BA-4D67-AF95-68EA95177D4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72AC56-B778-44B4-8B29-1403009AFD06}" type="doc">
      <dgm:prSet loTypeId="urn:microsoft.com/office/officeart/2008/layout/VerticalAccent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28724A-441A-4DAB-ABE5-30C0AF7350C0}">
      <dgm:prSet phldrT="[Text]" custT="1"/>
      <dgm:spPr/>
      <dgm:t>
        <a:bodyPr/>
        <a:lstStyle/>
        <a:p>
          <a:r>
            <a:rPr lang="en-US" sz="2400"/>
            <a:t>Sentiment Analysis</a:t>
          </a:r>
          <a:endParaRPr lang="en-US" sz="2400" dirty="0"/>
        </a:p>
      </dgm:t>
    </dgm:pt>
    <dgm:pt modelId="{5F27431E-EF07-491B-AFA9-5BEA82665131}" type="parTrans" cxnId="{5AC17931-77CD-4408-A09C-E6BF950C1AC3}">
      <dgm:prSet/>
      <dgm:spPr/>
      <dgm:t>
        <a:bodyPr/>
        <a:lstStyle/>
        <a:p>
          <a:endParaRPr lang="en-US"/>
        </a:p>
      </dgm:t>
    </dgm:pt>
    <dgm:pt modelId="{795411E2-30C2-4C2F-BB33-A2F97D0A1DDF}" type="sibTrans" cxnId="{5AC17931-77CD-4408-A09C-E6BF950C1AC3}">
      <dgm:prSet/>
      <dgm:spPr/>
      <dgm:t>
        <a:bodyPr/>
        <a:lstStyle/>
        <a:p>
          <a:endParaRPr lang="en-US"/>
        </a:p>
      </dgm:t>
    </dgm:pt>
    <dgm:pt modelId="{CCDDDD97-D000-47CB-B8E8-5F4F056F7EFD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000" b="1" dirty="0"/>
            <a:t>-</a:t>
          </a:r>
          <a:r>
            <a:rPr lang="en-US" sz="2000" dirty="0"/>
            <a:t> To study whether product review is becoming better or worse during the life cycle of the products</a:t>
          </a:r>
        </a:p>
      </dgm:t>
    </dgm:pt>
    <dgm:pt modelId="{645792B9-C856-445C-B3B4-5D96C5AC5750}" type="sibTrans" cxnId="{B64D6660-D528-443E-8110-EA32EE2CAD6B}">
      <dgm:prSet/>
      <dgm:spPr/>
      <dgm:t>
        <a:bodyPr/>
        <a:lstStyle/>
        <a:p>
          <a:endParaRPr lang="en-US"/>
        </a:p>
      </dgm:t>
    </dgm:pt>
    <dgm:pt modelId="{E5034650-DC13-4B68-997E-A44F9EAC1A27}" type="parTrans" cxnId="{B64D6660-D528-443E-8110-EA32EE2CAD6B}">
      <dgm:prSet/>
      <dgm:spPr/>
      <dgm:t>
        <a:bodyPr/>
        <a:lstStyle/>
        <a:p>
          <a:endParaRPr lang="en-US"/>
        </a:p>
      </dgm:t>
    </dgm:pt>
    <dgm:pt modelId="{98625443-49B8-499B-A27B-E3452D15E3A7}">
      <dgm:prSet phldrT="[Text]" custT="1"/>
      <dgm:spPr/>
      <dgm:t>
        <a:bodyPr/>
        <a:lstStyle/>
        <a:p>
          <a:r>
            <a:rPr lang="en-US" sz="2400"/>
            <a:t>Visualization</a:t>
          </a:r>
          <a:endParaRPr lang="en-US" sz="2400" dirty="0"/>
        </a:p>
      </dgm:t>
    </dgm:pt>
    <dgm:pt modelId="{556A07BE-0126-4585-8B8B-6592E4EC4CE7}" type="sibTrans" cxnId="{B1F8EB9F-6B06-477A-ABD1-0AA9635920F3}">
      <dgm:prSet/>
      <dgm:spPr/>
      <dgm:t>
        <a:bodyPr/>
        <a:lstStyle/>
        <a:p>
          <a:endParaRPr lang="en-US"/>
        </a:p>
      </dgm:t>
    </dgm:pt>
    <dgm:pt modelId="{5C1159B0-4FF3-4643-A3B5-74751E07F5BB}" type="parTrans" cxnId="{B1F8EB9F-6B06-477A-ABD1-0AA9635920F3}">
      <dgm:prSet/>
      <dgm:spPr/>
      <dgm:t>
        <a:bodyPr/>
        <a:lstStyle/>
        <a:p>
          <a:endParaRPr lang="en-US"/>
        </a:p>
      </dgm:t>
    </dgm:pt>
    <dgm:pt modelId="{605CDE88-8EB2-4F0A-A184-11D330F1CCD2}">
      <dgm:prSet custT="1"/>
      <dgm:spPr/>
      <dgm:t>
        <a:bodyPr/>
        <a:lstStyle/>
        <a:p>
          <a:r>
            <a:rPr lang="en-US" sz="2000" b="1" dirty="0"/>
            <a:t>-</a:t>
          </a:r>
          <a:r>
            <a:rPr lang="en-US" sz="2000" dirty="0"/>
            <a:t> Dwell into specifics about the overall sentiment of the product and determine what customer likes or dislikes</a:t>
          </a:r>
        </a:p>
      </dgm:t>
    </dgm:pt>
    <dgm:pt modelId="{E72A4C69-F0C3-4DF9-A7B0-DBA3C26548E3}" type="sibTrans" cxnId="{AF1DA40A-BA34-4C53-A49F-B8425BE1FD14}">
      <dgm:prSet/>
      <dgm:spPr/>
      <dgm:t>
        <a:bodyPr/>
        <a:lstStyle/>
        <a:p>
          <a:endParaRPr lang="en-US"/>
        </a:p>
      </dgm:t>
    </dgm:pt>
    <dgm:pt modelId="{1AAB1D5B-6A4F-4DDD-A0FC-9ECF20E695C2}" type="parTrans" cxnId="{AF1DA40A-BA34-4C53-A49F-B8425BE1FD14}">
      <dgm:prSet/>
      <dgm:spPr/>
      <dgm:t>
        <a:bodyPr/>
        <a:lstStyle/>
        <a:p>
          <a:endParaRPr lang="en-US"/>
        </a:p>
      </dgm:t>
    </dgm:pt>
    <dgm:pt modelId="{A82857B2-5E24-4223-9493-3DA8ECE9574A}">
      <dgm:prSet custT="1"/>
      <dgm:spPr/>
      <dgm:t>
        <a:bodyPr/>
        <a:lstStyle/>
        <a:p>
          <a:r>
            <a:rPr lang="en-US" sz="2000" dirty="0"/>
            <a:t>- Sales Vs Count of reviews Trend</a:t>
          </a:r>
        </a:p>
      </dgm:t>
    </dgm:pt>
    <dgm:pt modelId="{57493B18-1A18-46B8-A334-3D5C9D039E0F}" type="parTrans" cxnId="{C2245053-AEB2-4B79-B05C-F0AD52451DB0}">
      <dgm:prSet/>
      <dgm:spPr/>
      <dgm:t>
        <a:bodyPr/>
        <a:lstStyle/>
        <a:p>
          <a:endParaRPr lang="en-US"/>
        </a:p>
      </dgm:t>
    </dgm:pt>
    <dgm:pt modelId="{8848CEF9-6F38-4529-A88F-1D29DB38A192}" type="sibTrans" cxnId="{C2245053-AEB2-4B79-B05C-F0AD52451DB0}">
      <dgm:prSet/>
      <dgm:spPr/>
      <dgm:t>
        <a:bodyPr/>
        <a:lstStyle/>
        <a:p>
          <a:endParaRPr lang="en-US"/>
        </a:p>
      </dgm:t>
    </dgm:pt>
    <dgm:pt modelId="{5DD7CC67-9EF7-47E3-A82B-FCA10B0BCF25}" type="pres">
      <dgm:prSet presAssocID="{3672AC56-B778-44B4-8B29-1403009AFD06}" presName="Name0" presStyleCnt="0">
        <dgm:presLayoutVars>
          <dgm:chMax/>
          <dgm:chPref/>
          <dgm:dir/>
        </dgm:presLayoutVars>
      </dgm:prSet>
      <dgm:spPr/>
    </dgm:pt>
    <dgm:pt modelId="{C5105861-E920-4BF6-9500-E132B158D179}" type="pres">
      <dgm:prSet presAssocID="{C828724A-441A-4DAB-ABE5-30C0AF7350C0}" presName="parenttextcomposite" presStyleCnt="0"/>
      <dgm:spPr/>
    </dgm:pt>
    <dgm:pt modelId="{D307794C-FC18-4838-BC28-C9F820A72E73}" type="pres">
      <dgm:prSet presAssocID="{C828724A-441A-4DAB-ABE5-30C0AF7350C0}" presName="parenttext" presStyleLbl="revTx" presStyleIdx="0" presStyleCnt="2">
        <dgm:presLayoutVars>
          <dgm:chMax/>
          <dgm:chPref val="2"/>
          <dgm:bulletEnabled val="1"/>
        </dgm:presLayoutVars>
      </dgm:prSet>
      <dgm:spPr/>
    </dgm:pt>
    <dgm:pt modelId="{B34066A9-7F46-4064-9DD0-8626F633405F}" type="pres">
      <dgm:prSet presAssocID="{C828724A-441A-4DAB-ABE5-30C0AF7350C0}" presName="composite" presStyleCnt="0"/>
      <dgm:spPr/>
    </dgm:pt>
    <dgm:pt modelId="{F9E73F3B-6D57-4A91-8D0B-B6F274F1CC66}" type="pres">
      <dgm:prSet presAssocID="{C828724A-441A-4DAB-ABE5-30C0AF7350C0}" presName="chevron1" presStyleLbl="alignNode1" presStyleIdx="0" presStyleCnt="14"/>
      <dgm:spPr/>
    </dgm:pt>
    <dgm:pt modelId="{47E46E2C-8884-4641-8EB6-E950B60C6E3D}" type="pres">
      <dgm:prSet presAssocID="{C828724A-441A-4DAB-ABE5-30C0AF7350C0}" presName="chevron2" presStyleLbl="alignNode1" presStyleIdx="1" presStyleCnt="14"/>
      <dgm:spPr/>
    </dgm:pt>
    <dgm:pt modelId="{91B3622E-7C72-4B16-A5F4-1BDCC1D3765B}" type="pres">
      <dgm:prSet presAssocID="{C828724A-441A-4DAB-ABE5-30C0AF7350C0}" presName="chevron3" presStyleLbl="alignNode1" presStyleIdx="2" presStyleCnt="14"/>
      <dgm:spPr/>
    </dgm:pt>
    <dgm:pt modelId="{8D0D3EB3-3008-4CCC-908E-26EABED8E97D}" type="pres">
      <dgm:prSet presAssocID="{C828724A-441A-4DAB-ABE5-30C0AF7350C0}" presName="chevron4" presStyleLbl="alignNode1" presStyleIdx="3" presStyleCnt="14"/>
      <dgm:spPr/>
    </dgm:pt>
    <dgm:pt modelId="{61BA11B2-6A5B-4149-AF0D-D2E25409ED2D}" type="pres">
      <dgm:prSet presAssocID="{C828724A-441A-4DAB-ABE5-30C0AF7350C0}" presName="chevron5" presStyleLbl="alignNode1" presStyleIdx="4" presStyleCnt="14"/>
      <dgm:spPr/>
    </dgm:pt>
    <dgm:pt modelId="{56361130-35BF-4568-8C39-60E839959700}" type="pres">
      <dgm:prSet presAssocID="{C828724A-441A-4DAB-ABE5-30C0AF7350C0}" presName="chevron6" presStyleLbl="alignNode1" presStyleIdx="5" presStyleCnt="14"/>
      <dgm:spPr/>
    </dgm:pt>
    <dgm:pt modelId="{86FC80FB-E373-48B4-A7A7-85D1684CB1CC}" type="pres">
      <dgm:prSet presAssocID="{C828724A-441A-4DAB-ABE5-30C0AF7350C0}" presName="chevron7" presStyleLbl="alignNode1" presStyleIdx="6" presStyleCnt="14"/>
      <dgm:spPr/>
    </dgm:pt>
    <dgm:pt modelId="{9DA41AC9-7A52-448F-AA9D-ED07CE3BB8D6}" type="pres">
      <dgm:prSet presAssocID="{C828724A-441A-4DAB-ABE5-30C0AF7350C0}" presName="childtext" presStyleLbl="solidFgAcc1" presStyleIdx="0" presStyleCnt="2">
        <dgm:presLayoutVars>
          <dgm:chMax/>
          <dgm:chPref val="0"/>
          <dgm:bulletEnabled val="1"/>
        </dgm:presLayoutVars>
      </dgm:prSet>
      <dgm:spPr/>
    </dgm:pt>
    <dgm:pt modelId="{BE0C9C84-30AC-4A80-A762-A823E6AB4A18}" type="pres">
      <dgm:prSet presAssocID="{795411E2-30C2-4C2F-BB33-A2F97D0A1DDF}" presName="sibTrans" presStyleCnt="0"/>
      <dgm:spPr/>
    </dgm:pt>
    <dgm:pt modelId="{45D3B1A4-3D96-4E42-8F22-7ABB8D48F89D}" type="pres">
      <dgm:prSet presAssocID="{98625443-49B8-499B-A27B-E3452D15E3A7}" presName="parenttextcomposite" presStyleCnt="0"/>
      <dgm:spPr/>
    </dgm:pt>
    <dgm:pt modelId="{1188260C-6405-4984-B6F9-B51C1E29ABF8}" type="pres">
      <dgm:prSet presAssocID="{98625443-49B8-499B-A27B-E3452D15E3A7}" presName="parenttext" presStyleLbl="revTx" presStyleIdx="1" presStyleCnt="2">
        <dgm:presLayoutVars>
          <dgm:chMax/>
          <dgm:chPref val="2"/>
          <dgm:bulletEnabled val="1"/>
        </dgm:presLayoutVars>
      </dgm:prSet>
      <dgm:spPr/>
    </dgm:pt>
    <dgm:pt modelId="{D8471C72-E795-40A8-9D2E-1C32EA68F299}" type="pres">
      <dgm:prSet presAssocID="{98625443-49B8-499B-A27B-E3452D15E3A7}" presName="composite" presStyleCnt="0"/>
      <dgm:spPr/>
    </dgm:pt>
    <dgm:pt modelId="{98C89A1E-1A04-449E-B455-6BBDD487FF3F}" type="pres">
      <dgm:prSet presAssocID="{98625443-49B8-499B-A27B-E3452D15E3A7}" presName="chevron1" presStyleLbl="alignNode1" presStyleIdx="7" presStyleCnt="14"/>
      <dgm:spPr/>
    </dgm:pt>
    <dgm:pt modelId="{16A7C9EE-20AE-4429-85AD-73154B93DDD8}" type="pres">
      <dgm:prSet presAssocID="{98625443-49B8-499B-A27B-E3452D15E3A7}" presName="chevron2" presStyleLbl="alignNode1" presStyleIdx="8" presStyleCnt="14"/>
      <dgm:spPr/>
    </dgm:pt>
    <dgm:pt modelId="{479B9C2B-206C-4982-A90B-92EEA0EBB640}" type="pres">
      <dgm:prSet presAssocID="{98625443-49B8-499B-A27B-E3452D15E3A7}" presName="chevron3" presStyleLbl="alignNode1" presStyleIdx="9" presStyleCnt="14"/>
      <dgm:spPr/>
    </dgm:pt>
    <dgm:pt modelId="{5B3A2274-E1C9-4D01-9525-D555BB2EF62B}" type="pres">
      <dgm:prSet presAssocID="{98625443-49B8-499B-A27B-E3452D15E3A7}" presName="chevron4" presStyleLbl="alignNode1" presStyleIdx="10" presStyleCnt="14"/>
      <dgm:spPr/>
    </dgm:pt>
    <dgm:pt modelId="{797B9861-0E75-4C8D-9E10-3130EB938967}" type="pres">
      <dgm:prSet presAssocID="{98625443-49B8-499B-A27B-E3452D15E3A7}" presName="chevron5" presStyleLbl="alignNode1" presStyleIdx="11" presStyleCnt="14"/>
      <dgm:spPr/>
    </dgm:pt>
    <dgm:pt modelId="{8C5B40B2-8735-4FFC-8BE0-D74D4BCE462A}" type="pres">
      <dgm:prSet presAssocID="{98625443-49B8-499B-A27B-E3452D15E3A7}" presName="chevron6" presStyleLbl="alignNode1" presStyleIdx="12" presStyleCnt="14"/>
      <dgm:spPr/>
    </dgm:pt>
    <dgm:pt modelId="{2D0533EF-3F07-4F94-9675-73C086ABD798}" type="pres">
      <dgm:prSet presAssocID="{98625443-49B8-499B-A27B-E3452D15E3A7}" presName="chevron7" presStyleLbl="alignNode1" presStyleIdx="13" presStyleCnt="14"/>
      <dgm:spPr/>
    </dgm:pt>
    <dgm:pt modelId="{47747FE1-5E72-4F1B-A5F2-78407DC27628}" type="pres">
      <dgm:prSet presAssocID="{98625443-49B8-499B-A27B-E3452D15E3A7}" presName="childtext" presStyleLbl="solidFgAcc1" presStyleIdx="1" presStyleCnt="2">
        <dgm:presLayoutVars>
          <dgm:chMax/>
          <dgm:chPref val="0"/>
          <dgm:bulletEnabled val="1"/>
        </dgm:presLayoutVars>
      </dgm:prSet>
      <dgm:spPr/>
    </dgm:pt>
  </dgm:ptLst>
  <dgm:cxnLst>
    <dgm:cxn modelId="{B7D45108-F1A2-4176-B7C2-FBBBCD4D38C8}" type="presOf" srcId="{3672AC56-B778-44B4-8B29-1403009AFD06}" destId="{5DD7CC67-9EF7-47E3-A82B-FCA10B0BCF25}" srcOrd="0" destOrd="0" presId="urn:microsoft.com/office/officeart/2008/layout/VerticalAccentList"/>
    <dgm:cxn modelId="{AF1DA40A-BA34-4C53-A49F-B8425BE1FD14}" srcId="{98625443-49B8-499B-A27B-E3452D15E3A7}" destId="{605CDE88-8EB2-4F0A-A184-11D330F1CCD2}" srcOrd="0" destOrd="0" parTransId="{1AAB1D5B-6A4F-4DDD-A0FC-9ECF20E695C2}" sibTransId="{E72A4C69-F0C3-4DF9-A7B0-DBA3C26548E3}"/>
    <dgm:cxn modelId="{5AC17931-77CD-4408-A09C-E6BF950C1AC3}" srcId="{3672AC56-B778-44B4-8B29-1403009AFD06}" destId="{C828724A-441A-4DAB-ABE5-30C0AF7350C0}" srcOrd="0" destOrd="0" parTransId="{5F27431E-EF07-491B-AFA9-5BEA82665131}" sibTransId="{795411E2-30C2-4C2F-BB33-A2F97D0A1DDF}"/>
    <dgm:cxn modelId="{B64D6660-D528-443E-8110-EA32EE2CAD6B}" srcId="{C828724A-441A-4DAB-ABE5-30C0AF7350C0}" destId="{CCDDDD97-D000-47CB-B8E8-5F4F056F7EFD}" srcOrd="0" destOrd="0" parTransId="{E5034650-DC13-4B68-997E-A44F9EAC1A27}" sibTransId="{645792B9-C856-445C-B3B4-5D96C5AC5750}"/>
    <dgm:cxn modelId="{D47A6B73-AB16-4CC5-97F6-D3E6C2753E13}" type="presOf" srcId="{98625443-49B8-499B-A27B-E3452D15E3A7}" destId="{1188260C-6405-4984-B6F9-B51C1E29ABF8}" srcOrd="0" destOrd="0" presId="urn:microsoft.com/office/officeart/2008/layout/VerticalAccentList"/>
    <dgm:cxn modelId="{C2245053-AEB2-4B79-B05C-F0AD52451DB0}" srcId="{98625443-49B8-499B-A27B-E3452D15E3A7}" destId="{A82857B2-5E24-4223-9493-3DA8ECE9574A}" srcOrd="1" destOrd="0" parTransId="{57493B18-1A18-46B8-A334-3D5C9D039E0F}" sibTransId="{8848CEF9-6F38-4529-A88F-1D29DB38A192}"/>
    <dgm:cxn modelId="{70D7677A-8019-464B-9224-42DB5E48AC74}" type="presOf" srcId="{A82857B2-5E24-4223-9493-3DA8ECE9574A}" destId="{47747FE1-5E72-4F1B-A5F2-78407DC27628}" srcOrd="0" destOrd="1" presId="urn:microsoft.com/office/officeart/2008/layout/VerticalAccentList"/>
    <dgm:cxn modelId="{B1F8EB9F-6B06-477A-ABD1-0AA9635920F3}" srcId="{3672AC56-B778-44B4-8B29-1403009AFD06}" destId="{98625443-49B8-499B-A27B-E3452D15E3A7}" srcOrd="1" destOrd="0" parTransId="{5C1159B0-4FF3-4643-A3B5-74751E07F5BB}" sibTransId="{556A07BE-0126-4585-8B8B-6592E4EC4CE7}"/>
    <dgm:cxn modelId="{6C6E61B8-C8C1-4DD5-B28B-4A04F82EA941}" type="presOf" srcId="{CCDDDD97-D000-47CB-B8E8-5F4F056F7EFD}" destId="{9DA41AC9-7A52-448F-AA9D-ED07CE3BB8D6}" srcOrd="0" destOrd="0" presId="urn:microsoft.com/office/officeart/2008/layout/VerticalAccentList"/>
    <dgm:cxn modelId="{131E8DE0-6C93-42E8-83B2-9A7D2C02EFE2}" type="presOf" srcId="{605CDE88-8EB2-4F0A-A184-11D330F1CCD2}" destId="{47747FE1-5E72-4F1B-A5F2-78407DC27628}" srcOrd="0" destOrd="0" presId="urn:microsoft.com/office/officeart/2008/layout/VerticalAccentList"/>
    <dgm:cxn modelId="{1A5037E1-DECC-4E6B-BC85-761B6DF7C1A3}" type="presOf" srcId="{C828724A-441A-4DAB-ABE5-30C0AF7350C0}" destId="{D307794C-FC18-4838-BC28-C9F820A72E73}" srcOrd="0" destOrd="0" presId="urn:microsoft.com/office/officeart/2008/layout/VerticalAccentList"/>
    <dgm:cxn modelId="{0AF79017-DB9F-4689-8325-B10B5B0BDAAC}" type="presParOf" srcId="{5DD7CC67-9EF7-47E3-A82B-FCA10B0BCF25}" destId="{C5105861-E920-4BF6-9500-E132B158D179}" srcOrd="0" destOrd="0" presId="urn:microsoft.com/office/officeart/2008/layout/VerticalAccentList"/>
    <dgm:cxn modelId="{31C0520A-5C87-4376-A61A-F398F156F82A}" type="presParOf" srcId="{C5105861-E920-4BF6-9500-E132B158D179}" destId="{D307794C-FC18-4838-BC28-C9F820A72E73}" srcOrd="0" destOrd="0" presId="urn:microsoft.com/office/officeart/2008/layout/VerticalAccentList"/>
    <dgm:cxn modelId="{CC6BA35D-1DED-4FD6-B254-B6AF4D38BA6B}" type="presParOf" srcId="{5DD7CC67-9EF7-47E3-A82B-FCA10B0BCF25}" destId="{B34066A9-7F46-4064-9DD0-8626F633405F}" srcOrd="1" destOrd="0" presId="urn:microsoft.com/office/officeart/2008/layout/VerticalAccentList"/>
    <dgm:cxn modelId="{28120C4D-82FE-4F4B-A857-AFEB098E6C55}" type="presParOf" srcId="{B34066A9-7F46-4064-9DD0-8626F633405F}" destId="{F9E73F3B-6D57-4A91-8D0B-B6F274F1CC66}" srcOrd="0" destOrd="0" presId="urn:microsoft.com/office/officeart/2008/layout/VerticalAccentList"/>
    <dgm:cxn modelId="{0462FF07-7BD2-4D87-93A7-BFBACF01448A}" type="presParOf" srcId="{B34066A9-7F46-4064-9DD0-8626F633405F}" destId="{47E46E2C-8884-4641-8EB6-E950B60C6E3D}" srcOrd="1" destOrd="0" presId="urn:microsoft.com/office/officeart/2008/layout/VerticalAccentList"/>
    <dgm:cxn modelId="{53E83D7D-0E47-4120-BD32-52C8BEACD507}" type="presParOf" srcId="{B34066A9-7F46-4064-9DD0-8626F633405F}" destId="{91B3622E-7C72-4B16-A5F4-1BDCC1D3765B}" srcOrd="2" destOrd="0" presId="urn:microsoft.com/office/officeart/2008/layout/VerticalAccentList"/>
    <dgm:cxn modelId="{8BD98118-FFE3-40DF-AA41-5B45E071CFD8}" type="presParOf" srcId="{B34066A9-7F46-4064-9DD0-8626F633405F}" destId="{8D0D3EB3-3008-4CCC-908E-26EABED8E97D}" srcOrd="3" destOrd="0" presId="urn:microsoft.com/office/officeart/2008/layout/VerticalAccentList"/>
    <dgm:cxn modelId="{845C6674-C147-46EB-9F84-CBB2FA805D68}" type="presParOf" srcId="{B34066A9-7F46-4064-9DD0-8626F633405F}" destId="{61BA11B2-6A5B-4149-AF0D-D2E25409ED2D}" srcOrd="4" destOrd="0" presId="urn:microsoft.com/office/officeart/2008/layout/VerticalAccentList"/>
    <dgm:cxn modelId="{E0704421-0BE7-4CFB-8561-70D2CA87D9F7}" type="presParOf" srcId="{B34066A9-7F46-4064-9DD0-8626F633405F}" destId="{56361130-35BF-4568-8C39-60E839959700}" srcOrd="5" destOrd="0" presId="urn:microsoft.com/office/officeart/2008/layout/VerticalAccentList"/>
    <dgm:cxn modelId="{A06575A1-0029-4475-8004-DA86430AD354}" type="presParOf" srcId="{B34066A9-7F46-4064-9DD0-8626F633405F}" destId="{86FC80FB-E373-48B4-A7A7-85D1684CB1CC}" srcOrd="6" destOrd="0" presId="urn:microsoft.com/office/officeart/2008/layout/VerticalAccentList"/>
    <dgm:cxn modelId="{8D1FC1C4-BCDF-49F3-8A94-5607141FCF47}" type="presParOf" srcId="{B34066A9-7F46-4064-9DD0-8626F633405F}" destId="{9DA41AC9-7A52-448F-AA9D-ED07CE3BB8D6}" srcOrd="7" destOrd="0" presId="urn:microsoft.com/office/officeart/2008/layout/VerticalAccentList"/>
    <dgm:cxn modelId="{982DDABF-2D09-469F-8126-B7F0C822BAFE}" type="presParOf" srcId="{5DD7CC67-9EF7-47E3-A82B-FCA10B0BCF25}" destId="{BE0C9C84-30AC-4A80-A762-A823E6AB4A18}" srcOrd="2" destOrd="0" presId="urn:microsoft.com/office/officeart/2008/layout/VerticalAccentList"/>
    <dgm:cxn modelId="{EACF0463-D032-4719-B0E3-5771E8503CC8}" type="presParOf" srcId="{5DD7CC67-9EF7-47E3-A82B-FCA10B0BCF25}" destId="{45D3B1A4-3D96-4E42-8F22-7ABB8D48F89D}" srcOrd="3" destOrd="0" presId="urn:microsoft.com/office/officeart/2008/layout/VerticalAccentList"/>
    <dgm:cxn modelId="{75AC7BC9-BA3B-48D7-B2CB-79E1A57C197E}" type="presParOf" srcId="{45D3B1A4-3D96-4E42-8F22-7ABB8D48F89D}" destId="{1188260C-6405-4984-B6F9-B51C1E29ABF8}" srcOrd="0" destOrd="0" presId="urn:microsoft.com/office/officeart/2008/layout/VerticalAccentList"/>
    <dgm:cxn modelId="{01E21665-8C01-42D7-9832-7BCC3DF96D00}" type="presParOf" srcId="{5DD7CC67-9EF7-47E3-A82B-FCA10B0BCF25}" destId="{D8471C72-E795-40A8-9D2E-1C32EA68F299}" srcOrd="4" destOrd="0" presId="urn:microsoft.com/office/officeart/2008/layout/VerticalAccentList"/>
    <dgm:cxn modelId="{D250F1F5-5F6E-423C-9277-C00CC84E9D9B}" type="presParOf" srcId="{D8471C72-E795-40A8-9D2E-1C32EA68F299}" destId="{98C89A1E-1A04-449E-B455-6BBDD487FF3F}" srcOrd="0" destOrd="0" presId="urn:microsoft.com/office/officeart/2008/layout/VerticalAccentList"/>
    <dgm:cxn modelId="{90FE098F-C4BB-4C40-8455-D64CB83CE4D8}" type="presParOf" srcId="{D8471C72-E795-40A8-9D2E-1C32EA68F299}" destId="{16A7C9EE-20AE-4429-85AD-73154B93DDD8}" srcOrd="1" destOrd="0" presId="urn:microsoft.com/office/officeart/2008/layout/VerticalAccentList"/>
    <dgm:cxn modelId="{F6A1CC10-D31F-41CB-9B65-CF97188EFB2C}" type="presParOf" srcId="{D8471C72-E795-40A8-9D2E-1C32EA68F299}" destId="{479B9C2B-206C-4982-A90B-92EEA0EBB640}" srcOrd="2" destOrd="0" presId="urn:microsoft.com/office/officeart/2008/layout/VerticalAccentList"/>
    <dgm:cxn modelId="{9B462DA9-622E-4708-80BC-1297FA28D20E}" type="presParOf" srcId="{D8471C72-E795-40A8-9D2E-1C32EA68F299}" destId="{5B3A2274-E1C9-4D01-9525-D555BB2EF62B}" srcOrd="3" destOrd="0" presId="urn:microsoft.com/office/officeart/2008/layout/VerticalAccentList"/>
    <dgm:cxn modelId="{DA84959C-21FE-433D-AA14-7326F95BD8A0}" type="presParOf" srcId="{D8471C72-E795-40A8-9D2E-1C32EA68F299}" destId="{797B9861-0E75-4C8D-9E10-3130EB938967}" srcOrd="4" destOrd="0" presId="urn:microsoft.com/office/officeart/2008/layout/VerticalAccentList"/>
    <dgm:cxn modelId="{A41410A5-E45F-4673-B528-3633C5C3F466}" type="presParOf" srcId="{D8471C72-E795-40A8-9D2E-1C32EA68F299}" destId="{8C5B40B2-8735-4FFC-8BE0-D74D4BCE462A}" srcOrd="5" destOrd="0" presId="urn:microsoft.com/office/officeart/2008/layout/VerticalAccentList"/>
    <dgm:cxn modelId="{51D89184-C146-4F8B-96C0-41AB02EFC638}" type="presParOf" srcId="{D8471C72-E795-40A8-9D2E-1C32EA68F299}" destId="{2D0533EF-3F07-4F94-9675-73C086ABD798}" srcOrd="6" destOrd="0" presId="urn:microsoft.com/office/officeart/2008/layout/VerticalAccentList"/>
    <dgm:cxn modelId="{CB1924E9-E74E-488D-AA69-0D677B3EBB56}" type="presParOf" srcId="{D8471C72-E795-40A8-9D2E-1C32EA68F299}" destId="{47747FE1-5E72-4F1B-A5F2-78407DC27628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C6DA34-3231-4974-A20F-47AC0F3DE92F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CC3D00-3A67-4803-9971-2243E58F894F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b="1" u="none" dirty="0">
              <a:latin typeface="+mj-lt"/>
              <a:cs typeface="Times New Roman" panose="02020603050405020304" pitchFamily="18" charset="0"/>
            </a:rPr>
            <a:t>How reviews help customers and vendors :- </a:t>
          </a:r>
        </a:p>
        <a:p>
          <a:pPr>
            <a:lnSpc>
              <a:spcPct val="100000"/>
            </a:lnSpc>
            <a:defRPr b="1"/>
          </a:pPr>
          <a:endParaRPr lang="en-US" sz="1400" u="none" dirty="0"/>
        </a:p>
      </dgm:t>
    </dgm:pt>
    <dgm:pt modelId="{840A2AE5-2C63-414D-8998-BBFDCEE59F9F}" type="parTrans" cxnId="{8F110276-7A51-4E8B-B7E2-CCFB9A691F1F}">
      <dgm:prSet/>
      <dgm:spPr/>
      <dgm:t>
        <a:bodyPr/>
        <a:lstStyle/>
        <a:p>
          <a:endParaRPr lang="en-US"/>
        </a:p>
      </dgm:t>
    </dgm:pt>
    <dgm:pt modelId="{D661D238-EE5D-4CE9-B2D5-0F6F46399DB8}" type="sibTrans" cxnId="{8F110276-7A51-4E8B-B7E2-CCFB9A691F1F}">
      <dgm:prSet/>
      <dgm:spPr/>
      <dgm:t>
        <a:bodyPr/>
        <a:lstStyle/>
        <a:p>
          <a:endParaRPr lang="en-US"/>
        </a:p>
      </dgm:t>
    </dgm:pt>
    <dgm:pt modelId="{04D2FB77-4FC3-4413-8744-D3774C8220FD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b="1" dirty="0">
              <a:latin typeface="+mj-lt"/>
              <a:cs typeface="Times New Roman" panose="02020603050405020304" pitchFamily="18" charset="0"/>
            </a:rPr>
            <a:t>How review analysis helps vendors :-</a:t>
          </a:r>
          <a:endParaRPr lang="en-US" sz="2000" dirty="0">
            <a:latin typeface="+mj-lt"/>
          </a:endParaRPr>
        </a:p>
      </dgm:t>
    </dgm:pt>
    <dgm:pt modelId="{CF6254F0-DF59-431C-9A6D-60F24BFBDBC4}" type="parTrans" cxnId="{AC8E8874-B301-4A71-8C5E-626BA3364228}">
      <dgm:prSet/>
      <dgm:spPr/>
      <dgm:t>
        <a:bodyPr/>
        <a:lstStyle/>
        <a:p>
          <a:endParaRPr lang="en-US"/>
        </a:p>
      </dgm:t>
    </dgm:pt>
    <dgm:pt modelId="{B4FCBA0F-8AB2-4D4D-A12E-86EAC78BD323}" type="sibTrans" cxnId="{AC8E8874-B301-4A71-8C5E-626BA3364228}">
      <dgm:prSet/>
      <dgm:spPr/>
      <dgm:t>
        <a:bodyPr/>
        <a:lstStyle/>
        <a:p>
          <a:endParaRPr lang="en-US"/>
        </a:p>
      </dgm:t>
    </dgm:pt>
    <dgm:pt modelId="{1B15585D-4B92-401F-B9F0-390A5D8A5CD6}">
      <dgm:prSet phldrT="[Text]" custT="1"/>
      <dgm:spPr/>
      <dgm:t>
        <a:bodyPr/>
        <a:lstStyle/>
        <a:p>
          <a:pPr>
            <a:lnSpc>
              <a:spcPct val="100000"/>
            </a:lnSpc>
          </a:pPr>
          <a:endParaRPr lang="en-US" sz="1800" dirty="0"/>
        </a:p>
      </dgm:t>
    </dgm:pt>
    <dgm:pt modelId="{DB874701-703B-4208-B82A-62ABE3829510}" type="parTrans" cxnId="{B4930D19-B446-4D9B-8197-665458AD7893}">
      <dgm:prSet/>
      <dgm:spPr/>
      <dgm:t>
        <a:bodyPr/>
        <a:lstStyle/>
        <a:p>
          <a:endParaRPr lang="en-US"/>
        </a:p>
      </dgm:t>
    </dgm:pt>
    <dgm:pt modelId="{B589989F-6FD4-4586-A4C9-15B367A1122C}" type="sibTrans" cxnId="{B4930D19-B446-4D9B-8197-665458AD7893}">
      <dgm:prSet/>
      <dgm:spPr/>
      <dgm:t>
        <a:bodyPr/>
        <a:lstStyle/>
        <a:p>
          <a:endParaRPr lang="en-US"/>
        </a:p>
      </dgm:t>
    </dgm:pt>
    <dgm:pt modelId="{064A0009-37F1-4C97-BB49-44A7D1955F7A}">
      <dgm:prSet phldrT="[Text]" custT="1"/>
      <dgm:spPr/>
      <dgm:t>
        <a:bodyPr/>
        <a:lstStyle/>
        <a:p>
          <a:pPr>
            <a:lnSpc>
              <a:spcPct val="100000"/>
            </a:lnSpc>
          </a:pPr>
          <a:endParaRPr lang="en-US" sz="1800" dirty="0"/>
        </a:p>
      </dgm:t>
    </dgm:pt>
    <dgm:pt modelId="{4E8A479F-0ADE-4ECB-A884-5EC2C5FEC3A8}" type="sibTrans" cxnId="{77032F2B-5721-4924-BCB6-CFDE015D37DF}">
      <dgm:prSet/>
      <dgm:spPr/>
      <dgm:t>
        <a:bodyPr/>
        <a:lstStyle/>
        <a:p>
          <a:endParaRPr lang="en-US"/>
        </a:p>
      </dgm:t>
    </dgm:pt>
    <dgm:pt modelId="{6410E5DE-108D-43FA-AEA7-E9C7A4ACA9C6}" type="parTrans" cxnId="{77032F2B-5721-4924-BCB6-CFDE015D37DF}">
      <dgm:prSet/>
      <dgm:spPr/>
      <dgm:t>
        <a:bodyPr/>
        <a:lstStyle/>
        <a:p>
          <a:endParaRPr lang="en-US"/>
        </a:p>
      </dgm:t>
    </dgm:pt>
    <dgm:pt modelId="{CDC95CBB-F09F-486A-B125-F3FCA62733BD}" type="pres">
      <dgm:prSet presAssocID="{56C6DA34-3231-4974-A20F-47AC0F3DE92F}" presName="root" presStyleCnt="0">
        <dgm:presLayoutVars>
          <dgm:dir/>
          <dgm:resizeHandles val="exact"/>
        </dgm:presLayoutVars>
      </dgm:prSet>
      <dgm:spPr/>
    </dgm:pt>
    <dgm:pt modelId="{D249B5B7-9582-43CB-98A9-0FB0D7CBD385}" type="pres">
      <dgm:prSet presAssocID="{1ECC3D00-3A67-4803-9971-2243E58F894F}" presName="compNode" presStyleCnt="0"/>
      <dgm:spPr/>
    </dgm:pt>
    <dgm:pt modelId="{CE4DAB2E-F0C2-4BAB-8893-E1F9BFEADA10}" type="pres">
      <dgm:prSet presAssocID="{1ECC3D00-3A67-4803-9971-2243E58F894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F37FCFA3-E7D0-4B45-9702-CB5E4B048506}" type="pres">
      <dgm:prSet presAssocID="{1ECC3D00-3A67-4803-9971-2243E58F894F}" presName="iconSpace" presStyleCnt="0"/>
      <dgm:spPr/>
    </dgm:pt>
    <dgm:pt modelId="{CEE62AAC-D913-490C-9D5E-E8C69B94C3E7}" type="pres">
      <dgm:prSet presAssocID="{1ECC3D00-3A67-4803-9971-2243E58F894F}" presName="parTx" presStyleLbl="revTx" presStyleIdx="0" presStyleCnt="4">
        <dgm:presLayoutVars>
          <dgm:chMax val="0"/>
          <dgm:chPref val="0"/>
        </dgm:presLayoutVars>
      </dgm:prSet>
      <dgm:spPr/>
    </dgm:pt>
    <dgm:pt modelId="{A5748669-0133-4BF1-A013-2A851189B15B}" type="pres">
      <dgm:prSet presAssocID="{1ECC3D00-3A67-4803-9971-2243E58F894F}" presName="txSpace" presStyleCnt="0"/>
      <dgm:spPr/>
    </dgm:pt>
    <dgm:pt modelId="{ABDC8077-A6A7-4F55-BE3B-D1E6739C7419}" type="pres">
      <dgm:prSet presAssocID="{1ECC3D00-3A67-4803-9971-2243E58F894F}" presName="desTx" presStyleLbl="revTx" presStyleIdx="1" presStyleCnt="4">
        <dgm:presLayoutVars/>
      </dgm:prSet>
      <dgm:spPr/>
    </dgm:pt>
    <dgm:pt modelId="{49D3A9EC-4BBC-48E0-8985-5A85F07E6480}" type="pres">
      <dgm:prSet presAssocID="{D661D238-EE5D-4CE9-B2D5-0F6F46399DB8}" presName="sibTrans" presStyleCnt="0"/>
      <dgm:spPr/>
    </dgm:pt>
    <dgm:pt modelId="{69D93394-E5D4-4A3C-9062-EEEC4128F910}" type="pres">
      <dgm:prSet presAssocID="{04D2FB77-4FC3-4413-8744-D3774C8220FD}" presName="compNode" presStyleCnt="0"/>
      <dgm:spPr/>
    </dgm:pt>
    <dgm:pt modelId="{BB838B53-585F-4204-9C31-A0D68E73C36A}" type="pres">
      <dgm:prSet presAssocID="{04D2FB77-4FC3-4413-8744-D3774C8220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CD1A7F7D-FE0B-4928-A4C7-A0CB50F8BACC}" type="pres">
      <dgm:prSet presAssocID="{04D2FB77-4FC3-4413-8744-D3774C8220FD}" presName="iconSpace" presStyleCnt="0"/>
      <dgm:spPr/>
    </dgm:pt>
    <dgm:pt modelId="{A09A70A6-8E02-448F-A1A9-EC670FA985AB}" type="pres">
      <dgm:prSet presAssocID="{04D2FB77-4FC3-4413-8744-D3774C8220FD}" presName="parTx" presStyleLbl="revTx" presStyleIdx="2" presStyleCnt="4" custScaleX="99367">
        <dgm:presLayoutVars>
          <dgm:chMax val="0"/>
          <dgm:chPref val="0"/>
        </dgm:presLayoutVars>
      </dgm:prSet>
      <dgm:spPr/>
    </dgm:pt>
    <dgm:pt modelId="{066E9F31-96BA-4AF4-B85C-373C850DD36D}" type="pres">
      <dgm:prSet presAssocID="{04D2FB77-4FC3-4413-8744-D3774C8220FD}" presName="txSpace" presStyleCnt="0"/>
      <dgm:spPr/>
    </dgm:pt>
    <dgm:pt modelId="{A904B7C1-9CF8-4467-BF62-7F7C76083A1D}" type="pres">
      <dgm:prSet presAssocID="{04D2FB77-4FC3-4413-8744-D3774C8220FD}" presName="desTx" presStyleLbl="revTx" presStyleIdx="3" presStyleCnt="4">
        <dgm:presLayoutVars/>
      </dgm:prSet>
      <dgm:spPr/>
    </dgm:pt>
  </dgm:ptLst>
  <dgm:cxnLst>
    <dgm:cxn modelId="{B4930D19-B446-4D9B-8197-665458AD7893}" srcId="{04D2FB77-4FC3-4413-8744-D3774C8220FD}" destId="{1B15585D-4B92-401F-B9F0-390A5D8A5CD6}" srcOrd="0" destOrd="0" parTransId="{DB874701-703B-4208-B82A-62ABE3829510}" sibTransId="{B589989F-6FD4-4586-A4C9-15B367A1122C}"/>
    <dgm:cxn modelId="{48AE5225-C4AA-44BA-9D0E-04AAB0B8149B}" type="presOf" srcId="{1B15585D-4B92-401F-B9F0-390A5D8A5CD6}" destId="{A904B7C1-9CF8-4467-BF62-7F7C76083A1D}" srcOrd="0" destOrd="0" presId="urn:microsoft.com/office/officeart/2018/2/layout/IconLabelDescriptionList"/>
    <dgm:cxn modelId="{77032F2B-5721-4924-BCB6-CFDE015D37DF}" srcId="{1ECC3D00-3A67-4803-9971-2243E58F894F}" destId="{064A0009-37F1-4C97-BB49-44A7D1955F7A}" srcOrd="0" destOrd="0" parTransId="{6410E5DE-108D-43FA-AEA7-E9C7A4ACA9C6}" sibTransId="{4E8A479F-0ADE-4ECB-A884-5EC2C5FEC3A8}"/>
    <dgm:cxn modelId="{AC8E8874-B301-4A71-8C5E-626BA3364228}" srcId="{56C6DA34-3231-4974-A20F-47AC0F3DE92F}" destId="{04D2FB77-4FC3-4413-8744-D3774C8220FD}" srcOrd="1" destOrd="0" parTransId="{CF6254F0-DF59-431C-9A6D-60F24BFBDBC4}" sibTransId="{B4FCBA0F-8AB2-4D4D-A12E-86EAC78BD323}"/>
    <dgm:cxn modelId="{8F110276-7A51-4E8B-B7E2-CCFB9A691F1F}" srcId="{56C6DA34-3231-4974-A20F-47AC0F3DE92F}" destId="{1ECC3D00-3A67-4803-9971-2243E58F894F}" srcOrd="0" destOrd="0" parTransId="{840A2AE5-2C63-414D-8998-BBFDCEE59F9F}" sibTransId="{D661D238-EE5D-4CE9-B2D5-0F6F46399DB8}"/>
    <dgm:cxn modelId="{BC8CF4A2-4477-4DDE-AED9-EA74311835CF}" type="presOf" srcId="{56C6DA34-3231-4974-A20F-47AC0F3DE92F}" destId="{CDC95CBB-F09F-486A-B125-F3FCA62733BD}" srcOrd="0" destOrd="0" presId="urn:microsoft.com/office/officeart/2018/2/layout/IconLabelDescriptionList"/>
    <dgm:cxn modelId="{B719BBCD-BF6D-4800-9B6A-683085DA838C}" type="presOf" srcId="{04D2FB77-4FC3-4413-8744-D3774C8220FD}" destId="{A09A70A6-8E02-448F-A1A9-EC670FA985AB}" srcOrd="0" destOrd="0" presId="urn:microsoft.com/office/officeart/2018/2/layout/IconLabelDescriptionList"/>
    <dgm:cxn modelId="{5524C8EA-0285-4013-9B67-13C9804386E7}" type="presOf" srcId="{1ECC3D00-3A67-4803-9971-2243E58F894F}" destId="{CEE62AAC-D913-490C-9D5E-E8C69B94C3E7}" srcOrd="0" destOrd="0" presId="urn:microsoft.com/office/officeart/2018/2/layout/IconLabelDescriptionList"/>
    <dgm:cxn modelId="{501986F6-3358-4CB1-96D1-36E0D849DCA6}" type="presOf" srcId="{064A0009-37F1-4C97-BB49-44A7D1955F7A}" destId="{ABDC8077-A6A7-4F55-BE3B-D1E6739C7419}" srcOrd="0" destOrd="0" presId="urn:microsoft.com/office/officeart/2018/2/layout/IconLabelDescriptionList"/>
    <dgm:cxn modelId="{EE9F025C-C6E1-42B5-BAD6-BDBC42DF10C5}" type="presParOf" srcId="{CDC95CBB-F09F-486A-B125-F3FCA62733BD}" destId="{D249B5B7-9582-43CB-98A9-0FB0D7CBD385}" srcOrd="0" destOrd="0" presId="urn:microsoft.com/office/officeart/2018/2/layout/IconLabelDescriptionList"/>
    <dgm:cxn modelId="{AAE77129-6120-40C2-8E57-1726D93FC76E}" type="presParOf" srcId="{D249B5B7-9582-43CB-98A9-0FB0D7CBD385}" destId="{CE4DAB2E-F0C2-4BAB-8893-E1F9BFEADA10}" srcOrd="0" destOrd="0" presId="urn:microsoft.com/office/officeart/2018/2/layout/IconLabelDescriptionList"/>
    <dgm:cxn modelId="{AD6077C8-8648-4B61-BF5D-D9917B69F006}" type="presParOf" srcId="{D249B5B7-9582-43CB-98A9-0FB0D7CBD385}" destId="{F37FCFA3-E7D0-4B45-9702-CB5E4B048506}" srcOrd="1" destOrd="0" presId="urn:microsoft.com/office/officeart/2018/2/layout/IconLabelDescriptionList"/>
    <dgm:cxn modelId="{388B8414-DCAC-4482-9B95-D9152D44C911}" type="presParOf" srcId="{D249B5B7-9582-43CB-98A9-0FB0D7CBD385}" destId="{CEE62AAC-D913-490C-9D5E-E8C69B94C3E7}" srcOrd="2" destOrd="0" presId="urn:microsoft.com/office/officeart/2018/2/layout/IconLabelDescriptionList"/>
    <dgm:cxn modelId="{98320DAC-79CA-46F8-9E4D-BEC3C38A9470}" type="presParOf" srcId="{D249B5B7-9582-43CB-98A9-0FB0D7CBD385}" destId="{A5748669-0133-4BF1-A013-2A851189B15B}" srcOrd="3" destOrd="0" presId="urn:microsoft.com/office/officeart/2018/2/layout/IconLabelDescriptionList"/>
    <dgm:cxn modelId="{D33A3F37-5B0F-4707-BF63-2F32318E45ED}" type="presParOf" srcId="{D249B5B7-9582-43CB-98A9-0FB0D7CBD385}" destId="{ABDC8077-A6A7-4F55-BE3B-D1E6739C7419}" srcOrd="4" destOrd="0" presId="urn:microsoft.com/office/officeart/2018/2/layout/IconLabelDescriptionList"/>
    <dgm:cxn modelId="{F2CE96E5-A5E6-4D41-8E56-F1CC97FF75AA}" type="presParOf" srcId="{CDC95CBB-F09F-486A-B125-F3FCA62733BD}" destId="{49D3A9EC-4BBC-48E0-8985-5A85F07E6480}" srcOrd="1" destOrd="0" presId="urn:microsoft.com/office/officeart/2018/2/layout/IconLabelDescriptionList"/>
    <dgm:cxn modelId="{0EE2EDDD-0323-46BC-9DF4-F9D71E121E0B}" type="presParOf" srcId="{CDC95CBB-F09F-486A-B125-F3FCA62733BD}" destId="{69D93394-E5D4-4A3C-9062-EEEC4128F910}" srcOrd="2" destOrd="0" presId="urn:microsoft.com/office/officeart/2018/2/layout/IconLabelDescriptionList"/>
    <dgm:cxn modelId="{84F8AD0B-F638-45DF-B8F1-5D17F4FB391F}" type="presParOf" srcId="{69D93394-E5D4-4A3C-9062-EEEC4128F910}" destId="{BB838B53-585F-4204-9C31-A0D68E73C36A}" srcOrd="0" destOrd="0" presId="urn:microsoft.com/office/officeart/2018/2/layout/IconLabelDescriptionList"/>
    <dgm:cxn modelId="{B95E208B-A26C-4C75-BD3A-ADC25AE30814}" type="presParOf" srcId="{69D93394-E5D4-4A3C-9062-EEEC4128F910}" destId="{CD1A7F7D-FE0B-4928-A4C7-A0CB50F8BACC}" srcOrd="1" destOrd="0" presId="urn:microsoft.com/office/officeart/2018/2/layout/IconLabelDescriptionList"/>
    <dgm:cxn modelId="{C55163A3-CE07-43EC-A96C-86C678A8F8E2}" type="presParOf" srcId="{69D93394-E5D4-4A3C-9062-EEEC4128F910}" destId="{A09A70A6-8E02-448F-A1A9-EC670FA985AB}" srcOrd="2" destOrd="0" presId="urn:microsoft.com/office/officeart/2018/2/layout/IconLabelDescriptionList"/>
    <dgm:cxn modelId="{ECA16871-12EF-423D-AEF0-C7C9FD06981A}" type="presParOf" srcId="{69D93394-E5D4-4A3C-9062-EEEC4128F910}" destId="{066E9F31-96BA-4AF4-B85C-373C850DD36D}" srcOrd="3" destOrd="0" presId="urn:microsoft.com/office/officeart/2018/2/layout/IconLabelDescriptionList"/>
    <dgm:cxn modelId="{B5D002D2-F43D-4145-803A-BBE21DABDB28}" type="presParOf" srcId="{69D93394-E5D4-4A3C-9062-EEEC4128F910}" destId="{A904B7C1-9CF8-4467-BF62-7F7C76083A1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FB9F97-5532-476D-85D9-0CBAAB2A449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</dgm:pt>
    <dgm:pt modelId="{0991790E-3E58-4733-9D13-5292BDF1978E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Data Extraction</a:t>
          </a:r>
        </a:p>
      </dgm:t>
    </dgm:pt>
    <dgm:pt modelId="{4EB28488-B997-4EC8-B7EC-8ABD125DA5CC}" type="parTrans" cxnId="{60170C88-6203-416B-BE12-2BCD4F06E549}">
      <dgm:prSet/>
      <dgm:spPr/>
      <dgm:t>
        <a:bodyPr/>
        <a:lstStyle/>
        <a:p>
          <a:endParaRPr lang="en-US"/>
        </a:p>
      </dgm:t>
    </dgm:pt>
    <dgm:pt modelId="{AAC36CB9-33A5-4A34-9B48-E7B0C5388972}" type="sibTrans" cxnId="{60170C88-6203-416B-BE12-2BCD4F06E549}">
      <dgm:prSet/>
      <dgm:spPr/>
      <dgm:t>
        <a:bodyPr/>
        <a:lstStyle/>
        <a:p>
          <a:endParaRPr lang="en-US"/>
        </a:p>
      </dgm:t>
    </dgm:pt>
    <dgm:pt modelId="{8A223FFD-E4BB-4142-A4A1-0DDEA7D1CBAA}">
      <dgm:prSet phldrT="[Text]" custT="1"/>
      <dgm:spPr>
        <a:solidFill>
          <a:srgbClr val="07CB98">
            <a:lumMod val="75000"/>
          </a:srgbClr>
        </a:solidFill>
        <a:ln>
          <a:noFill/>
        </a:ln>
        <a:effectLst/>
      </dgm:spPr>
      <dgm:t>
        <a:bodyPr spcFirstLastPara="0" vert="horz" wrap="square" lIns="47186" tIns="47186" rIns="47186" bIns="47186" numCol="1" spcCol="1270" anchor="ctr" anchorCtr="0"/>
        <a:lstStyle/>
        <a:p>
          <a:pPr>
            <a:lnSpc>
              <a:spcPct val="100000"/>
            </a:lnSpc>
          </a:pPr>
          <a:r>
            <a:rPr lang="en-US" sz="2000" b="1" kern="1200" dirty="0"/>
            <a:t>Data Preprocessing</a:t>
          </a:r>
          <a:endParaRPr lang="en-US" sz="2000" b="1" kern="120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Georgia"/>
            <a:ea typeface="+mn-ea"/>
            <a:cs typeface="+mn-cs"/>
          </a:endParaRPr>
        </a:p>
      </dgm:t>
    </dgm:pt>
    <dgm:pt modelId="{3A3FAAE0-1144-4A25-B985-A508244689F8}" type="parTrans" cxnId="{ED22500A-36DC-401A-B981-E02570D4CFCD}">
      <dgm:prSet/>
      <dgm:spPr/>
      <dgm:t>
        <a:bodyPr/>
        <a:lstStyle/>
        <a:p>
          <a:endParaRPr lang="en-US"/>
        </a:p>
      </dgm:t>
    </dgm:pt>
    <dgm:pt modelId="{47940A2F-D0D7-46CE-8EB5-4313AA38107A}" type="sibTrans" cxnId="{ED22500A-36DC-401A-B981-E02570D4CFCD}">
      <dgm:prSet/>
      <dgm:spPr/>
      <dgm:t>
        <a:bodyPr/>
        <a:lstStyle/>
        <a:p>
          <a:endParaRPr lang="en-US"/>
        </a:p>
      </dgm:t>
    </dgm:pt>
    <dgm:pt modelId="{B7A91533-68FA-4FA3-AD33-357162D67024}">
      <dgm:prSet phldrT="[Text]" custT="1"/>
      <dgm:spPr>
        <a:solidFill>
          <a:srgbClr val="07CB98">
            <a:lumMod val="75000"/>
          </a:srgbClr>
        </a:solidFill>
        <a:ln>
          <a:noFill/>
        </a:ln>
        <a:effectLst/>
      </dgm:spPr>
      <dgm:t>
        <a:bodyPr spcFirstLastPara="0" vert="horz" wrap="square" lIns="47186" tIns="47186" rIns="47186" bIns="47186" numCol="1" spcCol="1270" anchor="ctr" anchorCtr="0"/>
        <a:lstStyle/>
        <a:p>
          <a:pPr>
            <a:lnSpc>
              <a:spcPct val="100000"/>
            </a:lnSpc>
          </a:pPr>
          <a:r>
            <a:rPr lang="en-US" sz="2000" b="1" kern="1200" dirty="0"/>
            <a:t>Data </a:t>
          </a:r>
          <a:r>
            <a:rPr lang="en-US" sz="20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Cleaning</a:t>
          </a:r>
        </a:p>
      </dgm:t>
    </dgm:pt>
    <dgm:pt modelId="{3A3CAA1C-E619-412D-BE2B-F63B4C9F75C7}" type="parTrans" cxnId="{CF39C398-A847-4C4B-9D03-A5D672D332B9}">
      <dgm:prSet/>
      <dgm:spPr/>
      <dgm:t>
        <a:bodyPr/>
        <a:lstStyle/>
        <a:p>
          <a:endParaRPr lang="en-US"/>
        </a:p>
      </dgm:t>
    </dgm:pt>
    <dgm:pt modelId="{1347DAEA-1C28-4D23-8DFE-3D8B2FA76808}" type="sibTrans" cxnId="{CF39C398-A847-4C4B-9D03-A5D672D332B9}">
      <dgm:prSet/>
      <dgm:spPr/>
      <dgm:t>
        <a:bodyPr/>
        <a:lstStyle/>
        <a:p>
          <a:endParaRPr lang="en-US"/>
        </a:p>
      </dgm:t>
    </dgm:pt>
    <dgm:pt modelId="{680AC86C-C0F5-4211-A13A-93EA833C9A3A}">
      <dgm:prSet phldrT="[Text]" custT="1"/>
      <dgm:spPr>
        <a:solidFill>
          <a:srgbClr val="07CB98">
            <a:lumMod val="75000"/>
          </a:srgbClr>
        </a:solidFill>
        <a:ln>
          <a:noFill/>
        </a:ln>
        <a:effectLst/>
      </dgm:spPr>
      <dgm:t>
        <a:bodyPr spcFirstLastPara="0" vert="horz" wrap="square" lIns="47186" tIns="47186" rIns="47186" bIns="47186" numCol="1" spcCol="1270" anchor="ctr" anchorCtr="0"/>
        <a:lstStyle/>
        <a:p>
          <a:pPr>
            <a:lnSpc>
              <a:spcPct val="100000"/>
            </a:lnSpc>
          </a:pPr>
          <a:r>
            <a:rPr lang="en-US" sz="20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Exploratory</a:t>
          </a:r>
          <a:r>
            <a:rPr lang="en-US" sz="2000" b="1" kern="1200" dirty="0"/>
            <a:t> Data Analysis</a:t>
          </a:r>
        </a:p>
      </dgm:t>
    </dgm:pt>
    <dgm:pt modelId="{D637B1D9-B5C6-4086-9671-8DD542822DC2}" type="parTrans" cxnId="{28C467F7-CD88-44A4-9FD7-D4A12BAED701}">
      <dgm:prSet/>
      <dgm:spPr/>
      <dgm:t>
        <a:bodyPr/>
        <a:lstStyle/>
        <a:p>
          <a:endParaRPr lang="en-US"/>
        </a:p>
      </dgm:t>
    </dgm:pt>
    <dgm:pt modelId="{7758A5FE-3E77-4A7B-8771-76B84883F4B2}" type="sibTrans" cxnId="{28C467F7-CD88-44A4-9FD7-D4A12BAED701}">
      <dgm:prSet/>
      <dgm:spPr/>
      <dgm:t>
        <a:bodyPr/>
        <a:lstStyle/>
        <a:p>
          <a:endParaRPr lang="en-US"/>
        </a:p>
      </dgm:t>
    </dgm:pt>
    <dgm:pt modelId="{3C2DB100-D862-4485-BC1D-DFA72F3178D7}">
      <dgm:prSet phldrT="[Text]" custT="1"/>
      <dgm:spPr>
        <a:solidFill>
          <a:srgbClr val="07CB98">
            <a:lumMod val="75000"/>
          </a:srgbClr>
        </a:solidFill>
        <a:ln>
          <a:noFill/>
        </a:ln>
        <a:effectLst/>
      </dgm:spPr>
      <dgm:t>
        <a:bodyPr spcFirstLastPara="0" vert="horz" wrap="square" lIns="47186" tIns="47186" rIns="47186" bIns="47186" numCol="1" spcCol="1270" anchor="ctr" anchorCtr="0"/>
        <a:lstStyle/>
        <a:p>
          <a:pPr>
            <a:lnSpc>
              <a:spcPct val="100000"/>
            </a:lnSpc>
          </a:pPr>
          <a:r>
            <a:rPr lang="en-US" sz="20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Sentiment</a:t>
          </a:r>
          <a:r>
            <a:rPr lang="en-US" sz="2000" b="1" kern="1200" dirty="0"/>
            <a:t> Analysis (Vader, Text Blob, Tf-Idf)</a:t>
          </a:r>
        </a:p>
      </dgm:t>
    </dgm:pt>
    <dgm:pt modelId="{CD259E85-000C-4CF5-87F2-0B1D1B1761DC}" type="parTrans" cxnId="{2FFB21EF-5BE0-4326-B13F-B1DBF875192B}">
      <dgm:prSet/>
      <dgm:spPr/>
      <dgm:t>
        <a:bodyPr/>
        <a:lstStyle/>
        <a:p>
          <a:endParaRPr lang="en-US"/>
        </a:p>
      </dgm:t>
    </dgm:pt>
    <dgm:pt modelId="{2737FF37-B94E-4531-A4E4-E56B69DA9816}" type="sibTrans" cxnId="{2FFB21EF-5BE0-4326-B13F-B1DBF875192B}">
      <dgm:prSet/>
      <dgm:spPr/>
      <dgm:t>
        <a:bodyPr/>
        <a:lstStyle/>
        <a:p>
          <a:endParaRPr lang="en-US"/>
        </a:p>
      </dgm:t>
    </dgm:pt>
    <dgm:pt modelId="{C30D61AF-5179-40C3-9FE0-61AC2675A2CD}">
      <dgm:prSet phldrT="[Text]" custT="1"/>
      <dgm:spPr>
        <a:solidFill>
          <a:srgbClr val="07CB98">
            <a:lumMod val="75000"/>
          </a:srgb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20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Accuracy</a:t>
          </a:r>
        </a:p>
      </dgm:t>
    </dgm:pt>
    <dgm:pt modelId="{BBD2DECA-5AF6-4682-B912-78A25ADC1EF2}" type="parTrans" cxnId="{F2A556BA-0B83-439F-B0CD-DE3DBA47D7F0}">
      <dgm:prSet/>
      <dgm:spPr/>
      <dgm:t>
        <a:bodyPr/>
        <a:lstStyle/>
        <a:p>
          <a:endParaRPr lang="en-US"/>
        </a:p>
      </dgm:t>
    </dgm:pt>
    <dgm:pt modelId="{63D417AC-7710-4892-AE0D-C63E77C81186}" type="sibTrans" cxnId="{F2A556BA-0B83-439F-B0CD-DE3DBA47D7F0}">
      <dgm:prSet/>
      <dgm:spPr/>
      <dgm:t>
        <a:bodyPr/>
        <a:lstStyle/>
        <a:p>
          <a:endParaRPr lang="en-US"/>
        </a:p>
      </dgm:t>
    </dgm:pt>
    <dgm:pt modelId="{7D20E563-0BAB-4539-A1FC-B46B1F77DF93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Word Cloud </a:t>
          </a:r>
        </a:p>
      </dgm:t>
    </dgm:pt>
    <dgm:pt modelId="{FA7E5BB3-BAF1-410E-96EE-19A5D259C8E8}" type="parTrans" cxnId="{6857E570-48CF-4D02-AE43-7EDDD6E932D5}">
      <dgm:prSet/>
      <dgm:spPr/>
      <dgm:t>
        <a:bodyPr/>
        <a:lstStyle/>
        <a:p>
          <a:endParaRPr lang="en-US"/>
        </a:p>
      </dgm:t>
    </dgm:pt>
    <dgm:pt modelId="{9D35C8F1-6515-49EE-9F8B-39506312EEF6}" type="sibTrans" cxnId="{6857E570-48CF-4D02-AE43-7EDDD6E932D5}">
      <dgm:prSet/>
      <dgm:spPr/>
      <dgm:t>
        <a:bodyPr/>
        <a:lstStyle/>
        <a:p>
          <a:endParaRPr lang="en-US"/>
        </a:p>
      </dgm:t>
    </dgm:pt>
    <dgm:pt modelId="{3C5D3D20-B17D-42D9-A9C9-D8E3A56CAF41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Line Graph</a:t>
          </a:r>
        </a:p>
      </dgm:t>
    </dgm:pt>
    <dgm:pt modelId="{44D64DB5-0336-41E6-A986-73826E576656}" type="parTrans" cxnId="{2B4D845F-DD1F-4A64-91C0-E7A9A2E06347}">
      <dgm:prSet/>
      <dgm:spPr/>
      <dgm:t>
        <a:bodyPr/>
        <a:lstStyle/>
        <a:p>
          <a:endParaRPr lang="en-US"/>
        </a:p>
      </dgm:t>
    </dgm:pt>
    <dgm:pt modelId="{621DD12B-6B5D-409D-B605-F68D918144A7}" type="sibTrans" cxnId="{2B4D845F-DD1F-4A64-91C0-E7A9A2E06347}">
      <dgm:prSet/>
      <dgm:spPr/>
      <dgm:t>
        <a:bodyPr/>
        <a:lstStyle/>
        <a:p>
          <a:endParaRPr lang="en-US"/>
        </a:p>
      </dgm:t>
    </dgm:pt>
    <dgm:pt modelId="{E671862E-22DE-44F9-8670-BC316854FBB9}" type="pres">
      <dgm:prSet presAssocID="{12FB9F97-5532-476D-85D9-0CBAAB2A449D}" presName="root" presStyleCnt="0">
        <dgm:presLayoutVars>
          <dgm:dir/>
          <dgm:resizeHandles val="exact"/>
        </dgm:presLayoutVars>
      </dgm:prSet>
      <dgm:spPr/>
    </dgm:pt>
    <dgm:pt modelId="{ABF44939-305F-4891-A74B-0AB3D75C96FB}" type="pres">
      <dgm:prSet presAssocID="{0991790E-3E58-4733-9D13-5292BDF1978E}" presName="compNode" presStyleCnt="0"/>
      <dgm:spPr/>
    </dgm:pt>
    <dgm:pt modelId="{C1D3C023-1EA4-4C58-8611-C41895EC978B}" type="pres">
      <dgm:prSet presAssocID="{0991790E-3E58-4733-9D13-5292BDF1978E}" presName="bgRect" presStyleLbl="bgShp" presStyleIdx="0" presStyleCnt="8"/>
      <dgm:spPr>
        <a:solidFill>
          <a:schemeClr val="tx1"/>
        </a:solidFill>
      </dgm:spPr>
    </dgm:pt>
    <dgm:pt modelId="{7F84FF77-412E-4309-B2A9-FF4276C35751}" type="pres">
      <dgm:prSet presAssocID="{0991790E-3E58-4733-9D13-5292BDF1978E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39109B8-B511-42B3-99CF-13CA75320547}" type="pres">
      <dgm:prSet presAssocID="{0991790E-3E58-4733-9D13-5292BDF1978E}" presName="spaceRect" presStyleCnt="0"/>
      <dgm:spPr/>
    </dgm:pt>
    <dgm:pt modelId="{7E079C7D-C2F5-4753-BA85-0E42DD70CDF9}" type="pres">
      <dgm:prSet presAssocID="{0991790E-3E58-4733-9D13-5292BDF1978E}" presName="parTx" presStyleLbl="revTx" presStyleIdx="0" presStyleCnt="8">
        <dgm:presLayoutVars>
          <dgm:chMax val="0"/>
          <dgm:chPref val="0"/>
        </dgm:presLayoutVars>
      </dgm:prSet>
      <dgm:spPr/>
    </dgm:pt>
    <dgm:pt modelId="{9284E424-EE87-4A08-AA34-35A5A5796ADD}" type="pres">
      <dgm:prSet presAssocID="{AAC36CB9-33A5-4A34-9B48-E7B0C5388972}" presName="sibTrans" presStyleCnt="0"/>
      <dgm:spPr/>
    </dgm:pt>
    <dgm:pt modelId="{718905A9-A0D7-400E-811A-67BCFC06BB09}" type="pres">
      <dgm:prSet presAssocID="{8A223FFD-E4BB-4142-A4A1-0DDEA7D1CBAA}" presName="compNode" presStyleCnt="0"/>
      <dgm:spPr/>
    </dgm:pt>
    <dgm:pt modelId="{26AEC1A3-BEF4-4AC4-B3D7-F6BAC80CDF5E}" type="pres">
      <dgm:prSet presAssocID="{8A223FFD-E4BB-4142-A4A1-0DDEA7D1CBAA}" presName="bgRect" presStyleLbl="bgShp" presStyleIdx="1" presStyleCnt="8"/>
      <dgm:spPr>
        <a:xfrm>
          <a:off x="0" y="557851"/>
          <a:ext cx="9601200" cy="445856"/>
        </a:xfrm>
        <a:prstGeom prst="roundRect">
          <a:avLst>
            <a:gd name="adj" fmla="val 10000"/>
          </a:avLst>
        </a:prstGeom>
        <a:solidFill>
          <a:prstClr val="white"/>
        </a:solidFill>
        <a:ln>
          <a:noFill/>
        </a:ln>
        <a:effectLst/>
      </dgm:spPr>
    </dgm:pt>
    <dgm:pt modelId="{15DAAE41-C605-47FE-8865-552E4A9E32F4}" type="pres">
      <dgm:prSet presAssocID="{8A223FFD-E4BB-4142-A4A1-0DDEA7D1CBAA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0378A3A-ED43-439D-8F3A-83D4503D92C5}" type="pres">
      <dgm:prSet presAssocID="{8A223FFD-E4BB-4142-A4A1-0DDEA7D1CBAA}" presName="spaceRect" presStyleCnt="0"/>
      <dgm:spPr/>
    </dgm:pt>
    <dgm:pt modelId="{824F7D48-3C26-4159-899D-CB1D38A52557}" type="pres">
      <dgm:prSet presAssocID="{8A223FFD-E4BB-4142-A4A1-0DDEA7D1CBAA}" presName="parTx" presStyleLbl="revTx" presStyleIdx="1" presStyleCnt="8">
        <dgm:presLayoutVars>
          <dgm:chMax val="0"/>
          <dgm:chPref val="0"/>
        </dgm:presLayoutVars>
      </dgm:prSet>
      <dgm:spPr>
        <a:xfrm>
          <a:off x="514964" y="557851"/>
          <a:ext cx="9086235" cy="445856"/>
        </a:xfrm>
        <a:prstGeom prst="rect">
          <a:avLst/>
        </a:prstGeom>
      </dgm:spPr>
    </dgm:pt>
    <dgm:pt modelId="{FE960659-F8D0-41DF-8B9A-9D3295DC47B2}" type="pres">
      <dgm:prSet presAssocID="{47940A2F-D0D7-46CE-8EB5-4313AA38107A}" presName="sibTrans" presStyleCnt="0"/>
      <dgm:spPr/>
    </dgm:pt>
    <dgm:pt modelId="{C191E126-C4E2-487B-97B8-FC797708CAC3}" type="pres">
      <dgm:prSet presAssocID="{B7A91533-68FA-4FA3-AD33-357162D67024}" presName="compNode" presStyleCnt="0"/>
      <dgm:spPr/>
    </dgm:pt>
    <dgm:pt modelId="{428EF09E-5042-4F55-81FF-63CDF1F62EC7}" type="pres">
      <dgm:prSet presAssocID="{B7A91533-68FA-4FA3-AD33-357162D67024}" presName="bgRect" presStyleLbl="bgShp" presStyleIdx="2" presStyleCnt="8"/>
      <dgm:spPr>
        <a:xfrm>
          <a:off x="0" y="1115172"/>
          <a:ext cx="9601200" cy="445856"/>
        </a:xfrm>
        <a:prstGeom prst="roundRect">
          <a:avLst>
            <a:gd name="adj" fmla="val 10000"/>
          </a:avLst>
        </a:prstGeom>
        <a:solidFill>
          <a:prstClr val="white"/>
        </a:solidFill>
        <a:ln>
          <a:noFill/>
        </a:ln>
        <a:effectLst/>
      </dgm:spPr>
    </dgm:pt>
    <dgm:pt modelId="{77D90F60-6ACD-4B51-B585-60EAB14762EB}" type="pres">
      <dgm:prSet presAssocID="{B7A91533-68FA-4FA3-AD33-357162D67024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CCFB02B2-9EC5-42D0-BFB7-03204322AA56}" type="pres">
      <dgm:prSet presAssocID="{B7A91533-68FA-4FA3-AD33-357162D67024}" presName="spaceRect" presStyleCnt="0"/>
      <dgm:spPr/>
    </dgm:pt>
    <dgm:pt modelId="{56666EA4-3A63-48EC-A3B1-513D1F80F4FA}" type="pres">
      <dgm:prSet presAssocID="{B7A91533-68FA-4FA3-AD33-357162D67024}" presName="parTx" presStyleLbl="revTx" presStyleIdx="2" presStyleCnt="8">
        <dgm:presLayoutVars>
          <dgm:chMax val="0"/>
          <dgm:chPref val="0"/>
        </dgm:presLayoutVars>
      </dgm:prSet>
      <dgm:spPr>
        <a:xfrm>
          <a:off x="514964" y="1115172"/>
          <a:ext cx="9086235" cy="445856"/>
        </a:xfrm>
        <a:prstGeom prst="rect">
          <a:avLst/>
        </a:prstGeom>
      </dgm:spPr>
    </dgm:pt>
    <dgm:pt modelId="{DFED776E-2778-44DA-B8B7-EB013F3D6E78}" type="pres">
      <dgm:prSet presAssocID="{1347DAEA-1C28-4D23-8DFE-3D8B2FA76808}" presName="sibTrans" presStyleCnt="0"/>
      <dgm:spPr/>
    </dgm:pt>
    <dgm:pt modelId="{2F393BAF-E65D-4CF0-990F-D268B993CEE2}" type="pres">
      <dgm:prSet presAssocID="{680AC86C-C0F5-4211-A13A-93EA833C9A3A}" presName="compNode" presStyleCnt="0"/>
      <dgm:spPr/>
    </dgm:pt>
    <dgm:pt modelId="{CA7D548F-7207-4E3B-BB80-438FC34583BA}" type="pres">
      <dgm:prSet presAssocID="{680AC86C-C0F5-4211-A13A-93EA833C9A3A}" presName="bgRect" presStyleLbl="bgShp" presStyleIdx="3" presStyleCnt="8"/>
      <dgm:spPr>
        <a:solidFill>
          <a:schemeClr val="tx1"/>
        </a:solidFill>
      </dgm:spPr>
    </dgm:pt>
    <dgm:pt modelId="{8ABD6451-7ABE-450C-8007-789C67B49742}" type="pres">
      <dgm:prSet presAssocID="{680AC86C-C0F5-4211-A13A-93EA833C9A3A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B127AFD-2281-4EE2-A34B-75EECC78E646}" type="pres">
      <dgm:prSet presAssocID="{680AC86C-C0F5-4211-A13A-93EA833C9A3A}" presName="spaceRect" presStyleCnt="0"/>
      <dgm:spPr/>
    </dgm:pt>
    <dgm:pt modelId="{262B07DA-833A-4F6B-970D-E7F928A8DD3E}" type="pres">
      <dgm:prSet presAssocID="{680AC86C-C0F5-4211-A13A-93EA833C9A3A}" presName="parTx" presStyleLbl="revTx" presStyleIdx="3" presStyleCnt="8">
        <dgm:presLayoutVars>
          <dgm:chMax val="0"/>
          <dgm:chPref val="0"/>
        </dgm:presLayoutVars>
      </dgm:prSet>
      <dgm:spPr>
        <a:xfrm>
          <a:off x="514964" y="1672492"/>
          <a:ext cx="9086235" cy="445856"/>
        </a:xfrm>
        <a:prstGeom prst="rect">
          <a:avLst/>
        </a:prstGeom>
      </dgm:spPr>
    </dgm:pt>
    <dgm:pt modelId="{106904F9-4427-4B0B-89E6-3EB5813EF741}" type="pres">
      <dgm:prSet presAssocID="{7758A5FE-3E77-4A7B-8771-76B84883F4B2}" presName="sibTrans" presStyleCnt="0"/>
      <dgm:spPr/>
    </dgm:pt>
    <dgm:pt modelId="{B5F6F8BC-7F07-4250-8BA5-6FCE8D824428}" type="pres">
      <dgm:prSet presAssocID="{3C2DB100-D862-4485-BC1D-DFA72F3178D7}" presName="compNode" presStyleCnt="0"/>
      <dgm:spPr/>
    </dgm:pt>
    <dgm:pt modelId="{7243A389-234D-409B-B577-5DEC5F02ED0A}" type="pres">
      <dgm:prSet presAssocID="{3C2DB100-D862-4485-BC1D-DFA72F3178D7}" presName="bgRect" presStyleLbl="bgShp" presStyleIdx="4" presStyleCnt="8"/>
      <dgm:spPr>
        <a:solidFill>
          <a:schemeClr val="tx1"/>
        </a:solidFill>
      </dgm:spPr>
    </dgm:pt>
    <dgm:pt modelId="{8DED04D3-DBB3-4349-B6F3-8A13833CC05D}" type="pres">
      <dgm:prSet presAssocID="{3C2DB100-D862-4485-BC1D-DFA72F3178D7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0D80C4F3-147C-4094-9235-82652387760F}" type="pres">
      <dgm:prSet presAssocID="{3C2DB100-D862-4485-BC1D-DFA72F3178D7}" presName="spaceRect" presStyleCnt="0"/>
      <dgm:spPr/>
    </dgm:pt>
    <dgm:pt modelId="{2BC3B074-0B0F-4EA7-9BB5-A3C63102F4ED}" type="pres">
      <dgm:prSet presAssocID="{3C2DB100-D862-4485-BC1D-DFA72F3178D7}" presName="parTx" presStyleLbl="revTx" presStyleIdx="4" presStyleCnt="8">
        <dgm:presLayoutVars>
          <dgm:chMax val="0"/>
          <dgm:chPref val="0"/>
        </dgm:presLayoutVars>
      </dgm:prSet>
      <dgm:spPr>
        <a:xfrm>
          <a:off x="514964" y="2229813"/>
          <a:ext cx="9086235" cy="445856"/>
        </a:xfrm>
        <a:prstGeom prst="rect">
          <a:avLst/>
        </a:prstGeom>
      </dgm:spPr>
    </dgm:pt>
    <dgm:pt modelId="{8256C706-A7AC-496A-B263-18DACE2AEB96}" type="pres">
      <dgm:prSet presAssocID="{2737FF37-B94E-4531-A4E4-E56B69DA9816}" presName="sibTrans" presStyleCnt="0"/>
      <dgm:spPr/>
    </dgm:pt>
    <dgm:pt modelId="{31BA5CF3-3E5B-41D1-95D1-D7561F8264A5}" type="pres">
      <dgm:prSet presAssocID="{C30D61AF-5179-40C3-9FE0-61AC2675A2CD}" presName="compNode" presStyleCnt="0"/>
      <dgm:spPr/>
    </dgm:pt>
    <dgm:pt modelId="{B0FA05C8-7DEC-4CBA-9664-851B915337A1}" type="pres">
      <dgm:prSet presAssocID="{C30D61AF-5179-40C3-9FE0-61AC2675A2CD}" presName="bgRect" presStyleLbl="bgShp" presStyleIdx="5" presStyleCnt="8"/>
      <dgm:spPr>
        <a:solidFill>
          <a:schemeClr val="tx1"/>
        </a:solidFill>
      </dgm:spPr>
    </dgm:pt>
    <dgm:pt modelId="{AD08A929-E280-43BB-A0C7-DACDFEF3091F}" type="pres">
      <dgm:prSet presAssocID="{C30D61AF-5179-40C3-9FE0-61AC2675A2CD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970EB29B-C0FA-4D62-9BB8-4641D826C9A9}" type="pres">
      <dgm:prSet presAssocID="{C30D61AF-5179-40C3-9FE0-61AC2675A2CD}" presName="spaceRect" presStyleCnt="0"/>
      <dgm:spPr/>
    </dgm:pt>
    <dgm:pt modelId="{EA33CF5F-58EC-478F-9BBC-3E6D38F55581}" type="pres">
      <dgm:prSet presAssocID="{C30D61AF-5179-40C3-9FE0-61AC2675A2CD}" presName="parTx" presStyleLbl="revTx" presStyleIdx="5" presStyleCnt="8">
        <dgm:presLayoutVars>
          <dgm:chMax val="0"/>
          <dgm:chPref val="0"/>
        </dgm:presLayoutVars>
      </dgm:prSet>
      <dgm:spPr/>
    </dgm:pt>
    <dgm:pt modelId="{B5A2B33B-E0C1-4D2F-B03C-8815EDA58C6A}" type="pres">
      <dgm:prSet presAssocID="{63D417AC-7710-4892-AE0D-C63E77C81186}" presName="sibTrans" presStyleCnt="0"/>
      <dgm:spPr/>
    </dgm:pt>
    <dgm:pt modelId="{2E07BECF-A32C-42C8-81ED-0EBDF7DBD20C}" type="pres">
      <dgm:prSet presAssocID="{7D20E563-0BAB-4539-A1FC-B46B1F77DF93}" presName="compNode" presStyleCnt="0"/>
      <dgm:spPr/>
    </dgm:pt>
    <dgm:pt modelId="{332F42F4-C035-4EC9-B6A0-5152D1538176}" type="pres">
      <dgm:prSet presAssocID="{7D20E563-0BAB-4539-A1FC-B46B1F77DF93}" presName="bgRect" presStyleLbl="bgShp" presStyleIdx="6" presStyleCnt="8"/>
      <dgm:spPr>
        <a:solidFill>
          <a:schemeClr val="tx1"/>
        </a:solidFill>
      </dgm:spPr>
    </dgm:pt>
    <dgm:pt modelId="{5677666A-7A26-47DC-BA9E-603ABA08C2E5}" type="pres">
      <dgm:prSet presAssocID="{7D20E563-0BAB-4539-A1FC-B46B1F77DF93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059AB82B-E867-4DCD-A7FE-163FD098244B}" type="pres">
      <dgm:prSet presAssocID="{7D20E563-0BAB-4539-A1FC-B46B1F77DF93}" presName="spaceRect" presStyleCnt="0"/>
      <dgm:spPr/>
    </dgm:pt>
    <dgm:pt modelId="{C711482D-FB52-429E-AC55-BBD9C72422D6}" type="pres">
      <dgm:prSet presAssocID="{7D20E563-0BAB-4539-A1FC-B46B1F77DF93}" presName="parTx" presStyleLbl="revTx" presStyleIdx="6" presStyleCnt="8">
        <dgm:presLayoutVars>
          <dgm:chMax val="0"/>
          <dgm:chPref val="0"/>
        </dgm:presLayoutVars>
      </dgm:prSet>
      <dgm:spPr/>
    </dgm:pt>
    <dgm:pt modelId="{6B8EC214-B7E5-46C7-8FC8-DFC45C7A51BE}" type="pres">
      <dgm:prSet presAssocID="{9D35C8F1-6515-49EE-9F8B-39506312EEF6}" presName="sibTrans" presStyleCnt="0"/>
      <dgm:spPr/>
    </dgm:pt>
    <dgm:pt modelId="{92D88223-5B91-4329-B7B7-A9F5FB423B2C}" type="pres">
      <dgm:prSet presAssocID="{3C5D3D20-B17D-42D9-A9C9-D8E3A56CAF41}" presName="compNode" presStyleCnt="0"/>
      <dgm:spPr/>
    </dgm:pt>
    <dgm:pt modelId="{0BB3D5C2-9BA8-4949-AE69-03E178A0D573}" type="pres">
      <dgm:prSet presAssocID="{3C5D3D20-B17D-42D9-A9C9-D8E3A56CAF41}" presName="bgRect" presStyleLbl="bgShp" presStyleIdx="7" presStyleCnt="8"/>
      <dgm:spPr>
        <a:solidFill>
          <a:schemeClr val="tx1"/>
        </a:solidFill>
      </dgm:spPr>
    </dgm:pt>
    <dgm:pt modelId="{CE4B6BA8-C733-4F9A-8102-F72A716E03EF}" type="pres">
      <dgm:prSet presAssocID="{3C5D3D20-B17D-42D9-A9C9-D8E3A56CAF41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C654DB2-3251-4D10-9C81-B1DE44240A25}" type="pres">
      <dgm:prSet presAssocID="{3C5D3D20-B17D-42D9-A9C9-D8E3A56CAF41}" presName="spaceRect" presStyleCnt="0"/>
      <dgm:spPr/>
    </dgm:pt>
    <dgm:pt modelId="{8F514133-1D57-4CA6-8B42-8CE9E86723D7}" type="pres">
      <dgm:prSet presAssocID="{3C5D3D20-B17D-42D9-A9C9-D8E3A56CAF41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ED22500A-36DC-401A-B981-E02570D4CFCD}" srcId="{12FB9F97-5532-476D-85D9-0CBAAB2A449D}" destId="{8A223FFD-E4BB-4142-A4A1-0DDEA7D1CBAA}" srcOrd="1" destOrd="0" parTransId="{3A3FAAE0-1144-4A25-B985-A508244689F8}" sibTransId="{47940A2F-D0D7-46CE-8EB5-4313AA38107A}"/>
    <dgm:cxn modelId="{3E872832-D9D9-4305-87BE-E451656790AD}" type="presOf" srcId="{C30D61AF-5179-40C3-9FE0-61AC2675A2CD}" destId="{EA33CF5F-58EC-478F-9BBC-3E6D38F55581}" srcOrd="0" destOrd="0" presId="urn:microsoft.com/office/officeart/2018/2/layout/IconVerticalSolidList"/>
    <dgm:cxn modelId="{9E8F3732-C746-4A8F-AE38-B8BC87EC6614}" type="presOf" srcId="{3C5D3D20-B17D-42D9-A9C9-D8E3A56CAF41}" destId="{8F514133-1D57-4CA6-8B42-8CE9E86723D7}" srcOrd="0" destOrd="0" presId="urn:microsoft.com/office/officeart/2018/2/layout/IconVerticalSolidList"/>
    <dgm:cxn modelId="{BD63403F-41F4-41B3-B083-CDC4CDA12CC2}" type="presOf" srcId="{12FB9F97-5532-476D-85D9-0CBAAB2A449D}" destId="{E671862E-22DE-44F9-8670-BC316854FBB9}" srcOrd="0" destOrd="0" presId="urn:microsoft.com/office/officeart/2018/2/layout/IconVerticalSolidList"/>
    <dgm:cxn modelId="{2B4D845F-DD1F-4A64-91C0-E7A9A2E06347}" srcId="{12FB9F97-5532-476D-85D9-0CBAAB2A449D}" destId="{3C5D3D20-B17D-42D9-A9C9-D8E3A56CAF41}" srcOrd="7" destOrd="0" parTransId="{44D64DB5-0336-41E6-A986-73826E576656}" sibTransId="{621DD12B-6B5D-409D-B605-F68D918144A7}"/>
    <dgm:cxn modelId="{FE31B343-1E0D-4AB0-BC0F-491166C6D8A6}" type="presOf" srcId="{8A223FFD-E4BB-4142-A4A1-0DDEA7D1CBAA}" destId="{824F7D48-3C26-4159-899D-CB1D38A52557}" srcOrd="0" destOrd="0" presId="urn:microsoft.com/office/officeart/2018/2/layout/IconVerticalSolidList"/>
    <dgm:cxn modelId="{6857E570-48CF-4D02-AE43-7EDDD6E932D5}" srcId="{12FB9F97-5532-476D-85D9-0CBAAB2A449D}" destId="{7D20E563-0BAB-4539-A1FC-B46B1F77DF93}" srcOrd="6" destOrd="0" parTransId="{FA7E5BB3-BAF1-410E-96EE-19A5D259C8E8}" sibTransId="{9D35C8F1-6515-49EE-9F8B-39506312EEF6}"/>
    <dgm:cxn modelId="{0C813B51-1E1E-4CB5-80D1-73ED2BDDDE85}" type="presOf" srcId="{680AC86C-C0F5-4211-A13A-93EA833C9A3A}" destId="{262B07DA-833A-4F6B-970D-E7F928A8DD3E}" srcOrd="0" destOrd="0" presId="urn:microsoft.com/office/officeart/2018/2/layout/IconVerticalSolidList"/>
    <dgm:cxn modelId="{4E273B74-7866-47A8-B335-7D3C0DB349F3}" type="presOf" srcId="{7D20E563-0BAB-4539-A1FC-B46B1F77DF93}" destId="{C711482D-FB52-429E-AC55-BBD9C72422D6}" srcOrd="0" destOrd="0" presId="urn:microsoft.com/office/officeart/2018/2/layout/IconVerticalSolidList"/>
    <dgm:cxn modelId="{7A94FF80-B14A-4F89-8D75-CD78FF6DD067}" type="presOf" srcId="{B7A91533-68FA-4FA3-AD33-357162D67024}" destId="{56666EA4-3A63-48EC-A3B1-513D1F80F4FA}" srcOrd="0" destOrd="0" presId="urn:microsoft.com/office/officeart/2018/2/layout/IconVerticalSolidList"/>
    <dgm:cxn modelId="{60170C88-6203-416B-BE12-2BCD4F06E549}" srcId="{12FB9F97-5532-476D-85D9-0CBAAB2A449D}" destId="{0991790E-3E58-4733-9D13-5292BDF1978E}" srcOrd="0" destOrd="0" parTransId="{4EB28488-B997-4EC8-B7EC-8ABD125DA5CC}" sibTransId="{AAC36CB9-33A5-4A34-9B48-E7B0C5388972}"/>
    <dgm:cxn modelId="{77533C8B-1F49-4288-8029-FAF72C34B609}" type="presOf" srcId="{0991790E-3E58-4733-9D13-5292BDF1978E}" destId="{7E079C7D-C2F5-4753-BA85-0E42DD70CDF9}" srcOrd="0" destOrd="0" presId="urn:microsoft.com/office/officeart/2018/2/layout/IconVerticalSolidList"/>
    <dgm:cxn modelId="{C874AB95-5819-4895-9B0E-1B352C5E6C98}" type="presOf" srcId="{3C2DB100-D862-4485-BC1D-DFA72F3178D7}" destId="{2BC3B074-0B0F-4EA7-9BB5-A3C63102F4ED}" srcOrd="0" destOrd="0" presId="urn:microsoft.com/office/officeart/2018/2/layout/IconVerticalSolidList"/>
    <dgm:cxn modelId="{CF39C398-A847-4C4B-9D03-A5D672D332B9}" srcId="{12FB9F97-5532-476D-85D9-0CBAAB2A449D}" destId="{B7A91533-68FA-4FA3-AD33-357162D67024}" srcOrd="2" destOrd="0" parTransId="{3A3CAA1C-E619-412D-BE2B-F63B4C9F75C7}" sibTransId="{1347DAEA-1C28-4D23-8DFE-3D8B2FA76808}"/>
    <dgm:cxn modelId="{F2A556BA-0B83-439F-B0CD-DE3DBA47D7F0}" srcId="{12FB9F97-5532-476D-85D9-0CBAAB2A449D}" destId="{C30D61AF-5179-40C3-9FE0-61AC2675A2CD}" srcOrd="5" destOrd="0" parTransId="{BBD2DECA-5AF6-4682-B912-78A25ADC1EF2}" sibTransId="{63D417AC-7710-4892-AE0D-C63E77C81186}"/>
    <dgm:cxn modelId="{2FFB21EF-5BE0-4326-B13F-B1DBF875192B}" srcId="{12FB9F97-5532-476D-85D9-0CBAAB2A449D}" destId="{3C2DB100-D862-4485-BC1D-DFA72F3178D7}" srcOrd="4" destOrd="0" parTransId="{CD259E85-000C-4CF5-87F2-0B1D1B1761DC}" sibTransId="{2737FF37-B94E-4531-A4E4-E56B69DA9816}"/>
    <dgm:cxn modelId="{28C467F7-CD88-44A4-9FD7-D4A12BAED701}" srcId="{12FB9F97-5532-476D-85D9-0CBAAB2A449D}" destId="{680AC86C-C0F5-4211-A13A-93EA833C9A3A}" srcOrd="3" destOrd="0" parTransId="{D637B1D9-B5C6-4086-9671-8DD542822DC2}" sibTransId="{7758A5FE-3E77-4A7B-8771-76B84883F4B2}"/>
    <dgm:cxn modelId="{E5A0DCA9-A5D8-4468-8DEA-ED465F6D9CEF}" type="presParOf" srcId="{E671862E-22DE-44F9-8670-BC316854FBB9}" destId="{ABF44939-305F-4891-A74B-0AB3D75C96FB}" srcOrd="0" destOrd="0" presId="urn:microsoft.com/office/officeart/2018/2/layout/IconVerticalSolidList"/>
    <dgm:cxn modelId="{A5D2D852-8B90-4357-A4C5-F65556DA6AF2}" type="presParOf" srcId="{ABF44939-305F-4891-A74B-0AB3D75C96FB}" destId="{C1D3C023-1EA4-4C58-8611-C41895EC978B}" srcOrd="0" destOrd="0" presId="urn:microsoft.com/office/officeart/2018/2/layout/IconVerticalSolidList"/>
    <dgm:cxn modelId="{9FFE84FA-6D1B-4359-87AE-1AC95324737C}" type="presParOf" srcId="{ABF44939-305F-4891-A74B-0AB3D75C96FB}" destId="{7F84FF77-412E-4309-B2A9-FF4276C35751}" srcOrd="1" destOrd="0" presId="urn:microsoft.com/office/officeart/2018/2/layout/IconVerticalSolidList"/>
    <dgm:cxn modelId="{12D30E73-609C-42B7-A185-DF44050370A4}" type="presParOf" srcId="{ABF44939-305F-4891-A74B-0AB3D75C96FB}" destId="{539109B8-B511-42B3-99CF-13CA75320547}" srcOrd="2" destOrd="0" presId="urn:microsoft.com/office/officeart/2018/2/layout/IconVerticalSolidList"/>
    <dgm:cxn modelId="{DD2F75AB-D57B-4D26-947A-707B4BE6EF48}" type="presParOf" srcId="{ABF44939-305F-4891-A74B-0AB3D75C96FB}" destId="{7E079C7D-C2F5-4753-BA85-0E42DD70CDF9}" srcOrd="3" destOrd="0" presId="urn:microsoft.com/office/officeart/2018/2/layout/IconVerticalSolidList"/>
    <dgm:cxn modelId="{67357AA8-3A3D-42D1-B72F-0E782C86D968}" type="presParOf" srcId="{E671862E-22DE-44F9-8670-BC316854FBB9}" destId="{9284E424-EE87-4A08-AA34-35A5A5796ADD}" srcOrd="1" destOrd="0" presId="urn:microsoft.com/office/officeart/2018/2/layout/IconVerticalSolidList"/>
    <dgm:cxn modelId="{C23B3BF6-530D-425A-B493-E6A6273CFA9F}" type="presParOf" srcId="{E671862E-22DE-44F9-8670-BC316854FBB9}" destId="{718905A9-A0D7-400E-811A-67BCFC06BB09}" srcOrd="2" destOrd="0" presId="urn:microsoft.com/office/officeart/2018/2/layout/IconVerticalSolidList"/>
    <dgm:cxn modelId="{FBEDF478-A36C-4BA4-826B-1A7611A4DF95}" type="presParOf" srcId="{718905A9-A0D7-400E-811A-67BCFC06BB09}" destId="{26AEC1A3-BEF4-4AC4-B3D7-F6BAC80CDF5E}" srcOrd="0" destOrd="0" presId="urn:microsoft.com/office/officeart/2018/2/layout/IconVerticalSolidList"/>
    <dgm:cxn modelId="{6BC8FE6F-8614-4ABD-AFC7-481A024E2837}" type="presParOf" srcId="{718905A9-A0D7-400E-811A-67BCFC06BB09}" destId="{15DAAE41-C605-47FE-8865-552E4A9E32F4}" srcOrd="1" destOrd="0" presId="urn:microsoft.com/office/officeart/2018/2/layout/IconVerticalSolidList"/>
    <dgm:cxn modelId="{F74FBD0A-BA7F-4373-B74D-18405B23516D}" type="presParOf" srcId="{718905A9-A0D7-400E-811A-67BCFC06BB09}" destId="{D0378A3A-ED43-439D-8F3A-83D4503D92C5}" srcOrd="2" destOrd="0" presId="urn:microsoft.com/office/officeart/2018/2/layout/IconVerticalSolidList"/>
    <dgm:cxn modelId="{E9C1FE67-CB25-4254-A559-F03FF84FB795}" type="presParOf" srcId="{718905A9-A0D7-400E-811A-67BCFC06BB09}" destId="{824F7D48-3C26-4159-899D-CB1D38A52557}" srcOrd="3" destOrd="0" presId="urn:microsoft.com/office/officeart/2018/2/layout/IconVerticalSolidList"/>
    <dgm:cxn modelId="{D8E4ED4B-88E7-4EC3-BD36-51592D7196C1}" type="presParOf" srcId="{E671862E-22DE-44F9-8670-BC316854FBB9}" destId="{FE960659-F8D0-41DF-8B9A-9D3295DC47B2}" srcOrd="3" destOrd="0" presId="urn:microsoft.com/office/officeart/2018/2/layout/IconVerticalSolidList"/>
    <dgm:cxn modelId="{C447978C-3302-42E3-9A47-73F2EF4DFB56}" type="presParOf" srcId="{E671862E-22DE-44F9-8670-BC316854FBB9}" destId="{C191E126-C4E2-487B-97B8-FC797708CAC3}" srcOrd="4" destOrd="0" presId="urn:microsoft.com/office/officeart/2018/2/layout/IconVerticalSolidList"/>
    <dgm:cxn modelId="{C4315612-5113-48B6-B453-1EAAE7899B56}" type="presParOf" srcId="{C191E126-C4E2-487B-97B8-FC797708CAC3}" destId="{428EF09E-5042-4F55-81FF-63CDF1F62EC7}" srcOrd="0" destOrd="0" presId="urn:microsoft.com/office/officeart/2018/2/layout/IconVerticalSolidList"/>
    <dgm:cxn modelId="{BF06F47B-A86B-4A85-806C-B9977843EBC0}" type="presParOf" srcId="{C191E126-C4E2-487B-97B8-FC797708CAC3}" destId="{77D90F60-6ACD-4B51-B585-60EAB14762EB}" srcOrd="1" destOrd="0" presId="urn:microsoft.com/office/officeart/2018/2/layout/IconVerticalSolidList"/>
    <dgm:cxn modelId="{19821F62-AA51-4586-91AC-549A2ABD4C51}" type="presParOf" srcId="{C191E126-C4E2-487B-97B8-FC797708CAC3}" destId="{CCFB02B2-9EC5-42D0-BFB7-03204322AA56}" srcOrd="2" destOrd="0" presId="urn:microsoft.com/office/officeart/2018/2/layout/IconVerticalSolidList"/>
    <dgm:cxn modelId="{9638C304-DAFF-4FAE-AA80-413955E0CE2E}" type="presParOf" srcId="{C191E126-C4E2-487B-97B8-FC797708CAC3}" destId="{56666EA4-3A63-48EC-A3B1-513D1F80F4FA}" srcOrd="3" destOrd="0" presId="urn:microsoft.com/office/officeart/2018/2/layout/IconVerticalSolidList"/>
    <dgm:cxn modelId="{2C8F5546-18AA-4007-854F-B82F418571B7}" type="presParOf" srcId="{E671862E-22DE-44F9-8670-BC316854FBB9}" destId="{DFED776E-2778-44DA-B8B7-EB013F3D6E78}" srcOrd="5" destOrd="0" presId="urn:microsoft.com/office/officeart/2018/2/layout/IconVerticalSolidList"/>
    <dgm:cxn modelId="{99CBC499-2789-4B43-9585-CB9CF330412E}" type="presParOf" srcId="{E671862E-22DE-44F9-8670-BC316854FBB9}" destId="{2F393BAF-E65D-4CF0-990F-D268B993CEE2}" srcOrd="6" destOrd="0" presId="urn:microsoft.com/office/officeart/2018/2/layout/IconVerticalSolidList"/>
    <dgm:cxn modelId="{30E99A03-B84E-48BB-A67F-0DC07CFF9FE2}" type="presParOf" srcId="{2F393BAF-E65D-4CF0-990F-D268B993CEE2}" destId="{CA7D548F-7207-4E3B-BB80-438FC34583BA}" srcOrd="0" destOrd="0" presId="urn:microsoft.com/office/officeart/2018/2/layout/IconVerticalSolidList"/>
    <dgm:cxn modelId="{6F839B0C-73C1-4A37-838C-3B8DC50C831E}" type="presParOf" srcId="{2F393BAF-E65D-4CF0-990F-D268B993CEE2}" destId="{8ABD6451-7ABE-450C-8007-789C67B49742}" srcOrd="1" destOrd="0" presId="urn:microsoft.com/office/officeart/2018/2/layout/IconVerticalSolidList"/>
    <dgm:cxn modelId="{AD8B44B8-8062-474F-A843-9B0976BD1C02}" type="presParOf" srcId="{2F393BAF-E65D-4CF0-990F-D268B993CEE2}" destId="{9B127AFD-2281-4EE2-A34B-75EECC78E646}" srcOrd="2" destOrd="0" presId="urn:microsoft.com/office/officeart/2018/2/layout/IconVerticalSolidList"/>
    <dgm:cxn modelId="{1F480C55-FE38-4E12-9AC9-F149A6D5EED5}" type="presParOf" srcId="{2F393BAF-E65D-4CF0-990F-D268B993CEE2}" destId="{262B07DA-833A-4F6B-970D-E7F928A8DD3E}" srcOrd="3" destOrd="0" presId="urn:microsoft.com/office/officeart/2018/2/layout/IconVerticalSolidList"/>
    <dgm:cxn modelId="{B6522B4C-77B5-42F6-BDAB-1E3BA26847D7}" type="presParOf" srcId="{E671862E-22DE-44F9-8670-BC316854FBB9}" destId="{106904F9-4427-4B0B-89E6-3EB5813EF741}" srcOrd="7" destOrd="0" presId="urn:microsoft.com/office/officeart/2018/2/layout/IconVerticalSolidList"/>
    <dgm:cxn modelId="{E22DD42E-7443-4192-88BC-6136A834BD8D}" type="presParOf" srcId="{E671862E-22DE-44F9-8670-BC316854FBB9}" destId="{B5F6F8BC-7F07-4250-8BA5-6FCE8D824428}" srcOrd="8" destOrd="0" presId="urn:microsoft.com/office/officeart/2018/2/layout/IconVerticalSolidList"/>
    <dgm:cxn modelId="{BB4BC0E0-4DF9-47EB-AD40-85D8C921C2B4}" type="presParOf" srcId="{B5F6F8BC-7F07-4250-8BA5-6FCE8D824428}" destId="{7243A389-234D-409B-B577-5DEC5F02ED0A}" srcOrd="0" destOrd="0" presId="urn:microsoft.com/office/officeart/2018/2/layout/IconVerticalSolidList"/>
    <dgm:cxn modelId="{F31A3AEA-2BBD-40D4-B955-FCDF80782236}" type="presParOf" srcId="{B5F6F8BC-7F07-4250-8BA5-6FCE8D824428}" destId="{8DED04D3-DBB3-4349-B6F3-8A13833CC05D}" srcOrd="1" destOrd="0" presId="urn:microsoft.com/office/officeart/2018/2/layout/IconVerticalSolidList"/>
    <dgm:cxn modelId="{1214BF37-6076-467A-ACEF-7A7DDCAF792F}" type="presParOf" srcId="{B5F6F8BC-7F07-4250-8BA5-6FCE8D824428}" destId="{0D80C4F3-147C-4094-9235-82652387760F}" srcOrd="2" destOrd="0" presId="urn:microsoft.com/office/officeart/2018/2/layout/IconVerticalSolidList"/>
    <dgm:cxn modelId="{25BB0232-9C39-49E8-8DD1-D1A4559A2031}" type="presParOf" srcId="{B5F6F8BC-7F07-4250-8BA5-6FCE8D824428}" destId="{2BC3B074-0B0F-4EA7-9BB5-A3C63102F4ED}" srcOrd="3" destOrd="0" presId="urn:microsoft.com/office/officeart/2018/2/layout/IconVerticalSolidList"/>
    <dgm:cxn modelId="{4F80AF58-140B-4719-B3FD-691C72DD7538}" type="presParOf" srcId="{E671862E-22DE-44F9-8670-BC316854FBB9}" destId="{8256C706-A7AC-496A-B263-18DACE2AEB96}" srcOrd="9" destOrd="0" presId="urn:microsoft.com/office/officeart/2018/2/layout/IconVerticalSolidList"/>
    <dgm:cxn modelId="{57EB00CC-9B50-4DC1-9858-A7475A6589A6}" type="presParOf" srcId="{E671862E-22DE-44F9-8670-BC316854FBB9}" destId="{31BA5CF3-3E5B-41D1-95D1-D7561F8264A5}" srcOrd="10" destOrd="0" presId="urn:microsoft.com/office/officeart/2018/2/layout/IconVerticalSolidList"/>
    <dgm:cxn modelId="{CA7AEB91-EAAA-4B25-B60A-934FAC809B6F}" type="presParOf" srcId="{31BA5CF3-3E5B-41D1-95D1-D7561F8264A5}" destId="{B0FA05C8-7DEC-4CBA-9664-851B915337A1}" srcOrd="0" destOrd="0" presId="urn:microsoft.com/office/officeart/2018/2/layout/IconVerticalSolidList"/>
    <dgm:cxn modelId="{68AF903C-31DC-4E19-A556-E88C9D8B0AC1}" type="presParOf" srcId="{31BA5CF3-3E5B-41D1-95D1-D7561F8264A5}" destId="{AD08A929-E280-43BB-A0C7-DACDFEF3091F}" srcOrd="1" destOrd="0" presId="urn:microsoft.com/office/officeart/2018/2/layout/IconVerticalSolidList"/>
    <dgm:cxn modelId="{53493DCE-7F36-49A8-91B2-43BBD8A796D9}" type="presParOf" srcId="{31BA5CF3-3E5B-41D1-95D1-D7561F8264A5}" destId="{970EB29B-C0FA-4D62-9BB8-4641D826C9A9}" srcOrd="2" destOrd="0" presId="urn:microsoft.com/office/officeart/2018/2/layout/IconVerticalSolidList"/>
    <dgm:cxn modelId="{2BB4203C-A208-4140-9077-8EA007C38681}" type="presParOf" srcId="{31BA5CF3-3E5B-41D1-95D1-D7561F8264A5}" destId="{EA33CF5F-58EC-478F-9BBC-3E6D38F55581}" srcOrd="3" destOrd="0" presId="urn:microsoft.com/office/officeart/2018/2/layout/IconVerticalSolidList"/>
    <dgm:cxn modelId="{FC2FA4C1-D060-4F53-B283-12FD8A472C94}" type="presParOf" srcId="{E671862E-22DE-44F9-8670-BC316854FBB9}" destId="{B5A2B33B-E0C1-4D2F-B03C-8815EDA58C6A}" srcOrd="11" destOrd="0" presId="urn:microsoft.com/office/officeart/2018/2/layout/IconVerticalSolidList"/>
    <dgm:cxn modelId="{160E03CC-D8F5-45DA-B05D-CE0F4C92F791}" type="presParOf" srcId="{E671862E-22DE-44F9-8670-BC316854FBB9}" destId="{2E07BECF-A32C-42C8-81ED-0EBDF7DBD20C}" srcOrd="12" destOrd="0" presId="urn:microsoft.com/office/officeart/2018/2/layout/IconVerticalSolidList"/>
    <dgm:cxn modelId="{29AB9382-5B80-422C-ADE2-915764FD9908}" type="presParOf" srcId="{2E07BECF-A32C-42C8-81ED-0EBDF7DBD20C}" destId="{332F42F4-C035-4EC9-B6A0-5152D1538176}" srcOrd="0" destOrd="0" presId="urn:microsoft.com/office/officeart/2018/2/layout/IconVerticalSolidList"/>
    <dgm:cxn modelId="{492599CB-03D9-4BE3-B9D2-DA933FD6A9EF}" type="presParOf" srcId="{2E07BECF-A32C-42C8-81ED-0EBDF7DBD20C}" destId="{5677666A-7A26-47DC-BA9E-603ABA08C2E5}" srcOrd="1" destOrd="0" presId="urn:microsoft.com/office/officeart/2018/2/layout/IconVerticalSolidList"/>
    <dgm:cxn modelId="{BCCCD0AF-AAB3-48EC-9C91-173E97BAF925}" type="presParOf" srcId="{2E07BECF-A32C-42C8-81ED-0EBDF7DBD20C}" destId="{059AB82B-E867-4DCD-A7FE-163FD098244B}" srcOrd="2" destOrd="0" presId="urn:microsoft.com/office/officeart/2018/2/layout/IconVerticalSolidList"/>
    <dgm:cxn modelId="{244B8010-9DDE-4CDF-BCCD-60E02CB88A8A}" type="presParOf" srcId="{2E07BECF-A32C-42C8-81ED-0EBDF7DBD20C}" destId="{C711482D-FB52-429E-AC55-BBD9C72422D6}" srcOrd="3" destOrd="0" presId="urn:microsoft.com/office/officeart/2018/2/layout/IconVerticalSolidList"/>
    <dgm:cxn modelId="{6BC6D6B2-14CC-4766-83FA-DAEB4FBB129A}" type="presParOf" srcId="{E671862E-22DE-44F9-8670-BC316854FBB9}" destId="{6B8EC214-B7E5-46C7-8FC8-DFC45C7A51BE}" srcOrd="13" destOrd="0" presId="urn:microsoft.com/office/officeart/2018/2/layout/IconVerticalSolidList"/>
    <dgm:cxn modelId="{4614FB58-9AB2-457D-9A0D-3BB29E788042}" type="presParOf" srcId="{E671862E-22DE-44F9-8670-BC316854FBB9}" destId="{92D88223-5B91-4329-B7B7-A9F5FB423B2C}" srcOrd="14" destOrd="0" presId="urn:microsoft.com/office/officeart/2018/2/layout/IconVerticalSolidList"/>
    <dgm:cxn modelId="{0EC2A472-1457-49DF-8F64-2C55A54F1DD5}" type="presParOf" srcId="{92D88223-5B91-4329-B7B7-A9F5FB423B2C}" destId="{0BB3D5C2-9BA8-4949-AE69-03E178A0D573}" srcOrd="0" destOrd="0" presId="urn:microsoft.com/office/officeart/2018/2/layout/IconVerticalSolidList"/>
    <dgm:cxn modelId="{CE676A30-E9FB-449B-A7C8-8C3F3D40A4B4}" type="presParOf" srcId="{92D88223-5B91-4329-B7B7-A9F5FB423B2C}" destId="{CE4B6BA8-C733-4F9A-8102-F72A716E03EF}" srcOrd="1" destOrd="0" presId="urn:microsoft.com/office/officeart/2018/2/layout/IconVerticalSolidList"/>
    <dgm:cxn modelId="{4F44E688-0A1B-4C21-8633-C9A4EBC117A6}" type="presParOf" srcId="{92D88223-5B91-4329-B7B7-A9F5FB423B2C}" destId="{CC654DB2-3251-4D10-9C81-B1DE44240A25}" srcOrd="2" destOrd="0" presId="urn:microsoft.com/office/officeart/2018/2/layout/IconVerticalSolidList"/>
    <dgm:cxn modelId="{6E832DB8-40D6-481C-B679-4C7B6E9C454E}" type="presParOf" srcId="{92D88223-5B91-4329-B7B7-A9F5FB423B2C}" destId="{8F514133-1D57-4CA6-8B42-8CE9E86723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A8D208-6598-4BB0-8C0E-F72E9F7F171B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272784-4828-4867-8DD4-8111C3CC0915}">
      <dgm:prSet phldrT="[Text]" custT="1"/>
      <dgm:spPr/>
      <dgm:t>
        <a:bodyPr/>
        <a:lstStyle/>
        <a:p>
          <a:r>
            <a:rPr lang="en-US" sz="2800" b="1" dirty="0"/>
            <a:t>Text Blob</a:t>
          </a:r>
        </a:p>
      </dgm:t>
    </dgm:pt>
    <dgm:pt modelId="{C517D937-9A3C-4CE9-8182-F76A6E42245C}" type="parTrans" cxnId="{8CE9B357-E68D-409F-80DC-B210D42A93C1}">
      <dgm:prSet/>
      <dgm:spPr/>
      <dgm:t>
        <a:bodyPr/>
        <a:lstStyle/>
        <a:p>
          <a:endParaRPr lang="en-US"/>
        </a:p>
      </dgm:t>
    </dgm:pt>
    <dgm:pt modelId="{E6C3F6ED-636A-4DBE-84DD-9CEA47A7CDE0}" type="sibTrans" cxnId="{8CE9B357-E68D-409F-80DC-B210D42A93C1}">
      <dgm:prSet/>
      <dgm:spPr/>
      <dgm:t>
        <a:bodyPr/>
        <a:lstStyle/>
        <a:p>
          <a:endParaRPr lang="en-US"/>
        </a:p>
      </dgm:t>
    </dgm:pt>
    <dgm:pt modelId="{887A3F69-5B2F-43AA-9339-DE2AAD4B8255}">
      <dgm:prSet phldrT="[Text]" custT="1"/>
      <dgm:spPr/>
      <dgm:t>
        <a:bodyPr/>
        <a:lstStyle/>
        <a:p>
          <a:r>
            <a:rPr lang="en-US" sz="2800" b="1" dirty="0"/>
            <a:t>Lexicon</a:t>
          </a:r>
        </a:p>
      </dgm:t>
    </dgm:pt>
    <dgm:pt modelId="{E6112A44-B263-4A09-86D6-5065F9746DAE}" type="parTrans" cxnId="{1754596D-6718-4511-9428-36D386552AD9}">
      <dgm:prSet/>
      <dgm:spPr/>
      <dgm:t>
        <a:bodyPr/>
        <a:lstStyle/>
        <a:p>
          <a:endParaRPr lang="en-US"/>
        </a:p>
      </dgm:t>
    </dgm:pt>
    <dgm:pt modelId="{A1D2AFBC-08CE-426C-939C-1366BD5BC8B4}" type="sibTrans" cxnId="{1754596D-6718-4511-9428-36D386552AD9}">
      <dgm:prSet/>
      <dgm:spPr/>
      <dgm:t>
        <a:bodyPr/>
        <a:lstStyle/>
        <a:p>
          <a:endParaRPr lang="en-US"/>
        </a:p>
      </dgm:t>
    </dgm:pt>
    <dgm:pt modelId="{29515AB5-9E5F-4D4B-84FC-D538E9BCFC88}">
      <dgm:prSet phldrT="[Text]" custT="1"/>
      <dgm:spPr/>
      <dgm:t>
        <a:bodyPr/>
        <a:lstStyle/>
        <a:p>
          <a:r>
            <a:rPr lang="en-US" sz="2400" b="0" dirty="0"/>
            <a:t>General purpose lexicon with TFIDF </a:t>
          </a:r>
        </a:p>
      </dgm:t>
    </dgm:pt>
    <dgm:pt modelId="{654D5E35-30C6-470E-B516-5FCCB5785779}" type="parTrans" cxnId="{6882029C-20EC-42EA-BA41-514A77ABC66E}">
      <dgm:prSet/>
      <dgm:spPr/>
      <dgm:t>
        <a:bodyPr/>
        <a:lstStyle/>
        <a:p>
          <a:endParaRPr lang="en-US"/>
        </a:p>
      </dgm:t>
    </dgm:pt>
    <dgm:pt modelId="{A94A6EFB-C81F-4E5A-B3B1-B60595862CC5}" type="sibTrans" cxnId="{6882029C-20EC-42EA-BA41-514A77ABC66E}">
      <dgm:prSet/>
      <dgm:spPr/>
      <dgm:t>
        <a:bodyPr/>
        <a:lstStyle/>
        <a:p>
          <a:endParaRPr lang="en-US"/>
        </a:p>
      </dgm:t>
    </dgm:pt>
    <dgm:pt modelId="{B479E923-A1D1-4E82-BF75-9E264BF9AFB6}">
      <dgm:prSet phldrT="[Text]" custT="1"/>
      <dgm:spPr/>
      <dgm:t>
        <a:bodyPr/>
        <a:lstStyle/>
        <a:p>
          <a:r>
            <a:rPr lang="en-US" sz="2800" b="1" dirty="0"/>
            <a:t>Vader</a:t>
          </a:r>
        </a:p>
      </dgm:t>
    </dgm:pt>
    <dgm:pt modelId="{855AA747-6689-43C2-8B30-F858720D2878}" type="parTrans" cxnId="{C3C4B6B8-BF6D-4864-AE18-5B2580E33FD9}">
      <dgm:prSet/>
      <dgm:spPr/>
      <dgm:t>
        <a:bodyPr/>
        <a:lstStyle/>
        <a:p>
          <a:endParaRPr lang="en-US"/>
        </a:p>
      </dgm:t>
    </dgm:pt>
    <dgm:pt modelId="{6F38D119-9C38-404E-89DC-0049FC02C521}" type="sibTrans" cxnId="{C3C4B6B8-BF6D-4864-AE18-5B2580E33FD9}">
      <dgm:prSet/>
      <dgm:spPr/>
      <dgm:t>
        <a:bodyPr/>
        <a:lstStyle/>
        <a:p>
          <a:endParaRPr lang="en-US"/>
        </a:p>
      </dgm:t>
    </dgm:pt>
    <dgm:pt modelId="{B54A3AB4-443A-4FFB-8EE2-EF5504A2F677}">
      <dgm:prSet phldrT="[Text]" custT="1"/>
      <dgm:spPr/>
      <dgm:t>
        <a:bodyPr/>
        <a:lstStyle/>
        <a:p>
          <a:r>
            <a:rPr lang="en-US" sz="2400" dirty="0"/>
            <a:t>Rule based</a:t>
          </a:r>
        </a:p>
      </dgm:t>
    </dgm:pt>
    <dgm:pt modelId="{EB884860-EC45-43BB-80B7-B171E3407B03}" type="parTrans" cxnId="{B784F3F8-AFF7-4E85-A995-6D2EC480491D}">
      <dgm:prSet/>
      <dgm:spPr/>
      <dgm:t>
        <a:bodyPr/>
        <a:lstStyle/>
        <a:p>
          <a:endParaRPr lang="en-US"/>
        </a:p>
      </dgm:t>
    </dgm:pt>
    <dgm:pt modelId="{2E6D8B50-BA88-4DE9-88BE-91A79295970C}" type="sibTrans" cxnId="{B784F3F8-AFF7-4E85-A995-6D2EC480491D}">
      <dgm:prSet/>
      <dgm:spPr/>
      <dgm:t>
        <a:bodyPr/>
        <a:lstStyle/>
        <a:p>
          <a:endParaRPr lang="en-US"/>
        </a:p>
      </dgm:t>
    </dgm:pt>
    <dgm:pt modelId="{ECB869F5-6784-4096-8FDA-0CD49637EBFE}">
      <dgm:prSet phldrT="[Text]" custT="1"/>
      <dgm:spPr/>
      <dgm:t>
        <a:bodyPr/>
        <a:lstStyle/>
        <a:p>
          <a:r>
            <a:rPr lang="en-US" sz="2400" b="0" dirty="0"/>
            <a:t>Trained based</a:t>
          </a:r>
        </a:p>
      </dgm:t>
    </dgm:pt>
    <dgm:pt modelId="{CF33DB6E-DC2A-47A7-A462-0228392BA62D}" type="sibTrans" cxnId="{DEE4BA18-0898-4817-BDC0-502EEDABC1CA}">
      <dgm:prSet/>
      <dgm:spPr/>
      <dgm:t>
        <a:bodyPr/>
        <a:lstStyle/>
        <a:p>
          <a:endParaRPr lang="en-US"/>
        </a:p>
      </dgm:t>
    </dgm:pt>
    <dgm:pt modelId="{94146E66-F112-433A-96D0-FB1876238968}" type="parTrans" cxnId="{DEE4BA18-0898-4817-BDC0-502EEDABC1CA}">
      <dgm:prSet/>
      <dgm:spPr/>
      <dgm:t>
        <a:bodyPr/>
        <a:lstStyle/>
        <a:p>
          <a:endParaRPr lang="en-US"/>
        </a:p>
      </dgm:t>
    </dgm:pt>
    <dgm:pt modelId="{AED793FF-86BD-4498-B715-CE27208092D2}">
      <dgm:prSet phldrT="[Text]" custT="1"/>
      <dgm:spPr/>
      <dgm:t>
        <a:bodyPr/>
        <a:lstStyle/>
        <a:p>
          <a:r>
            <a:rPr lang="en-US" sz="2400" dirty="0"/>
            <a:t>Accuracy: 79.96%</a:t>
          </a:r>
          <a:endParaRPr lang="en-US" sz="2800" dirty="0"/>
        </a:p>
      </dgm:t>
    </dgm:pt>
    <dgm:pt modelId="{9AE82A64-43E8-4132-89AA-1A35A360D407}" type="parTrans" cxnId="{806A2664-FA61-44E0-BCE5-A8E5F3CE16A5}">
      <dgm:prSet/>
      <dgm:spPr/>
      <dgm:t>
        <a:bodyPr/>
        <a:lstStyle/>
        <a:p>
          <a:endParaRPr lang="en-US"/>
        </a:p>
      </dgm:t>
    </dgm:pt>
    <dgm:pt modelId="{5DB605AC-9D58-4F8D-88AE-5C60B4EFCCD2}" type="sibTrans" cxnId="{806A2664-FA61-44E0-BCE5-A8E5F3CE16A5}">
      <dgm:prSet/>
      <dgm:spPr/>
      <dgm:t>
        <a:bodyPr/>
        <a:lstStyle/>
        <a:p>
          <a:endParaRPr lang="en-US"/>
        </a:p>
      </dgm:t>
    </dgm:pt>
    <dgm:pt modelId="{C7CED64D-3337-4CC1-84D7-40F16DF31AB8}">
      <dgm:prSet phldrT="[Text]" custT="1"/>
      <dgm:spPr/>
      <dgm:t>
        <a:bodyPr/>
        <a:lstStyle/>
        <a:p>
          <a:r>
            <a:rPr lang="en-US" sz="2400" b="0" dirty="0"/>
            <a:t>Accuracy: 57.69%</a:t>
          </a:r>
        </a:p>
      </dgm:t>
    </dgm:pt>
    <dgm:pt modelId="{195887B9-7528-4BDF-AF64-99B08E049394}" type="parTrans" cxnId="{F25BE724-2B85-4417-B52C-EB6F2F1E1B5A}">
      <dgm:prSet/>
      <dgm:spPr/>
      <dgm:t>
        <a:bodyPr/>
        <a:lstStyle/>
        <a:p>
          <a:endParaRPr lang="en-US"/>
        </a:p>
      </dgm:t>
    </dgm:pt>
    <dgm:pt modelId="{5C22380A-F7C8-4119-BF42-DBE3863A51DF}" type="sibTrans" cxnId="{F25BE724-2B85-4417-B52C-EB6F2F1E1B5A}">
      <dgm:prSet/>
      <dgm:spPr/>
      <dgm:t>
        <a:bodyPr/>
        <a:lstStyle/>
        <a:p>
          <a:endParaRPr lang="en-US"/>
        </a:p>
      </dgm:t>
    </dgm:pt>
    <dgm:pt modelId="{C22FFF29-F027-41A9-9C98-29402E3EDB69}">
      <dgm:prSet phldrT="[Text]" custT="1"/>
      <dgm:spPr/>
      <dgm:t>
        <a:bodyPr/>
        <a:lstStyle/>
        <a:p>
          <a:r>
            <a:rPr lang="en-US" sz="2400" b="0" dirty="0"/>
            <a:t>Accuracy: 67.50%</a:t>
          </a:r>
        </a:p>
      </dgm:t>
    </dgm:pt>
    <dgm:pt modelId="{C09C60AC-4924-4A03-A3DA-E5254DDCB36C}" type="parTrans" cxnId="{E1A29F54-BEA3-470E-86E6-131DF13B5BE9}">
      <dgm:prSet/>
      <dgm:spPr/>
      <dgm:t>
        <a:bodyPr/>
        <a:lstStyle/>
        <a:p>
          <a:endParaRPr lang="en-US"/>
        </a:p>
      </dgm:t>
    </dgm:pt>
    <dgm:pt modelId="{4D7CA996-0218-476B-86CC-3973542C9170}" type="sibTrans" cxnId="{E1A29F54-BEA3-470E-86E6-131DF13B5BE9}">
      <dgm:prSet/>
      <dgm:spPr/>
      <dgm:t>
        <a:bodyPr/>
        <a:lstStyle/>
        <a:p>
          <a:endParaRPr lang="en-US"/>
        </a:p>
      </dgm:t>
    </dgm:pt>
    <dgm:pt modelId="{D9C052DF-C9B1-419B-B6E1-567EBDAAAF46}" type="pres">
      <dgm:prSet presAssocID="{80A8D208-6598-4BB0-8C0E-F72E9F7F171B}" presName="Name0" presStyleCnt="0">
        <dgm:presLayoutVars>
          <dgm:dir/>
          <dgm:animLvl val="lvl"/>
          <dgm:resizeHandles val="exact"/>
        </dgm:presLayoutVars>
      </dgm:prSet>
      <dgm:spPr/>
    </dgm:pt>
    <dgm:pt modelId="{C20D22CA-B5C0-4927-A04A-12EC12E47A4F}" type="pres">
      <dgm:prSet presAssocID="{6F272784-4828-4867-8DD4-8111C3CC0915}" presName="linNode" presStyleCnt="0"/>
      <dgm:spPr/>
    </dgm:pt>
    <dgm:pt modelId="{1946386A-B9ED-419F-BB76-ADE9C95ACA8B}" type="pres">
      <dgm:prSet presAssocID="{6F272784-4828-4867-8DD4-8111C3CC0915}" presName="parentText" presStyleLbl="node1" presStyleIdx="0" presStyleCnt="3" custLinFactNeighborX="-14216" custLinFactNeighborY="-7846">
        <dgm:presLayoutVars>
          <dgm:chMax val="1"/>
          <dgm:bulletEnabled val="1"/>
        </dgm:presLayoutVars>
      </dgm:prSet>
      <dgm:spPr/>
    </dgm:pt>
    <dgm:pt modelId="{5F8FDA15-CABF-41CC-969A-37F0A83F2845}" type="pres">
      <dgm:prSet presAssocID="{6F272784-4828-4867-8DD4-8111C3CC0915}" presName="descendantText" presStyleLbl="alignAccFollowNode1" presStyleIdx="0" presStyleCnt="3">
        <dgm:presLayoutVars>
          <dgm:bulletEnabled val="1"/>
        </dgm:presLayoutVars>
      </dgm:prSet>
      <dgm:spPr/>
    </dgm:pt>
    <dgm:pt modelId="{E63D8135-306F-416E-A110-306F4BBA4A4A}" type="pres">
      <dgm:prSet presAssocID="{E6C3F6ED-636A-4DBE-84DD-9CEA47A7CDE0}" presName="sp" presStyleCnt="0"/>
      <dgm:spPr/>
    </dgm:pt>
    <dgm:pt modelId="{1A8415CA-A2C3-4E45-B9F0-C1D089E8094C}" type="pres">
      <dgm:prSet presAssocID="{887A3F69-5B2F-43AA-9339-DE2AAD4B8255}" presName="linNode" presStyleCnt="0"/>
      <dgm:spPr/>
    </dgm:pt>
    <dgm:pt modelId="{3E2F2E4A-9DF4-472A-AC31-84D882070AE1}" type="pres">
      <dgm:prSet presAssocID="{887A3F69-5B2F-43AA-9339-DE2AAD4B825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EB02FE2-7DD3-4083-ABDF-CBA05C8C96DD}" type="pres">
      <dgm:prSet presAssocID="{887A3F69-5B2F-43AA-9339-DE2AAD4B8255}" presName="descendantText" presStyleLbl="alignAccFollowNode1" presStyleIdx="1" presStyleCnt="3">
        <dgm:presLayoutVars>
          <dgm:bulletEnabled val="1"/>
        </dgm:presLayoutVars>
      </dgm:prSet>
      <dgm:spPr/>
    </dgm:pt>
    <dgm:pt modelId="{126ADB67-7295-43B2-9375-46EE5630ADCE}" type="pres">
      <dgm:prSet presAssocID="{A1D2AFBC-08CE-426C-939C-1366BD5BC8B4}" presName="sp" presStyleCnt="0"/>
      <dgm:spPr/>
    </dgm:pt>
    <dgm:pt modelId="{3ADC2BB8-9DA7-4DAF-AA2B-FA40D0A3CCFF}" type="pres">
      <dgm:prSet presAssocID="{B479E923-A1D1-4E82-BF75-9E264BF9AFB6}" presName="linNode" presStyleCnt="0"/>
      <dgm:spPr/>
    </dgm:pt>
    <dgm:pt modelId="{54A6F0F9-AA2E-4C52-80FC-75F9DAD44718}" type="pres">
      <dgm:prSet presAssocID="{B479E923-A1D1-4E82-BF75-9E264BF9AFB6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B7C2B740-5787-48B3-A154-2E9EE57FA3C4}" type="pres">
      <dgm:prSet presAssocID="{B479E923-A1D1-4E82-BF75-9E264BF9AFB6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DEE4BA18-0898-4817-BDC0-502EEDABC1CA}" srcId="{6F272784-4828-4867-8DD4-8111C3CC0915}" destId="{ECB869F5-6784-4096-8FDA-0CD49637EBFE}" srcOrd="0" destOrd="0" parTransId="{94146E66-F112-433A-96D0-FB1876238968}" sibTransId="{CF33DB6E-DC2A-47A7-A462-0228392BA62D}"/>
    <dgm:cxn modelId="{F25BE724-2B85-4417-B52C-EB6F2F1E1B5A}" srcId="{6F272784-4828-4867-8DD4-8111C3CC0915}" destId="{C7CED64D-3337-4CC1-84D7-40F16DF31AB8}" srcOrd="1" destOrd="0" parTransId="{195887B9-7528-4BDF-AF64-99B08E049394}" sibTransId="{5C22380A-F7C8-4119-BF42-DBE3863A51DF}"/>
    <dgm:cxn modelId="{91CA5131-CC5B-4003-83A7-36E380306C4B}" type="presOf" srcId="{29515AB5-9E5F-4D4B-84FC-D538E9BCFC88}" destId="{2EB02FE2-7DD3-4083-ABDF-CBA05C8C96DD}" srcOrd="0" destOrd="0" presId="urn:microsoft.com/office/officeart/2005/8/layout/vList5"/>
    <dgm:cxn modelId="{7E8AF95E-28FA-4768-B7C5-AC78176661C5}" type="presOf" srcId="{6F272784-4828-4867-8DD4-8111C3CC0915}" destId="{1946386A-B9ED-419F-BB76-ADE9C95ACA8B}" srcOrd="0" destOrd="0" presId="urn:microsoft.com/office/officeart/2005/8/layout/vList5"/>
    <dgm:cxn modelId="{806A2664-FA61-44E0-BCE5-A8E5F3CE16A5}" srcId="{B479E923-A1D1-4E82-BF75-9E264BF9AFB6}" destId="{AED793FF-86BD-4498-B715-CE27208092D2}" srcOrd="1" destOrd="0" parTransId="{9AE82A64-43E8-4132-89AA-1A35A360D407}" sibTransId="{5DB605AC-9D58-4F8D-88AE-5C60B4EFCCD2}"/>
    <dgm:cxn modelId="{A07DE466-6596-4318-B320-FDB57C2B76F9}" type="presOf" srcId="{C7CED64D-3337-4CC1-84D7-40F16DF31AB8}" destId="{5F8FDA15-CABF-41CC-969A-37F0A83F2845}" srcOrd="0" destOrd="1" presId="urn:microsoft.com/office/officeart/2005/8/layout/vList5"/>
    <dgm:cxn modelId="{04311769-83D4-4C74-B4E8-9DCC9D1BD70E}" type="presOf" srcId="{80A8D208-6598-4BB0-8C0E-F72E9F7F171B}" destId="{D9C052DF-C9B1-419B-B6E1-567EBDAAAF46}" srcOrd="0" destOrd="0" presId="urn:microsoft.com/office/officeart/2005/8/layout/vList5"/>
    <dgm:cxn modelId="{1754596D-6718-4511-9428-36D386552AD9}" srcId="{80A8D208-6598-4BB0-8C0E-F72E9F7F171B}" destId="{887A3F69-5B2F-43AA-9339-DE2AAD4B8255}" srcOrd="1" destOrd="0" parTransId="{E6112A44-B263-4A09-86D6-5065F9746DAE}" sibTransId="{A1D2AFBC-08CE-426C-939C-1366BD5BC8B4}"/>
    <dgm:cxn modelId="{A2405751-B52F-4955-8224-2043F0C4C953}" type="presOf" srcId="{B54A3AB4-443A-4FFB-8EE2-EF5504A2F677}" destId="{B7C2B740-5787-48B3-A154-2E9EE57FA3C4}" srcOrd="0" destOrd="0" presId="urn:microsoft.com/office/officeart/2005/8/layout/vList5"/>
    <dgm:cxn modelId="{E1A29F54-BEA3-470E-86E6-131DF13B5BE9}" srcId="{887A3F69-5B2F-43AA-9339-DE2AAD4B8255}" destId="{C22FFF29-F027-41A9-9C98-29402E3EDB69}" srcOrd="1" destOrd="0" parTransId="{C09C60AC-4924-4A03-A3DA-E5254DDCB36C}" sibTransId="{4D7CA996-0218-476B-86CC-3973542C9170}"/>
    <dgm:cxn modelId="{8CE9B357-E68D-409F-80DC-B210D42A93C1}" srcId="{80A8D208-6598-4BB0-8C0E-F72E9F7F171B}" destId="{6F272784-4828-4867-8DD4-8111C3CC0915}" srcOrd="0" destOrd="0" parTransId="{C517D937-9A3C-4CE9-8182-F76A6E42245C}" sibTransId="{E6C3F6ED-636A-4DBE-84DD-9CEA47A7CDE0}"/>
    <dgm:cxn modelId="{79EA1578-CE74-4935-AA43-491CA3A2C35E}" type="presOf" srcId="{AED793FF-86BD-4498-B715-CE27208092D2}" destId="{B7C2B740-5787-48B3-A154-2E9EE57FA3C4}" srcOrd="0" destOrd="1" presId="urn:microsoft.com/office/officeart/2005/8/layout/vList5"/>
    <dgm:cxn modelId="{9F3D4D90-A95F-43E1-89AE-B9FBEE12AE0B}" type="presOf" srcId="{ECB869F5-6784-4096-8FDA-0CD49637EBFE}" destId="{5F8FDA15-CABF-41CC-969A-37F0A83F2845}" srcOrd="0" destOrd="0" presId="urn:microsoft.com/office/officeart/2005/8/layout/vList5"/>
    <dgm:cxn modelId="{6882029C-20EC-42EA-BA41-514A77ABC66E}" srcId="{887A3F69-5B2F-43AA-9339-DE2AAD4B8255}" destId="{29515AB5-9E5F-4D4B-84FC-D538E9BCFC88}" srcOrd="0" destOrd="0" parTransId="{654D5E35-30C6-470E-B516-5FCCB5785779}" sibTransId="{A94A6EFB-C81F-4E5A-B3B1-B60595862CC5}"/>
    <dgm:cxn modelId="{C3C4B6B8-BF6D-4864-AE18-5B2580E33FD9}" srcId="{80A8D208-6598-4BB0-8C0E-F72E9F7F171B}" destId="{B479E923-A1D1-4E82-BF75-9E264BF9AFB6}" srcOrd="2" destOrd="0" parTransId="{855AA747-6689-43C2-8B30-F858720D2878}" sibTransId="{6F38D119-9C38-404E-89DC-0049FC02C521}"/>
    <dgm:cxn modelId="{E65FDBC7-1586-4D37-BEF2-B98471D2839B}" type="presOf" srcId="{B479E923-A1D1-4E82-BF75-9E264BF9AFB6}" destId="{54A6F0F9-AA2E-4C52-80FC-75F9DAD44718}" srcOrd="0" destOrd="0" presId="urn:microsoft.com/office/officeart/2005/8/layout/vList5"/>
    <dgm:cxn modelId="{28DE28F7-179D-405B-BAEF-9D0AFF79ADFC}" type="presOf" srcId="{C22FFF29-F027-41A9-9C98-29402E3EDB69}" destId="{2EB02FE2-7DD3-4083-ABDF-CBA05C8C96DD}" srcOrd="0" destOrd="1" presId="urn:microsoft.com/office/officeart/2005/8/layout/vList5"/>
    <dgm:cxn modelId="{B784F3F8-AFF7-4E85-A995-6D2EC480491D}" srcId="{B479E923-A1D1-4E82-BF75-9E264BF9AFB6}" destId="{B54A3AB4-443A-4FFB-8EE2-EF5504A2F677}" srcOrd="0" destOrd="0" parTransId="{EB884860-EC45-43BB-80B7-B171E3407B03}" sibTransId="{2E6D8B50-BA88-4DE9-88BE-91A79295970C}"/>
    <dgm:cxn modelId="{C83C7EFF-62D8-4B21-BD55-204DFA8EF302}" type="presOf" srcId="{887A3F69-5B2F-43AA-9339-DE2AAD4B8255}" destId="{3E2F2E4A-9DF4-472A-AC31-84D882070AE1}" srcOrd="0" destOrd="0" presId="urn:microsoft.com/office/officeart/2005/8/layout/vList5"/>
    <dgm:cxn modelId="{AC1A5A10-3AE5-4A49-AFB9-81723048A165}" type="presParOf" srcId="{D9C052DF-C9B1-419B-B6E1-567EBDAAAF46}" destId="{C20D22CA-B5C0-4927-A04A-12EC12E47A4F}" srcOrd="0" destOrd="0" presId="urn:microsoft.com/office/officeart/2005/8/layout/vList5"/>
    <dgm:cxn modelId="{8AA0CE3B-B19C-41C8-B67D-A9A597B96251}" type="presParOf" srcId="{C20D22CA-B5C0-4927-A04A-12EC12E47A4F}" destId="{1946386A-B9ED-419F-BB76-ADE9C95ACA8B}" srcOrd="0" destOrd="0" presId="urn:microsoft.com/office/officeart/2005/8/layout/vList5"/>
    <dgm:cxn modelId="{6D78E313-7722-40E6-BD97-A455BF2B1B54}" type="presParOf" srcId="{C20D22CA-B5C0-4927-A04A-12EC12E47A4F}" destId="{5F8FDA15-CABF-41CC-969A-37F0A83F2845}" srcOrd="1" destOrd="0" presId="urn:microsoft.com/office/officeart/2005/8/layout/vList5"/>
    <dgm:cxn modelId="{B533C893-DBE5-4BBB-B1DB-391969F9EEB1}" type="presParOf" srcId="{D9C052DF-C9B1-419B-B6E1-567EBDAAAF46}" destId="{E63D8135-306F-416E-A110-306F4BBA4A4A}" srcOrd="1" destOrd="0" presId="urn:microsoft.com/office/officeart/2005/8/layout/vList5"/>
    <dgm:cxn modelId="{B803B3A6-8A86-4352-8CBF-17EF11FD1B5A}" type="presParOf" srcId="{D9C052DF-C9B1-419B-B6E1-567EBDAAAF46}" destId="{1A8415CA-A2C3-4E45-B9F0-C1D089E8094C}" srcOrd="2" destOrd="0" presId="urn:microsoft.com/office/officeart/2005/8/layout/vList5"/>
    <dgm:cxn modelId="{04ECA615-7C86-4E12-B2AD-E58E82FA19F9}" type="presParOf" srcId="{1A8415CA-A2C3-4E45-B9F0-C1D089E8094C}" destId="{3E2F2E4A-9DF4-472A-AC31-84D882070AE1}" srcOrd="0" destOrd="0" presId="urn:microsoft.com/office/officeart/2005/8/layout/vList5"/>
    <dgm:cxn modelId="{B00232C5-0F40-4439-86D4-2C9B4F5C220C}" type="presParOf" srcId="{1A8415CA-A2C3-4E45-B9F0-C1D089E8094C}" destId="{2EB02FE2-7DD3-4083-ABDF-CBA05C8C96DD}" srcOrd="1" destOrd="0" presId="urn:microsoft.com/office/officeart/2005/8/layout/vList5"/>
    <dgm:cxn modelId="{E74714EC-DBBC-4FD3-ACA2-8CE0D189405D}" type="presParOf" srcId="{D9C052DF-C9B1-419B-B6E1-567EBDAAAF46}" destId="{126ADB67-7295-43B2-9375-46EE5630ADCE}" srcOrd="3" destOrd="0" presId="urn:microsoft.com/office/officeart/2005/8/layout/vList5"/>
    <dgm:cxn modelId="{2CC1C4C6-6794-4DC1-9214-B7C40A7AF8C0}" type="presParOf" srcId="{D9C052DF-C9B1-419B-B6E1-567EBDAAAF46}" destId="{3ADC2BB8-9DA7-4DAF-AA2B-FA40D0A3CCFF}" srcOrd="4" destOrd="0" presId="urn:microsoft.com/office/officeart/2005/8/layout/vList5"/>
    <dgm:cxn modelId="{FE11A52D-7A9E-45DB-BD56-893A310D1147}" type="presParOf" srcId="{3ADC2BB8-9DA7-4DAF-AA2B-FA40D0A3CCFF}" destId="{54A6F0F9-AA2E-4C52-80FC-75F9DAD44718}" srcOrd="0" destOrd="0" presId="urn:microsoft.com/office/officeart/2005/8/layout/vList5"/>
    <dgm:cxn modelId="{B9B1F67D-D5F9-449E-8722-E78238E7F823}" type="presParOf" srcId="{3ADC2BB8-9DA7-4DAF-AA2B-FA40D0A3CCFF}" destId="{B7C2B740-5787-48B3-A154-2E9EE57FA3C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5C8E8-863E-45D4-9397-01A0F0989AC8}">
      <dsp:nvSpPr>
        <dsp:cNvPr id="0" name=""/>
        <dsp:cNvSpPr/>
      </dsp:nvSpPr>
      <dsp:spPr>
        <a:xfrm>
          <a:off x="-6707874" y="-1026559"/>
          <a:ext cx="7990093" cy="7990093"/>
        </a:xfrm>
        <a:prstGeom prst="blockArc">
          <a:avLst>
            <a:gd name="adj1" fmla="val 18900000"/>
            <a:gd name="adj2" fmla="val 2700000"/>
            <a:gd name="adj3" fmla="val 27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3DA5EB-AB10-49F9-8F6B-04FB3452FD37}">
      <dsp:nvSpPr>
        <dsp:cNvPr id="0" name=""/>
        <dsp:cNvSpPr/>
      </dsp:nvSpPr>
      <dsp:spPr>
        <a:xfrm>
          <a:off x="416478" y="269894"/>
          <a:ext cx="6064087" cy="539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827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</a:rPr>
            <a:t>Project Background 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416478" y="269894"/>
        <a:ext cx="6064087" cy="539552"/>
      </dsp:txXfrm>
    </dsp:sp>
    <dsp:sp modelId="{35C70362-25CC-4047-8CD0-1295E4CA02A5}">
      <dsp:nvSpPr>
        <dsp:cNvPr id="0" name=""/>
        <dsp:cNvSpPr/>
      </dsp:nvSpPr>
      <dsp:spPr>
        <a:xfrm>
          <a:off x="79258" y="202450"/>
          <a:ext cx="674440" cy="6744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D7764-68D2-4EE4-8A83-3A77410479B6}">
      <dsp:nvSpPr>
        <dsp:cNvPr id="0" name=""/>
        <dsp:cNvSpPr/>
      </dsp:nvSpPr>
      <dsp:spPr>
        <a:xfrm>
          <a:off x="905091" y="1079698"/>
          <a:ext cx="5575474" cy="539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827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</a:rPr>
            <a:t>Research Questions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905091" y="1079698"/>
        <a:ext cx="5575474" cy="539552"/>
      </dsp:txXfrm>
    </dsp:sp>
    <dsp:sp modelId="{4676F3D2-E6F3-4560-A806-FBD74F24EFAC}">
      <dsp:nvSpPr>
        <dsp:cNvPr id="0" name=""/>
        <dsp:cNvSpPr/>
      </dsp:nvSpPr>
      <dsp:spPr>
        <a:xfrm>
          <a:off x="567871" y="1012254"/>
          <a:ext cx="674440" cy="6744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61A459-D25E-4C3D-ABA7-A01EB8D445F6}">
      <dsp:nvSpPr>
        <dsp:cNvPr id="0" name=""/>
        <dsp:cNvSpPr/>
      </dsp:nvSpPr>
      <dsp:spPr>
        <a:xfrm>
          <a:off x="1172849" y="1888907"/>
          <a:ext cx="5307717" cy="539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827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Importance of Reviews &amp; Reviews Analysis</a:t>
          </a:r>
        </a:p>
      </dsp:txBody>
      <dsp:txXfrm>
        <a:off x="1172849" y="1888907"/>
        <a:ext cx="5307717" cy="539552"/>
      </dsp:txXfrm>
    </dsp:sp>
    <dsp:sp modelId="{6C171229-D217-4BB3-BF5F-1A7CB0F76F22}">
      <dsp:nvSpPr>
        <dsp:cNvPr id="0" name=""/>
        <dsp:cNvSpPr/>
      </dsp:nvSpPr>
      <dsp:spPr>
        <a:xfrm>
          <a:off x="835629" y="1821463"/>
          <a:ext cx="674440" cy="6744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5BCD36-51D0-4F96-9BE7-21A44900C283}">
      <dsp:nvSpPr>
        <dsp:cNvPr id="0" name=""/>
        <dsp:cNvSpPr/>
      </dsp:nvSpPr>
      <dsp:spPr>
        <a:xfrm>
          <a:off x="1258341" y="2698710"/>
          <a:ext cx="5222224" cy="539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827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</a:rPr>
            <a:t>Data Description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1258341" y="2698710"/>
        <a:ext cx="5222224" cy="539552"/>
      </dsp:txXfrm>
    </dsp:sp>
    <dsp:sp modelId="{901E3FF8-C4E7-45C2-B0F9-6B00CE41DBE2}">
      <dsp:nvSpPr>
        <dsp:cNvPr id="0" name=""/>
        <dsp:cNvSpPr/>
      </dsp:nvSpPr>
      <dsp:spPr>
        <a:xfrm>
          <a:off x="921121" y="2631266"/>
          <a:ext cx="674440" cy="6744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1BDECE-10FC-4416-AFE8-FEC225FB89DA}">
      <dsp:nvSpPr>
        <dsp:cNvPr id="0" name=""/>
        <dsp:cNvSpPr/>
      </dsp:nvSpPr>
      <dsp:spPr>
        <a:xfrm>
          <a:off x="1172849" y="3508514"/>
          <a:ext cx="5307717" cy="539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827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</a:rPr>
            <a:t>Summary Statistics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1172849" y="3508514"/>
        <a:ext cx="5307717" cy="539552"/>
      </dsp:txXfrm>
    </dsp:sp>
    <dsp:sp modelId="{5FFAB2FB-C4C1-4F28-A122-96898D9EA1D5}">
      <dsp:nvSpPr>
        <dsp:cNvPr id="0" name=""/>
        <dsp:cNvSpPr/>
      </dsp:nvSpPr>
      <dsp:spPr>
        <a:xfrm>
          <a:off x="835629" y="3441070"/>
          <a:ext cx="674440" cy="6744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6638A9-3535-4E8F-B089-06824C8E4794}">
      <dsp:nvSpPr>
        <dsp:cNvPr id="0" name=""/>
        <dsp:cNvSpPr/>
      </dsp:nvSpPr>
      <dsp:spPr>
        <a:xfrm>
          <a:off x="905091" y="4317723"/>
          <a:ext cx="5575474" cy="539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827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</a:rPr>
            <a:t>Methodologies Required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905091" y="4317723"/>
        <a:ext cx="5575474" cy="539552"/>
      </dsp:txXfrm>
    </dsp:sp>
    <dsp:sp modelId="{70BF9D5A-0E2E-43BB-85C6-C27960BB4DE0}">
      <dsp:nvSpPr>
        <dsp:cNvPr id="0" name=""/>
        <dsp:cNvSpPr/>
      </dsp:nvSpPr>
      <dsp:spPr>
        <a:xfrm>
          <a:off x="567871" y="4250279"/>
          <a:ext cx="674440" cy="6744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9ADC14-2429-4695-AA88-1569EFFDC701}">
      <dsp:nvSpPr>
        <dsp:cNvPr id="0" name=""/>
        <dsp:cNvSpPr/>
      </dsp:nvSpPr>
      <dsp:spPr>
        <a:xfrm>
          <a:off x="416478" y="5127526"/>
          <a:ext cx="6064087" cy="539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827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</a:rPr>
            <a:t>Analysis Result Report &amp; Explanation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416478" y="5127526"/>
        <a:ext cx="6064087" cy="539552"/>
      </dsp:txXfrm>
    </dsp:sp>
    <dsp:sp modelId="{0FD0BF65-6455-4B6F-B5F9-7F926D636926}">
      <dsp:nvSpPr>
        <dsp:cNvPr id="0" name=""/>
        <dsp:cNvSpPr/>
      </dsp:nvSpPr>
      <dsp:spPr>
        <a:xfrm>
          <a:off x="79258" y="5060082"/>
          <a:ext cx="674440" cy="6744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66A15-EA7B-4BBA-8BCB-30CD2E697FA2}">
      <dsp:nvSpPr>
        <dsp:cNvPr id="0" name=""/>
        <dsp:cNvSpPr/>
      </dsp:nvSpPr>
      <dsp:spPr>
        <a:xfrm rot="5400000">
          <a:off x="5005281" y="-1946050"/>
          <a:ext cx="1043516" cy="520192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90% of the Amazon customers check the reviews before purchasing the product </a:t>
          </a:r>
        </a:p>
      </dsp:txBody>
      <dsp:txXfrm rot="-5400000">
        <a:off x="2926079" y="184092"/>
        <a:ext cx="5150980" cy="941636"/>
      </dsp:txXfrm>
    </dsp:sp>
    <dsp:sp modelId="{4A9AAC3C-199E-4B4B-899D-BF9E7171803B}">
      <dsp:nvSpPr>
        <dsp:cNvPr id="0" name=""/>
        <dsp:cNvSpPr/>
      </dsp:nvSpPr>
      <dsp:spPr>
        <a:xfrm>
          <a:off x="0" y="2711"/>
          <a:ext cx="2926080" cy="130439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+mj-lt"/>
            </a:rPr>
            <a:t>Current Situation</a:t>
          </a:r>
        </a:p>
      </dsp:txBody>
      <dsp:txXfrm>
        <a:off x="63675" y="66386"/>
        <a:ext cx="2798730" cy="1177045"/>
      </dsp:txXfrm>
    </dsp:sp>
    <dsp:sp modelId="{1494AC4C-F03A-4946-A69A-F4BF1C4AD824}">
      <dsp:nvSpPr>
        <dsp:cNvPr id="0" name=""/>
        <dsp:cNvSpPr/>
      </dsp:nvSpPr>
      <dsp:spPr>
        <a:xfrm rot="5400000">
          <a:off x="5005281" y="-576434"/>
          <a:ext cx="1043516" cy="5201920"/>
        </a:xfrm>
        <a:prstGeom prst="round2SameRect">
          <a:avLst/>
        </a:prstGeom>
        <a:solidFill>
          <a:schemeClr val="accent2">
            <a:tint val="40000"/>
            <a:alpha val="90000"/>
            <a:hueOff val="-3721030"/>
            <a:satOff val="7530"/>
            <a:lumOff val="13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3721030"/>
              <a:satOff val="7530"/>
              <a:lumOff val="13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solidFill>
                <a:schemeClr val="bg1"/>
              </a:solidFill>
            </a:rPr>
            <a:t>Perform text mining on product review data to gather useful information for Product owners </a:t>
          </a:r>
        </a:p>
      </dsp:txBody>
      <dsp:txXfrm rot="-5400000">
        <a:off x="2926079" y="1553708"/>
        <a:ext cx="5150980" cy="941636"/>
      </dsp:txXfrm>
    </dsp:sp>
    <dsp:sp modelId="{93D0690E-7BB3-4496-A80D-96F876DC0846}">
      <dsp:nvSpPr>
        <dsp:cNvPr id="0" name=""/>
        <dsp:cNvSpPr/>
      </dsp:nvSpPr>
      <dsp:spPr>
        <a:xfrm>
          <a:off x="0" y="1372327"/>
          <a:ext cx="2926080" cy="1304395"/>
        </a:xfrm>
        <a:prstGeom prst="roundRect">
          <a:avLst/>
        </a:prstGeom>
        <a:gradFill rotWithShape="0">
          <a:gsLst>
            <a:gs pos="0">
              <a:schemeClr val="accent2">
                <a:hueOff val="-3397459"/>
                <a:satOff val="7867"/>
                <a:lumOff val="-254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3397459"/>
                <a:satOff val="7867"/>
                <a:lumOff val="-254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3397459"/>
                <a:satOff val="7867"/>
                <a:lumOff val="-254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black"/>
              </a:solidFill>
              <a:latin typeface="Georgia"/>
              <a:ea typeface="+mn-ea"/>
              <a:cs typeface="+mn-cs"/>
            </a:rPr>
            <a:t>Objective</a:t>
          </a:r>
        </a:p>
      </dsp:txBody>
      <dsp:txXfrm>
        <a:off x="63675" y="1436002"/>
        <a:ext cx="2798730" cy="1177045"/>
      </dsp:txXfrm>
    </dsp:sp>
    <dsp:sp modelId="{8AECE86C-954A-497D-A9EA-53B27261CC80}">
      <dsp:nvSpPr>
        <dsp:cNvPr id="0" name=""/>
        <dsp:cNvSpPr/>
      </dsp:nvSpPr>
      <dsp:spPr>
        <a:xfrm rot="5400000">
          <a:off x="5005281" y="793181"/>
          <a:ext cx="1043516" cy="5201920"/>
        </a:xfrm>
        <a:prstGeom prst="round2SameRect">
          <a:avLst/>
        </a:prstGeom>
        <a:solidFill>
          <a:schemeClr val="accent2">
            <a:tint val="40000"/>
            <a:alpha val="90000"/>
            <a:hueOff val="-7442059"/>
            <a:satOff val="15060"/>
            <a:lumOff val="278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7442059"/>
              <a:satOff val="15060"/>
              <a:lumOff val="27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solidFill>
                <a:schemeClr val="bg1"/>
              </a:solidFill>
            </a:rPr>
            <a:t>Sentiment analysis using several techniques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solidFill>
                <a:schemeClr val="bg1"/>
              </a:solidFill>
            </a:rPr>
            <a:t>Extract key messages from the reviews</a:t>
          </a:r>
        </a:p>
      </dsp:txBody>
      <dsp:txXfrm rot="-5400000">
        <a:off x="2926079" y="2923323"/>
        <a:ext cx="5150980" cy="941636"/>
      </dsp:txXfrm>
    </dsp:sp>
    <dsp:sp modelId="{91B3007E-362C-4897-8D94-3FB42C7F29C7}">
      <dsp:nvSpPr>
        <dsp:cNvPr id="0" name=""/>
        <dsp:cNvSpPr/>
      </dsp:nvSpPr>
      <dsp:spPr>
        <a:xfrm>
          <a:off x="0" y="2741943"/>
          <a:ext cx="2926080" cy="1304395"/>
        </a:xfrm>
        <a:prstGeom prst="roundRect">
          <a:avLst/>
        </a:prstGeom>
        <a:gradFill rotWithShape="0">
          <a:gsLst>
            <a:gs pos="0">
              <a:schemeClr val="accent2">
                <a:hueOff val="-6794918"/>
                <a:satOff val="15735"/>
                <a:lumOff val="-509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6794918"/>
                <a:satOff val="15735"/>
                <a:lumOff val="-509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6794918"/>
                <a:satOff val="15735"/>
                <a:lumOff val="-509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black"/>
              </a:solidFill>
              <a:latin typeface="Georgia"/>
              <a:ea typeface="+mn-ea"/>
              <a:cs typeface="+mn-cs"/>
            </a:rPr>
            <a:t>Project Plan</a:t>
          </a:r>
        </a:p>
      </dsp:txBody>
      <dsp:txXfrm>
        <a:off x="63675" y="2805618"/>
        <a:ext cx="2798730" cy="1177045"/>
      </dsp:txXfrm>
    </dsp:sp>
    <dsp:sp modelId="{A5E29167-72BA-4D67-AF95-68EA95177D4C}">
      <dsp:nvSpPr>
        <dsp:cNvPr id="0" name=""/>
        <dsp:cNvSpPr/>
      </dsp:nvSpPr>
      <dsp:spPr>
        <a:xfrm rot="5400000">
          <a:off x="5005281" y="2162797"/>
          <a:ext cx="1043516" cy="5201920"/>
        </a:xfrm>
        <a:prstGeom prst="round2SameRect">
          <a:avLst/>
        </a:prstGeom>
        <a:solidFill>
          <a:schemeClr val="accent2">
            <a:tint val="40000"/>
            <a:alpha val="90000"/>
            <a:hueOff val="-11163088"/>
            <a:satOff val="22590"/>
            <a:lumOff val="417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11163088"/>
              <a:satOff val="22590"/>
              <a:lumOff val="41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800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solidFill>
                <a:schemeClr val="bg1"/>
              </a:solidFill>
            </a:rPr>
            <a:t>Quick Summary of Product reviews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solidFill>
                <a:schemeClr val="bg1"/>
              </a:solidFill>
            </a:rPr>
            <a:t>Significant phrases from word cloud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cs typeface="Times New Roman" panose="02020603050405020304" pitchFamily="18" charset="0"/>
            </a:rPr>
            <a:t>Influence of reviews on Sales</a:t>
          </a:r>
          <a:endParaRPr lang="en-US" sz="2000" kern="1200" dirty="0">
            <a:solidFill>
              <a:schemeClr val="bg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 rot="-5400000">
        <a:off x="2926079" y="4292939"/>
        <a:ext cx="5150980" cy="941636"/>
      </dsp:txXfrm>
    </dsp:sp>
    <dsp:sp modelId="{81991B22-8759-4504-99D7-1CB7A1C1CE13}">
      <dsp:nvSpPr>
        <dsp:cNvPr id="0" name=""/>
        <dsp:cNvSpPr/>
      </dsp:nvSpPr>
      <dsp:spPr>
        <a:xfrm>
          <a:off x="0" y="4111559"/>
          <a:ext cx="2926080" cy="1304395"/>
        </a:xfrm>
        <a:prstGeom prst="roundRect">
          <a:avLst/>
        </a:prstGeom>
        <a:gradFill rotWithShape="0">
          <a:gsLst>
            <a:gs pos="0">
              <a:schemeClr val="accent2">
                <a:hueOff val="-10192376"/>
                <a:satOff val="23602"/>
                <a:lumOff val="-764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0192376"/>
                <a:satOff val="23602"/>
                <a:lumOff val="-764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0192376"/>
                <a:satOff val="23602"/>
                <a:lumOff val="-764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black"/>
              </a:solidFill>
              <a:latin typeface="Georgia" panose="02040502050405020303" pitchFamily="18" charset="0"/>
              <a:ea typeface="+mn-ea"/>
              <a:cs typeface="+mn-cs"/>
            </a:rPr>
            <a:t>Benefits</a:t>
          </a:r>
        </a:p>
      </dsp:txBody>
      <dsp:txXfrm>
        <a:off x="63675" y="4175234"/>
        <a:ext cx="2798730" cy="11770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07794C-FC18-4838-BC28-C9F820A72E73}">
      <dsp:nvSpPr>
        <dsp:cNvPr id="0" name=""/>
        <dsp:cNvSpPr/>
      </dsp:nvSpPr>
      <dsp:spPr>
        <a:xfrm>
          <a:off x="122326" y="635461"/>
          <a:ext cx="7315200" cy="665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Sentiment Analysis</a:t>
          </a:r>
          <a:endParaRPr lang="en-US" sz="2400" kern="1200" dirty="0"/>
        </a:p>
      </dsp:txBody>
      <dsp:txXfrm>
        <a:off x="122326" y="635461"/>
        <a:ext cx="7315200" cy="665018"/>
      </dsp:txXfrm>
    </dsp:sp>
    <dsp:sp modelId="{F9E73F3B-6D57-4A91-8D0B-B6F274F1CC66}">
      <dsp:nvSpPr>
        <dsp:cNvPr id="0" name=""/>
        <dsp:cNvSpPr/>
      </dsp:nvSpPr>
      <dsp:spPr>
        <a:xfrm>
          <a:off x="122326" y="1300480"/>
          <a:ext cx="1711756" cy="13546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7E46E2C-8884-4641-8EB6-E950B60C6E3D}">
      <dsp:nvSpPr>
        <dsp:cNvPr id="0" name=""/>
        <dsp:cNvSpPr/>
      </dsp:nvSpPr>
      <dsp:spPr>
        <a:xfrm>
          <a:off x="1150518" y="1300480"/>
          <a:ext cx="1711756" cy="13546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1B3622E-7C72-4B16-A5F4-1BDCC1D3765B}">
      <dsp:nvSpPr>
        <dsp:cNvPr id="0" name=""/>
        <dsp:cNvSpPr/>
      </dsp:nvSpPr>
      <dsp:spPr>
        <a:xfrm>
          <a:off x="2179523" y="1300480"/>
          <a:ext cx="1711756" cy="13546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D0D3EB3-3008-4CCC-908E-26EABED8E97D}">
      <dsp:nvSpPr>
        <dsp:cNvPr id="0" name=""/>
        <dsp:cNvSpPr/>
      </dsp:nvSpPr>
      <dsp:spPr>
        <a:xfrm>
          <a:off x="3207715" y="1300480"/>
          <a:ext cx="1711756" cy="13546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1BA11B2-6A5B-4149-AF0D-D2E25409ED2D}">
      <dsp:nvSpPr>
        <dsp:cNvPr id="0" name=""/>
        <dsp:cNvSpPr/>
      </dsp:nvSpPr>
      <dsp:spPr>
        <a:xfrm>
          <a:off x="4236720" y="1300480"/>
          <a:ext cx="1711756" cy="13546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6361130-35BF-4568-8C39-60E839959700}">
      <dsp:nvSpPr>
        <dsp:cNvPr id="0" name=""/>
        <dsp:cNvSpPr/>
      </dsp:nvSpPr>
      <dsp:spPr>
        <a:xfrm>
          <a:off x="5264912" y="1300480"/>
          <a:ext cx="1711756" cy="13546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6FC80FB-E373-48B4-A7A7-85D1684CB1CC}">
      <dsp:nvSpPr>
        <dsp:cNvPr id="0" name=""/>
        <dsp:cNvSpPr/>
      </dsp:nvSpPr>
      <dsp:spPr>
        <a:xfrm>
          <a:off x="6293916" y="1300480"/>
          <a:ext cx="1711756" cy="13546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A41AC9-7A52-448F-AA9D-ED07CE3BB8D6}">
      <dsp:nvSpPr>
        <dsp:cNvPr id="0" name=""/>
        <dsp:cNvSpPr/>
      </dsp:nvSpPr>
      <dsp:spPr>
        <a:xfrm>
          <a:off x="122326" y="1435946"/>
          <a:ext cx="7410297" cy="10837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b="1" kern="1200" dirty="0"/>
            <a:t>-</a:t>
          </a:r>
          <a:r>
            <a:rPr lang="en-US" sz="2000" kern="1200" dirty="0"/>
            <a:t> To study whether product review is becoming better or worse during the life cycle of the products</a:t>
          </a:r>
        </a:p>
      </dsp:txBody>
      <dsp:txXfrm>
        <a:off x="122326" y="1435946"/>
        <a:ext cx="7410297" cy="1083733"/>
      </dsp:txXfrm>
    </dsp:sp>
    <dsp:sp modelId="{1188260C-6405-4984-B6F9-B51C1E29ABF8}">
      <dsp:nvSpPr>
        <dsp:cNvPr id="0" name=""/>
        <dsp:cNvSpPr/>
      </dsp:nvSpPr>
      <dsp:spPr>
        <a:xfrm>
          <a:off x="122326" y="2763520"/>
          <a:ext cx="7315200" cy="665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Visualization</a:t>
          </a:r>
          <a:endParaRPr lang="en-US" sz="2400" kern="1200" dirty="0"/>
        </a:p>
      </dsp:txBody>
      <dsp:txXfrm>
        <a:off x="122326" y="2763520"/>
        <a:ext cx="7315200" cy="665018"/>
      </dsp:txXfrm>
    </dsp:sp>
    <dsp:sp modelId="{98C89A1E-1A04-449E-B455-6BBDD487FF3F}">
      <dsp:nvSpPr>
        <dsp:cNvPr id="0" name=""/>
        <dsp:cNvSpPr/>
      </dsp:nvSpPr>
      <dsp:spPr>
        <a:xfrm>
          <a:off x="122326" y="3428538"/>
          <a:ext cx="1711756" cy="13546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6A7C9EE-20AE-4429-85AD-73154B93DDD8}">
      <dsp:nvSpPr>
        <dsp:cNvPr id="0" name=""/>
        <dsp:cNvSpPr/>
      </dsp:nvSpPr>
      <dsp:spPr>
        <a:xfrm>
          <a:off x="1150518" y="3428538"/>
          <a:ext cx="1711756" cy="13546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79B9C2B-206C-4982-A90B-92EEA0EBB640}">
      <dsp:nvSpPr>
        <dsp:cNvPr id="0" name=""/>
        <dsp:cNvSpPr/>
      </dsp:nvSpPr>
      <dsp:spPr>
        <a:xfrm>
          <a:off x="2179523" y="3428538"/>
          <a:ext cx="1711756" cy="13546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B3A2274-E1C9-4D01-9525-D555BB2EF62B}">
      <dsp:nvSpPr>
        <dsp:cNvPr id="0" name=""/>
        <dsp:cNvSpPr/>
      </dsp:nvSpPr>
      <dsp:spPr>
        <a:xfrm>
          <a:off x="3207715" y="3428538"/>
          <a:ext cx="1711756" cy="13546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7B9861-0E75-4C8D-9E10-3130EB938967}">
      <dsp:nvSpPr>
        <dsp:cNvPr id="0" name=""/>
        <dsp:cNvSpPr/>
      </dsp:nvSpPr>
      <dsp:spPr>
        <a:xfrm>
          <a:off x="4236720" y="3428538"/>
          <a:ext cx="1711756" cy="13546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C5B40B2-8735-4FFC-8BE0-D74D4BCE462A}">
      <dsp:nvSpPr>
        <dsp:cNvPr id="0" name=""/>
        <dsp:cNvSpPr/>
      </dsp:nvSpPr>
      <dsp:spPr>
        <a:xfrm>
          <a:off x="5264912" y="3428538"/>
          <a:ext cx="1711756" cy="13546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D0533EF-3F07-4F94-9675-73C086ABD798}">
      <dsp:nvSpPr>
        <dsp:cNvPr id="0" name=""/>
        <dsp:cNvSpPr/>
      </dsp:nvSpPr>
      <dsp:spPr>
        <a:xfrm>
          <a:off x="6293916" y="3428538"/>
          <a:ext cx="1711756" cy="135466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7747FE1-5E72-4F1B-A5F2-78407DC27628}">
      <dsp:nvSpPr>
        <dsp:cNvPr id="0" name=""/>
        <dsp:cNvSpPr/>
      </dsp:nvSpPr>
      <dsp:spPr>
        <a:xfrm>
          <a:off x="122326" y="3564005"/>
          <a:ext cx="7410297" cy="108373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-</a:t>
          </a:r>
          <a:r>
            <a:rPr lang="en-US" sz="2000" kern="1200" dirty="0"/>
            <a:t> Dwell into specifics about the overall sentiment of the product and determine what customer likes or dislikes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Sales Vs Count of reviews Trend</a:t>
          </a:r>
        </a:p>
      </dsp:txBody>
      <dsp:txXfrm>
        <a:off x="122326" y="3564005"/>
        <a:ext cx="7410297" cy="10837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DAB2E-F0C2-4BAB-8893-E1F9BFEADA10}">
      <dsp:nvSpPr>
        <dsp:cNvPr id="0" name=""/>
        <dsp:cNvSpPr/>
      </dsp:nvSpPr>
      <dsp:spPr>
        <a:xfrm>
          <a:off x="657535" y="58715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62AAC-D913-490C-9D5E-E8C69B94C3E7}">
      <dsp:nvSpPr>
        <dsp:cNvPr id="0" name=""/>
        <dsp:cNvSpPr/>
      </dsp:nvSpPr>
      <dsp:spPr>
        <a:xfrm>
          <a:off x="657535" y="2235626"/>
          <a:ext cx="4320000" cy="89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u="none" kern="1200" dirty="0">
              <a:latin typeface="+mj-lt"/>
              <a:cs typeface="Times New Roman" panose="02020603050405020304" pitchFamily="18" charset="0"/>
            </a:rPr>
            <a:t>How reviews help customers and vendors :- 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1400" u="none" kern="1200" dirty="0"/>
        </a:p>
      </dsp:txBody>
      <dsp:txXfrm>
        <a:off x="657535" y="2235626"/>
        <a:ext cx="4320000" cy="891000"/>
      </dsp:txXfrm>
    </dsp:sp>
    <dsp:sp modelId="{ABDC8077-A6A7-4F55-BE3B-D1E6739C7419}">
      <dsp:nvSpPr>
        <dsp:cNvPr id="0" name=""/>
        <dsp:cNvSpPr/>
      </dsp:nvSpPr>
      <dsp:spPr>
        <a:xfrm>
          <a:off x="657535" y="3190103"/>
          <a:ext cx="4320000" cy="570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657535" y="3190103"/>
        <a:ext cx="4320000" cy="570908"/>
      </dsp:txXfrm>
    </dsp:sp>
    <dsp:sp modelId="{BB838B53-585F-4204-9C31-A0D68E73C36A}">
      <dsp:nvSpPr>
        <dsp:cNvPr id="0" name=""/>
        <dsp:cNvSpPr/>
      </dsp:nvSpPr>
      <dsp:spPr>
        <a:xfrm>
          <a:off x="5733535" y="58715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A70A6-8E02-448F-A1A9-EC670FA985AB}">
      <dsp:nvSpPr>
        <dsp:cNvPr id="0" name=""/>
        <dsp:cNvSpPr/>
      </dsp:nvSpPr>
      <dsp:spPr>
        <a:xfrm>
          <a:off x="5747207" y="2235626"/>
          <a:ext cx="4292654" cy="89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>
              <a:latin typeface="+mj-lt"/>
              <a:cs typeface="Times New Roman" panose="02020603050405020304" pitchFamily="18" charset="0"/>
            </a:rPr>
            <a:t>How review analysis helps vendors :-</a:t>
          </a:r>
          <a:endParaRPr lang="en-US" sz="2000" kern="1200" dirty="0">
            <a:latin typeface="+mj-lt"/>
          </a:endParaRPr>
        </a:p>
      </dsp:txBody>
      <dsp:txXfrm>
        <a:off x="5747207" y="2235626"/>
        <a:ext cx="4292654" cy="891000"/>
      </dsp:txXfrm>
    </dsp:sp>
    <dsp:sp modelId="{A904B7C1-9CF8-4467-BF62-7F7C76083A1D}">
      <dsp:nvSpPr>
        <dsp:cNvPr id="0" name=""/>
        <dsp:cNvSpPr/>
      </dsp:nvSpPr>
      <dsp:spPr>
        <a:xfrm>
          <a:off x="5733535" y="3190103"/>
          <a:ext cx="4320000" cy="570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5733535" y="3190103"/>
        <a:ext cx="4320000" cy="5709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D3C023-1EA4-4C58-8611-C41895EC978B}">
      <dsp:nvSpPr>
        <dsp:cNvPr id="0" name=""/>
        <dsp:cNvSpPr/>
      </dsp:nvSpPr>
      <dsp:spPr>
        <a:xfrm>
          <a:off x="0" y="617"/>
          <a:ext cx="11693236" cy="51853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4FF77-412E-4309-B2A9-FF4276C35751}">
      <dsp:nvSpPr>
        <dsp:cNvPr id="0" name=""/>
        <dsp:cNvSpPr/>
      </dsp:nvSpPr>
      <dsp:spPr>
        <a:xfrm>
          <a:off x="156855" y="117286"/>
          <a:ext cx="285191" cy="285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79C7D-C2F5-4753-BA85-0E42DD70CDF9}">
      <dsp:nvSpPr>
        <dsp:cNvPr id="0" name=""/>
        <dsp:cNvSpPr/>
      </dsp:nvSpPr>
      <dsp:spPr>
        <a:xfrm>
          <a:off x="598902" y="617"/>
          <a:ext cx="11094333" cy="518530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878" tIns="54878" rIns="54878" bIns="5487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Data Extraction</a:t>
          </a:r>
        </a:p>
      </dsp:txBody>
      <dsp:txXfrm>
        <a:off x="598902" y="617"/>
        <a:ext cx="11094333" cy="518530"/>
      </dsp:txXfrm>
    </dsp:sp>
    <dsp:sp modelId="{26AEC1A3-BEF4-4AC4-B3D7-F6BAC80CDF5E}">
      <dsp:nvSpPr>
        <dsp:cNvPr id="0" name=""/>
        <dsp:cNvSpPr/>
      </dsp:nvSpPr>
      <dsp:spPr>
        <a:xfrm>
          <a:off x="0" y="648780"/>
          <a:ext cx="11693236" cy="518530"/>
        </a:xfrm>
        <a:prstGeom prst="roundRect">
          <a:avLst>
            <a:gd name="adj" fmla="val 10000"/>
          </a:avLst>
        </a:prstGeom>
        <a:solidFill>
          <a:prstClr val="whit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AAE41-C605-47FE-8865-552E4A9E32F4}">
      <dsp:nvSpPr>
        <dsp:cNvPr id="0" name=""/>
        <dsp:cNvSpPr/>
      </dsp:nvSpPr>
      <dsp:spPr>
        <a:xfrm>
          <a:off x="156855" y="765450"/>
          <a:ext cx="285191" cy="285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F7D48-3C26-4159-899D-CB1D38A52557}">
      <dsp:nvSpPr>
        <dsp:cNvPr id="0" name=""/>
        <dsp:cNvSpPr/>
      </dsp:nvSpPr>
      <dsp:spPr>
        <a:xfrm>
          <a:off x="598902" y="648780"/>
          <a:ext cx="11094333" cy="518530"/>
        </a:xfrm>
        <a:prstGeom prst="rect">
          <a:avLst/>
        </a:prstGeom>
        <a:solidFill>
          <a:srgbClr val="07CB98">
            <a:lumMod val="75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186" tIns="47186" rIns="47186" bIns="4718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Data Preprocessing</a:t>
          </a:r>
          <a:endParaRPr lang="en-US" sz="2000" b="1" kern="120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Georgia"/>
            <a:ea typeface="+mn-ea"/>
            <a:cs typeface="+mn-cs"/>
          </a:endParaRPr>
        </a:p>
      </dsp:txBody>
      <dsp:txXfrm>
        <a:off x="598902" y="648780"/>
        <a:ext cx="11094333" cy="518530"/>
      </dsp:txXfrm>
    </dsp:sp>
    <dsp:sp modelId="{428EF09E-5042-4F55-81FF-63CDF1F62EC7}">
      <dsp:nvSpPr>
        <dsp:cNvPr id="0" name=""/>
        <dsp:cNvSpPr/>
      </dsp:nvSpPr>
      <dsp:spPr>
        <a:xfrm>
          <a:off x="0" y="1296944"/>
          <a:ext cx="11693236" cy="518530"/>
        </a:xfrm>
        <a:prstGeom prst="roundRect">
          <a:avLst>
            <a:gd name="adj" fmla="val 10000"/>
          </a:avLst>
        </a:prstGeom>
        <a:solidFill>
          <a:prstClr val="whit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D90F60-6ACD-4B51-B585-60EAB14762EB}">
      <dsp:nvSpPr>
        <dsp:cNvPr id="0" name=""/>
        <dsp:cNvSpPr/>
      </dsp:nvSpPr>
      <dsp:spPr>
        <a:xfrm>
          <a:off x="156855" y="1413613"/>
          <a:ext cx="285191" cy="285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66EA4-3A63-48EC-A3B1-513D1F80F4FA}">
      <dsp:nvSpPr>
        <dsp:cNvPr id="0" name=""/>
        <dsp:cNvSpPr/>
      </dsp:nvSpPr>
      <dsp:spPr>
        <a:xfrm>
          <a:off x="598902" y="1296944"/>
          <a:ext cx="11094333" cy="518530"/>
        </a:xfrm>
        <a:prstGeom prst="rect">
          <a:avLst/>
        </a:prstGeom>
        <a:solidFill>
          <a:srgbClr val="07CB98">
            <a:lumMod val="75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186" tIns="47186" rIns="47186" bIns="4718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Data </a:t>
          </a:r>
          <a:r>
            <a:rPr lang="en-US" sz="20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Cleaning</a:t>
          </a:r>
        </a:p>
      </dsp:txBody>
      <dsp:txXfrm>
        <a:off x="598902" y="1296944"/>
        <a:ext cx="11094333" cy="518530"/>
      </dsp:txXfrm>
    </dsp:sp>
    <dsp:sp modelId="{CA7D548F-7207-4E3B-BB80-438FC34583BA}">
      <dsp:nvSpPr>
        <dsp:cNvPr id="0" name=""/>
        <dsp:cNvSpPr/>
      </dsp:nvSpPr>
      <dsp:spPr>
        <a:xfrm>
          <a:off x="0" y="1945107"/>
          <a:ext cx="11693236" cy="51853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D6451-7ABE-450C-8007-789C67B49742}">
      <dsp:nvSpPr>
        <dsp:cNvPr id="0" name=""/>
        <dsp:cNvSpPr/>
      </dsp:nvSpPr>
      <dsp:spPr>
        <a:xfrm>
          <a:off x="156855" y="2061776"/>
          <a:ext cx="285191" cy="285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B07DA-833A-4F6B-970D-E7F928A8DD3E}">
      <dsp:nvSpPr>
        <dsp:cNvPr id="0" name=""/>
        <dsp:cNvSpPr/>
      </dsp:nvSpPr>
      <dsp:spPr>
        <a:xfrm>
          <a:off x="598902" y="1945107"/>
          <a:ext cx="11094333" cy="518530"/>
        </a:xfrm>
        <a:prstGeom prst="rect">
          <a:avLst/>
        </a:prstGeom>
        <a:solidFill>
          <a:srgbClr val="07CB98">
            <a:lumMod val="75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186" tIns="47186" rIns="47186" bIns="4718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Exploratory</a:t>
          </a:r>
          <a:r>
            <a:rPr lang="en-US" sz="2000" b="1" kern="1200" dirty="0"/>
            <a:t> Data Analysis</a:t>
          </a:r>
        </a:p>
      </dsp:txBody>
      <dsp:txXfrm>
        <a:off x="598902" y="1945107"/>
        <a:ext cx="11094333" cy="518530"/>
      </dsp:txXfrm>
    </dsp:sp>
    <dsp:sp modelId="{7243A389-234D-409B-B577-5DEC5F02ED0A}">
      <dsp:nvSpPr>
        <dsp:cNvPr id="0" name=""/>
        <dsp:cNvSpPr/>
      </dsp:nvSpPr>
      <dsp:spPr>
        <a:xfrm>
          <a:off x="0" y="2593270"/>
          <a:ext cx="11693236" cy="51853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D04D3-DBB3-4349-B6F3-8A13833CC05D}">
      <dsp:nvSpPr>
        <dsp:cNvPr id="0" name=""/>
        <dsp:cNvSpPr/>
      </dsp:nvSpPr>
      <dsp:spPr>
        <a:xfrm>
          <a:off x="156855" y="2709940"/>
          <a:ext cx="285191" cy="285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3B074-0B0F-4EA7-9BB5-A3C63102F4ED}">
      <dsp:nvSpPr>
        <dsp:cNvPr id="0" name=""/>
        <dsp:cNvSpPr/>
      </dsp:nvSpPr>
      <dsp:spPr>
        <a:xfrm>
          <a:off x="598902" y="2593270"/>
          <a:ext cx="11094333" cy="518530"/>
        </a:xfrm>
        <a:prstGeom prst="rect">
          <a:avLst/>
        </a:prstGeom>
        <a:solidFill>
          <a:srgbClr val="07CB98">
            <a:lumMod val="75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186" tIns="47186" rIns="47186" bIns="4718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Sentiment</a:t>
          </a:r>
          <a:r>
            <a:rPr lang="en-US" sz="2000" b="1" kern="1200" dirty="0"/>
            <a:t> Analysis (Vader, Text Blob, Tf-Idf)</a:t>
          </a:r>
        </a:p>
      </dsp:txBody>
      <dsp:txXfrm>
        <a:off x="598902" y="2593270"/>
        <a:ext cx="11094333" cy="518530"/>
      </dsp:txXfrm>
    </dsp:sp>
    <dsp:sp modelId="{B0FA05C8-7DEC-4CBA-9664-851B915337A1}">
      <dsp:nvSpPr>
        <dsp:cNvPr id="0" name=""/>
        <dsp:cNvSpPr/>
      </dsp:nvSpPr>
      <dsp:spPr>
        <a:xfrm>
          <a:off x="0" y="3241434"/>
          <a:ext cx="11693236" cy="51853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08A929-E280-43BB-A0C7-DACDFEF3091F}">
      <dsp:nvSpPr>
        <dsp:cNvPr id="0" name=""/>
        <dsp:cNvSpPr/>
      </dsp:nvSpPr>
      <dsp:spPr>
        <a:xfrm>
          <a:off x="156855" y="3358103"/>
          <a:ext cx="285191" cy="285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3CF5F-58EC-478F-9BBC-3E6D38F55581}">
      <dsp:nvSpPr>
        <dsp:cNvPr id="0" name=""/>
        <dsp:cNvSpPr/>
      </dsp:nvSpPr>
      <dsp:spPr>
        <a:xfrm>
          <a:off x="598902" y="3241434"/>
          <a:ext cx="11094333" cy="518530"/>
        </a:xfrm>
        <a:prstGeom prst="rect">
          <a:avLst/>
        </a:prstGeom>
        <a:solidFill>
          <a:srgbClr val="07CB98">
            <a:lumMod val="75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878" tIns="54878" rIns="54878" bIns="5487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Georgia"/>
              <a:ea typeface="+mn-ea"/>
              <a:cs typeface="+mn-cs"/>
            </a:rPr>
            <a:t>Accuracy</a:t>
          </a:r>
        </a:p>
      </dsp:txBody>
      <dsp:txXfrm>
        <a:off x="598902" y="3241434"/>
        <a:ext cx="11094333" cy="518530"/>
      </dsp:txXfrm>
    </dsp:sp>
    <dsp:sp modelId="{332F42F4-C035-4EC9-B6A0-5152D1538176}">
      <dsp:nvSpPr>
        <dsp:cNvPr id="0" name=""/>
        <dsp:cNvSpPr/>
      </dsp:nvSpPr>
      <dsp:spPr>
        <a:xfrm>
          <a:off x="0" y="3889597"/>
          <a:ext cx="11693236" cy="51853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77666A-7A26-47DC-BA9E-603ABA08C2E5}">
      <dsp:nvSpPr>
        <dsp:cNvPr id="0" name=""/>
        <dsp:cNvSpPr/>
      </dsp:nvSpPr>
      <dsp:spPr>
        <a:xfrm>
          <a:off x="156855" y="4006267"/>
          <a:ext cx="285191" cy="28519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1482D-FB52-429E-AC55-BBD9C72422D6}">
      <dsp:nvSpPr>
        <dsp:cNvPr id="0" name=""/>
        <dsp:cNvSpPr/>
      </dsp:nvSpPr>
      <dsp:spPr>
        <a:xfrm>
          <a:off x="598902" y="3889597"/>
          <a:ext cx="11094333" cy="518530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878" tIns="54878" rIns="54878" bIns="5487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Word Cloud </a:t>
          </a:r>
        </a:p>
      </dsp:txBody>
      <dsp:txXfrm>
        <a:off x="598902" y="3889597"/>
        <a:ext cx="11094333" cy="518530"/>
      </dsp:txXfrm>
    </dsp:sp>
    <dsp:sp modelId="{0BB3D5C2-9BA8-4949-AE69-03E178A0D573}">
      <dsp:nvSpPr>
        <dsp:cNvPr id="0" name=""/>
        <dsp:cNvSpPr/>
      </dsp:nvSpPr>
      <dsp:spPr>
        <a:xfrm>
          <a:off x="0" y="4537760"/>
          <a:ext cx="11693236" cy="51853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4B6BA8-C733-4F9A-8102-F72A716E03EF}">
      <dsp:nvSpPr>
        <dsp:cNvPr id="0" name=""/>
        <dsp:cNvSpPr/>
      </dsp:nvSpPr>
      <dsp:spPr>
        <a:xfrm>
          <a:off x="156855" y="4654430"/>
          <a:ext cx="285191" cy="285191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14133-1D57-4CA6-8B42-8CE9E86723D7}">
      <dsp:nvSpPr>
        <dsp:cNvPr id="0" name=""/>
        <dsp:cNvSpPr/>
      </dsp:nvSpPr>
      <dsp:spPr>
        <a:xfrm>
          <a:off x="598902" y="4537760"/>
          <a:ext cx="11094333" cy="518530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878" tIns="54878" rIns="54878" bIns="5487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Line Graph</a:t>
          </a:r>
        </a:p>
      </dsp:txBody>
      <dsp:txXfrm>
        <a:off x="598902" y="4537760"/>
        <a:ext cx="11094333" cy="5185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FDA15-CABF-41CC-969A-37F0A83F2845}">
      <dsp:nvSpPr>
        <dsp:cNvPr id="0" name=""/>
        <dsp:cNvSpPr/>
      </dsp:nvSpPr>
      <dsp:spPr>
        <a:xfrm rot="5400000">
          <a:off x="6643278" y="-2673407"/>
          <a:ext cx="1156387" cy="67966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 dirty="0"/>
            <a:t>Trained based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 dirty="0"/>
            <a:t>Accuracy: 57.69%</a:t>
          </a:r>
        </a:p>
      </dsp:txBody>
      <dsp:txXfrm rot="-5400000">
        <a:off x="3823132" y="203189"/>
        <a:ext cx="6740229" cy="1043487"/>
      </dsp:txXfrm>
    </dsp:sp>
    <dsp:sp modelId="{1946386A-B9ED-419F-BB76-ADE9C95ACA8B}">
      <dsp:nvSpPr>
        <dsp:cNvPr id="0" name=""/>
        <dsp:cNvSpPr/>
      </dsp:nvSpPr>
      <dsp:spPr>
        <a:xfrm>
          <a:off x="0" y="0"/>
          <a:ext cx="3823132" cy="14454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Text Blob</a:t>
          </a:r>
        </a:p>
      </dsp:txBody>
      <dsp:txXfrm>
        <a:off x="70563" y="70563"/>
        <a:ext cx="3682006" cy="1304358"/>
      </dsp:txXfrm>
    </dsp:sp>
    <dsp:sp modelId="{2EB02FE2-7DD3-4083-ABDF-CBA05C8C96DD}">
      <dsp:nvSpPr>
        <dsp:cNvPr id="0" name=""/>
        <dsp:cNvSpPr/>
      </dsp:nvSpPr>
      <dsp:spPr>
        <a:xfrm rot="5400000">
          <a:off x="6643278" y="-1155649"/>
          <a:ext cx="1156387" cy="67966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 dirty="0"/>
            <a:t>General purpose lexicon with TFIDF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 dirty="0"/>
            <a:t>Accuracy: 67.50%</a:t>
          </a:r>
        </a:p>
      </dsp:txBody>
      <dsp:txXfrm rot="-5400000">
        <a:off x="3823132" y="1720947"/>
        <a:ext cx="6740229" cy="1043487"/>
      </dsp:txXfrm>
    </dsp:sp>
    <dsp:sp modelId="{3E2F2E4A-9DF4-472A-AC31-84D882070AE1}">
      <dsp:nvSpPr>
        <dsp:cNvPr id="0" name=""/>
        <dsp:cNvSpPr/>
      </dsp:nvSpPr>
      <dsp:spPr>
        <a:xfrm>
          <a:off x="0" y="1519948"/>
          <a:ext cx="3823132" cy="14454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Lexicon</a:t>
          </a:r>
        </a:p>
      </dsp:txBody>
      <dsp:txXfrm>
        <a:off x="70563" y="1590511"/>
        <a:ext cx="3682006" cy="1304358"/>
      </dsp:txXfrm>
    </dsp:sp>
    <dsp:sp modelId="{B7C2B740-5787-48B3-A154-2E9EE57FA3C4}">
      <dsp:nvSpPr>
        <dsp:cNvPr id="0" name=""/>
        <dsp:cNvSpPr/>
      </dsp:nvSpPr>
      <dsp:spPr>
        <a:xfrm rot="5400000">
          <a:off x="6643278" y="362108"/>
          <a:ext cx="1156387" cy="67966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Rule based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Accuracy: 79.96%</a:t>
          </a:r>
          <a:endParaRPr lang="en-US" sz="2800" kern="1200" dirty="0"/>
        </a:p>
      </dsp:txBody>
      <dsp:txXfrm rot="-5400000">
        <a:off x="3823132" y="3238704"/>
        <a:ext cx="6740229" cy="1043487"/>
      </dsp:txXfrm>
    </dsp:sp>
    <dsp:sp modelId="{54A6F0F9-AA2E-4C52-80FC-75F9DAD44718}">
      <dsp:nvSpPr>
        <dsp:cNvPr id="0" name=""/>
        <dsp:cNvSpPr/>
      </dsp:nvSpPr>
      <dsp:spPr>
        <a:xfrm>
          <a:off x="0" y="3037706"/>
          <a:ext cx="3823132" cy="14454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Vader</a:t>
          </a:r>
        </a:p>
      </dsp:txBody>
      <dsp:txXfrm>
        <a:off x="70563" y="3108269"/>
        <a:ext cx="3682006" cy="1304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8A9ED-E5A3-4A3E-819B-E4A93EDD4C8F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993F6-C97E-4A5F-9390-66732356F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59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4545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B874-E53C-42B9-98BA-0781B387246C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5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02F4-45D7-406A-9C33-75238E131A1E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7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011-4F7D-42D0-82E1-078A40B76F01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5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71FE-0FCC-47A4-B218-06AF00AFA70F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3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C22A-A385-4013-8BC3-1C712ED98224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CD7-DDC2-4E28-B80E-11B3368F8846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9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2D6B-0F0F-41E5-8A0F-FC2D7E2110E0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32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38-D70F-41CF-857C-945C6FF6B07D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9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96DC-D1E7-4668-A471-A46ECA2AE34F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55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648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CC444FFE-4BDB-4301-83D8-FE8B25E7CF5A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12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erkar@horizon.csueastbay.edu" TargetMode="External"/><Relationship Id="rId7" Type="http://schemas.openxmlformats.org/officeDocument/2006/relationships/hyperlink" Target="mailto:vvadje@horizon.csueastbay.ed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sbhalotiya@horizon.csueastbay.edu" TargetMode="External"/><Relationship Id="rId5" Type="http://schemas.openxmlformats.org/officeDocument/2006/relationships/hyperlink" Target="mailto:rnagpal@horizon.csueastbay.edu" TargetMode="External"/><Relationship Id="rId4" Type="http://schemas.openxmlformats.org/officeDocument/2006/relationships/hyperlink" Target="mailto:mshah41@horizon.csueastbay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nap/amazon-fine-food-review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ashita/word-clouds-of-various-shapes" TargetMode="External"/><Relationship Id="rId2" Type="http://schemas.openxmlformats.org/officeDocument/2006/relationships/hyperlink" Target="https://matplotlib.org/3.1.0/gallery/subplots_axes_and_figures/secondary_axis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amueller.github.io/word_cloud/auto_examples/masked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05A43C-65A9-43DA-A075-474FF051258E}"/>
              </a:ext>
            </a:extLst>
          </p:cNvPr>
          <p:cNvSpPr txBox="1"/>
          <p:nvPr/>
        </p:nvSpPr>
        <p:spPr>
          <a:xfrm>
            <a:off x="1134587" y="1243286"/>
            <a:ext cx="9810181" cy="13849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BAN 675 - Text Mining Project : </a:t>
            </a:r>
          </a:p>
          <a:p>
            <a:pPr algn="ctr"/>
            <a:r>
              <a:rPr lang="en-US" sz="2800" b="1" dirty="0"/>
              <a:t>Sentiment Analysis on Amazon Fine Food Reviews</a:t>
            </a:r>
          </a:p>
          <a:p>
            <a:pPr algn="ctr"/>
            <a:endParaRPr lang="en-US" sz="2800" b="1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0BD5AD1-7D1D-4660-9085-D2911F3B6D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44278" y="163379"/>
            <a:ext cx="2267649" cy="698101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1E37130-8BAD-4D94-A5CF-35784B55D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366608"/>
              </p:ext>
            </p:extLst>
          </p:nvPr>
        </p:nvGraphicFramePr>
        <p:xfrm>
          <a:off x="1247232" y="3425318"/>
          <a:ext cx="9580097" cy="31016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9882">
                  <a:extLst>
                    <a:ext uri="{9D8B030D-6E8A-4147-A177-3AD203B41FA5}">
                      <a16:colId xmlns:a16="http://schemas.microsoft.com/office/drawing/2014/main" val="3087207636"/>
                    </a:ext>
                  </a:extLst>
                </a:gridCol>
                <a:gridCol w="2035855">
                  <a:extLst>
                    <a:ext uri="{9D8B030D-6E8A-4147-A177-3AD203B41FA5}">
                      <a16:colId xmlns:a16="http://schemas.microsoft.com/office/drawing/2014/main" val="1968119144"/>
                    </a:ext>
                  </a:extLst>
                </a:gridCol>
                <a:gridCol w="1996508">
                  <a:extLst>
                    <a:ext uri="{9D8B030D-6E8A-4147-A177-3AD203B41FA5}">
                      <a16:colId xmlns:a16="http://schemas.microsoft.com/office/drawing/2014/main" val="3992221057"/>
                    </a:ext>
                  </a:extLst>
                </a:gridCol>
                <a:gridCol w="3547852">
                  <a:extLst>
                    <a:ext uri="{9D8B030D-6E8A-4147-A177-3AD203B41FA5}">
                      <a16:colId xmlns:a16="http://schemas.microsoft.com/office/drawing/2014/main" val="2949688756"/>
                    </a:ext>
                  </a:extLst>
                </a:gridCol>
              </a:tblGrid>
              <a:tr h="5241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Student ID</a:t>
                      </a:r>
                      <a:endParaRPr 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First Name</a:t>
                      </a:r>
                      <a:endParaRPr 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Last Name</a:t>
                      </a:r>
                      <a:endParaRPr 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Email</a:t>
                      </a:r>
                      <a:endParaRPr lang="en-US" sz="1400" dirty="0"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78677"/>
                  </a:ext>
                </a:extLst>
              </a:tr>
              <a:tr h="492624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PD7644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Apoorva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Nerkar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anerkar@horizon.csueastbay.edu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484190"/>
                  </a:ext>
                </a:extLst>
              </a:tr>
              <a:tr h="571219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WS2865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Mansi Mrugen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mshah41@horizon.csueastbay.edu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780396"/>
                  </a:ext>
                </a:extLst>
              </a:tr>
              <a:tr h="575519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MA7835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Rohit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Nagpal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rnagpal@horizon.csueastbay.edu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733626"/>
                  </a:ext>
                </a:extLst>
              </a:tr>
              <a:tr h="51299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EG7732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Shruti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Bhalotiya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sbhalotiya@horizon.csueastbay.edu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598710"/>
                  </a:ext>
                </a:extLst>
              </a:tr>
              <a:tr h="425131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TI6557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Vibhuti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Vadje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vvadje@horizon.csueastbay.edu</a:t>
                      </a: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25000"/>
                        <a:alpha val="9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9734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ADF7AC6-FD3E-4CDC-BF24-2ECF177CC908}"/>
              </a:ext>
            </a:extLst>
          </p:cNvPr>
          <p:cNvSpPr txBox="1"/>
          <p:nvPr/>
        </p:nvSpPr>
        <p:spPr>
          <a:xfrm>
            <a:off x="1247232" y="2696385"/>
            <a:ext cx="576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Presented by -</a:t>
            </a:r>
          </a:p>
          <a:p>
            <a:r>
              <a:rPr lang="en-US" b="1" dirty="0"/>
              <a:t>Group 5 : Team Members</a:t>
            </a:r>
          </a:p>
        </p:txBody>
      </p:sp>
    </p:spTree>
    <p:extLst>
      <p:ext uri="{BB962C8B-B14F-4D97-AF65-F5344CB8AC3E}">
        <p14:creationId xmlns:p14="http://schemas.microsoft.com/office/powerpoint/2010/main" val="326528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389EE4D-09F7-48FE-8CEB-4CD6AAF2E525}"/>
              </a:ext>
            </a:extLst>
          </p:cNvPr>
          <p:cNvSpPr txBox="1">
            <a:spLocks/>
          </p:cNvSpPr>
          <p:nvPr/>
        </p:nvSpPr>
        <p:spPr>
          <a:xfrm>
            <a:off x="818323" y="0"/>
            <a:ext cx="9601200" cy="10699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Data Description (1/2) 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E35D70B-6DD3-467D-99AE-C55B5F93879A}"/>
              </a:ext>
            </a:extLst>
          </p:cNvPr>
          <p:cNvSpPr txBox="1">
            <a:spLocks/>
          </p:cNvSpPr>
          <p:nvPr/>
        </p:nvSpPr>
        <p:spPr>
          <a:xfrm>
            <a:off x="7066721" y="1709530"/>
            <a:ext cx="4572000" cy="43481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Obtained dataset from </a:t>
            </a:r>
            <a:r>
              <a:rPr lang="en-US" dirty="0">
                <a:hlinkClick r:id="rId2"/>
              </a:rPr>
              <a:t>Kaggle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Dataset consists of reviews of fine foods from amazon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Key attributes used: </a:t>
            </a:r>
          </a:p>
          <a:p>
            <a:pPr lvl="1"/>
            <a:r>
              <a:rPr lang="en-US" sz="2000" dirty="0"/>
              <a:t>Product ID</a:t>
            </a:r>
          </a:p>
          <a:p>
            <a:pPr lvl="1"/>
            <a:r>
              <a:rPr lang="en-US" sz="2000" dirty="0"/>
              <a:t>Score</a:t>
            </a:r>
          </a:p>
          <a:p>
            <a:pPr lvl="1"/>
            <a:r>
              <a:rPr lang="en-US" sz="2000" dirty="0"/>
              <a:t>Time (in Unix seconds)</a:t>
            </a:r>
          </a:p>
          <a:p>
            <a:pPr lvl="1"/>
            <a:r>
              <a:rPr lang="en-US" sz="2000" dirty="0"/>
              <a:t>Text (Review of product)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AAB1EDF-C731-446A-8D35-59F6FF6C6749}"/>
              </a:ext>
            </a:extLst>
          </p:cNvPr>
          <p:cNvGraphicFramePr>
            <a:graphicFrameLocks noGrp="1"/>
          </p:cNvGraphicFramePr>
          <p:nvPr/>
        </p:nvGraphicFramePr>
        <p:xfrm>
          <a:off x="675861" y="1712201"/>
          <a:ext cx="6016486" cy="3498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983">
                  <a:extLst>
                    <a:ext uri="{9D8B030D-6E8A-4147-A177-3AD203B41FA5}">
                      <a16:colId xmlns:a16="http://schemas.microsoft.com/office/drawing/2014/main" val="1694807351"/>
                    </a:ext>
                  </a:extLst>
                </a:gridCol>
                <a:gridCol w="2693503">
                  <a:extLst>
                    <a:ext uri="{9D8B030D-6E8A-4147-A177-3AD203B41FA5}">
                      <a16:colId xmlns:a16="http://schemas.microsoft.com/office/drawing/2014/main" val="2424872628"/>
                    </a:ext>
                  </a:extLst>
                </a:gridCol>
              </a:tblGrid>
              <a:tr h="4764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DATA STATISTICS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002116"/>
                  </a:ext>
                </a:extLst>
              </a:tr>
              <a:tr h="476463">
                <a:tc>
                  <a:txBody>
                    <a:bodyPr/>
                    <a:lstStyle/>
                    <a:p>
                      <a:r>
                        <a:rPr lang="en-US" dirty="0"/>
                        <a:t>Number of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568,454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142306"/>
                  </a:ext>
                </a:extLst>
              </a:tr>
              <a:tr h="476463">
                <a:tc>
                  <a:txBody>
                    <a:bodyPr/>
                    <a:lstStyle/>
                    <a:p>
                      <a:r>
                        <a:rPr lang="en-US" dirty="0"/>
                        <a:t>Number of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256,059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702"/>
                  </a:ext>
                </a:extLst>
              </a:tr>
              <a:tr h="476463">
                <a:tc>
                  <a:txBody>
                    <a:bodyPr/>
                    <a:lstStyle/>
                    <a:p>
                      <a:r>
                        <a:rPr lang="en-US" dirty="0"/>
                        <a:t>Number of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74,258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132118"/>
                  </a:ext>
                </a:extLst>
              </a:tr>
              <a:tr h="476463">
                <a:tc>
                  <a:txBody>
                    <a:bodyPr/>
                    <a:lstStyle/>
                    <a:p>
                      <a:r>
                        <a:rPr lang="en-US" dirty="0"/>
                        <a:t>User with &gt; 50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434217"/>
                  </a:ext>
                </a:extLst>
              </a:tr>
              <a:tr h="574819">
                <a:tc>
                  <a:txBody>
                    <a:bodyPr/>
                    <a:lstStyle/>
                    <a:p>
                      <a:r>
                        <a:rPr lang="en-US" dirty="0"/>
                        <a:t>Median no. of words per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648624"/>
                  </a:ext>
                </a:extLst>
              </a:tr>
              <a:tr h="476463">
                <a:tc>
                  <a:txBody>
                    <a:bodyPr/>
                    <a:lstStyle/>
                    <a:p>
                      <a:r>
                        <a:rPr lang="en-US" dirty="0"/>
                        <a:t>Time span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 1990 – Oct 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863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87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DFA039AC-D16F-432E-BF98-122B82EC647E}"/>
              </a:ext>
            </a:extLst>
          </p:cNvPr>
          <p:cNvSpPr txBox="1">
            <a:spLocks/>
          </p:cNvSpPr>
          <p:nvPr/>
        </p:nvSpPr>
        <p:spPr>
          <a:xfrm>
            <a:off x="1295400" y="334168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dirty="0">
                <a:latin typeface="+mj-lt"/>
                <a:ea typeface="+mj-ea"/>
                <a:cs typeface="+mj-cs"/>
              </a:rPr>
              <a:t>Data Description – ETL (2/2) 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B86024E-3AFC-4E29-B08E-503475BFAA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6577063"/>
              </p:ext>
            </p:extLst>
          </p:nvPr>
        </p:nvGraphicFramePr>
        <p:xfrm>
          <a:off x="304800" y="1607127"/>
          <a:ext cx="11693236" cy="5056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788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12DBEB3-E998-4214-939C-67CCC987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8366" y="2392017"/>
            <a:ext cx="5910469" cy="1554480"/>
          </a:xfrm>
        </p:spPr>
        <p:txBody>
          <a:bodyPr anchor="ctr">
            <a:noAutofit/>
          </a:bodyPr>
          <a:lstStyle/>
          <a:p>
            <a:pPr algn="ctr"/>
            <a:r>
              <a:rPr lang="en-US" sz="3600" b="1" dirty="0"/>
              <a:t>SUMMARY</a:t>
            </a:r>
          </a:p>
        </p:txBody>
      </p:sp>
      <p:pic>
        <p:nvPicPr>
          <p:cNvPr id="1028" name="Picture 4" descr="TOA4's DGA Summary Report - Delta-X Research">
            <a:extLst>
              <a:ext uri="{FF2B5EF4-FFF2-40B4-BE49-F238E27FC236}">
                <a16:creationId xmlns:a16="http://schemas.microsoft.com/office/drawing/2014/main" id="{7F353CD8-8D69-4391-81D2-462D43D5B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284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08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C1B8353-D085-45BB-AA94-58276179ADD8}"/>
              </a:ext>
            </a:extLst>
          </p:cNvPr>
          <p:cNvSpPr txBox="1">
            <a:spLocks/>
          </p:cNvSpPr>
          <p:nvPr/>
        </p:nvSpPr>
        <p:spPr>
          <a:xfrm>
            <a:off x="818323" y="0"/>
            <a:ext cx="9601200" cy="10699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Summary (Exploratory Data Analysis) 1/3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1DF41E-CD06-46A7-9A9F-150D548B2F25}"/>
              </a:ext>
            </a:extLst>
          </p:cNvPr>
          <p:cNvSpPr/>
          <p:nvPr/>
        </p:nvSpPr>
        <p:spPr>
          <a:xfrm>
            <a:off x="312410" y="5465656"/>
            <a:ext cx="116884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Insights &amp; Results: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Overall number of reviews increases over the period of time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Selected top 15 products based on maximum number of reviews with the time span of 6 years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For most of the products number of reviews gradually increased for year 2011 and 2012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F33E0-76B4-4ED5-8305-80BE75B51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10" y="1392344"/>
            <a:ext cx="5803149" cy="39056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5A1692-4B29-47FC-BC84-72547BDA8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718" y="1405595"/>
            <a:ext cx="5630871" cy="390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5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84BD37-B80A-4BAD-B0AF-B7FDF70B8980}"/>
              </a:ext>
            </a:extLst>
          </p:cNvPr>
          <p:cNvSpPr txBox="1">
            <a:spLocks/>
          </p:cNvSpPr>
          <p:nvPr/>
        </p:nvSpPr>
        <p:spPr>
          <a:xfrm>
            <a:off x="818323" y="0"/>
            <a:ext cx="9601200" cy="10699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Summary (Exploratory Data Analysis) (2/3)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2BFA00-8F31-4DF7-8839-F0CAF4E85A89}"/>
              </a:ext>
            </a:extLst>
          </p:cNvPr>
          <p:cNvSpPr/>
          <p:nvPr/>
        </p:nvSpPr>
        <p:spPr>
          <a:xfrm>
            <a:off x="251791" y="5726739"/>
            <a:ext cx="116884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Insights &amp; Results: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Percentage of positive reviews are significant based on sentiment score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7 out of 10 products show less than 20% of negative reviews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CE1BD3-F286-4428-B3E6-2357A27B30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8322" y="1336784"/>
            <a:ext cx="10737573" cy="43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7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84BD37-B80A-4BAD-B0AF-B7FDF70B8980}"/>
              </a:ext>
            </a:extLst>
          </p:cNvPr>
          <p:cNvSpPr txBox="1">
            <a:spLocks/>
          </p:cNvSpPr>
          <p:nvPr/>
        </p:nvSpPr>
        <p:spPr>
          <a:xfrm>
            <a:off x="818323" y="0"/>
            <a:ext cx="9601200" cy="10699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Summary (Exploratory Data Analysis) (3/3)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2BFA00-8F31-4DF7-8839-F0CAF4E85A89}"/>
              </a:ext>
            </a:extLst>
          </p:cNvPr>
          <p:cNvSpPr/>
          <p:nvPr/>
        </p:nvSpPr>
        <p:spPr>
          <a:xfrm>
            <a:off x="177248" y="5697156"/>
            <a:ext cx="116884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Insights &amp; Results: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For product 1 and 6, percentage of positive reviews increased by ~30% from year 2006 to 2012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For product 3 and 4, percentage of positive reviews increased by ~20% and then decreased by ~15%</a:t>
            </a:r>
          </a:p>
          <a:p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E61DB7-275F-4FA6-9D86-84EA1F548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23" y="1268895"/>
            <a:ext cx="10759630" cy="432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12DBEB3-E998-4214-939C-67CCC987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8366" y="2392017"/>
            <a:ext cx="5910469" cy="1554480"/>
          </a:xfrm>
        </p:spPr>
        <p:txBody>
          <a:bodyPr anchor="ctr">
            <a:noAutofit/>
          </a:bodyPr>
          <a:lstStyle/>
          <a:p>
            <a:pPr algn="ctr"/>
            <a:r>
              <a:rPr lang="en-US" sz="3600" b="1" dirty="0"/>
              <a:t>METHODOLOGIES REQUIRED</a:t>
            </a:r>
          </a:p>
        </p:txBody>
      </p:sp>
      <p:pic>
        <p:nvPicPr>
          <p:cNvPr id="3090" name="Picture 18" descr="Business Process Reengineering Pros and Cons">
            <a:extLst>
              <a:ext uri="{FF2B5EF4-FFF2-40B4-BE49-F238E27FC236}">
                <a16:creationId xmlns:a16="http://schemas.microsoft.com/office/drawing/2014/main" id="{6B2D7DD6-FFAF-4781-8B03-483DC19C2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44" y="1077896"/>
            <a:ext cx="6953250" cy="418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09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901822F-28D0-44EE-8D1A-4C2A572993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4132669"/>
              </p:ext>
            </p:extLst>
          </p:nvPr>
        </p:nvGraphicFramePr>
        <p:xfrm>
          <a:off x="498762" y="1663627"/>
          <a:ext cx="10619812" cy="4485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9B0B2A49-6951-49A4-BF0F-282887D2B458}"/>
              </a:ext>
            </a:extLst>
          </p:cNvPr>
          <p:cNvSpPr txBox="1">
            <a:spLocks/>
          </p:cNvSpPr>
          <p:nvPr/>
        </p:nvSpPr>
        <p:spPr>
          <a:xfrm>
            <a:off x="818323" y="0"/>
            <a:ext cx="9601200" cy="10699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dirty="0"/>
              <a:t>Methodologies Required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0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D70204-1361-4507-893F-EF431B0DD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3"/>
            <a:ext cx="7315200" cy="6839711"/>
          </a:xfrm>
          <a:prstGeom prst="rect">
            <a:avLst/>
          </a:prstGeom>
          <a:noFill/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CAAB83F-094F-4A2C-A6DF-D157E2393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8366" y="2392017"/>
            <a:ext cx="5910469" cy="1554480"/>
          </a:xfrm>
        </p:spPr>
        <p:txBody>
          <a:bodyPr anchor="ctr">
            <a:noAutofit/>
          </a:bodyPr>
          <a:lstStyle/>
          <a:p>
            <a:pPr algn="ctr"/>
            <a:r>
              <a:rPr lang="en-US" sz="3600" b="1" dirty="0"/>
              <a:t>ANALYSIS RESULT</a:t>
            </a:r>
          </a:p>
        </p:txBody>
      </p:sp>
    </p:spTree>
    <p:extLst>
      <p:ext uri="{BB962C8B-B14F-4D97-AF65-F5344CB8AC3E}">
        <p14:creationId xmlns:p14="http://schemas.microsoft.com/office/powerpoint/2010/main" val="34543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5A5F22E-4B92-437E-BE0A-DB3F877D7322}"/>
              </a:ext>
            </a:extLst>
          </p:cNvPr>
          <p:cNvSpPr txBox="1">
            <a:spLocks/>
          </p:cNvSpPr>
          <p:nvPr/>
        </p:nvSpPr>
        <p:spPr>
          <a:xfrm>
            <a:off x="818323" y="0"/>
            <a:ext cx="9601200" cy="10699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Analysis Result (1/3)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1B8658-CFB9-4346-B6CA-9F59288AE9E4}"/>
              </a:ext>
            </a:extLst>
          </p:cNvPr>
          <p:cNvSpPr/>
          <p:nvPr/>
        </p:nvSpPr>
        <p:spPr>
          <a:xfrm>
            <a:off x="265042" y="5724029"/>
            <a:ext cx="116884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Insights &amp; Results: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Total sales shows a similar trend as # of Reviews over years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Sales and Reviews are directly proportional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F9E9CF-C3FD-48C2-98BF-C1BEA6F42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21" y="1237835"/>
            <a:ext cx="10525539" cy="435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5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12DBEB3-E998-4214-939C-67CCC987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440" y="2431774"/>
            <a:ext cx="3603070" cy="1554480"/>
          </a:xfrm>
        </p:spPr>
        <p:txBody>
          <a:bodyPr anchor="ctr">
            <a:normAutofit/>
          </a:bodyPr>
          <a:lstStyle/>
          <a:p>
            <a:r>
              <a:rPr lang="en-US" sz="3600" b="1"/>
              <a:t>     AGENDA</a:t>
            </a:r>
            <a:endParaRPr lang="en-US" sz="3600" b="1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E13502D-06AD-4451-B366-932F843F15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0366874"/>
              </p:ext>
            </p:extLst>
          </p:nvPr>
        </p:nvGraphicFramePr>
        <p:xfrm>
          <a:off x="384313" y="450574"/>
          <a:ext cx="6559825" cy="5936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33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F862C79-1FDF-4DFC-88EB-5C50ED2160B8}"/>
              </a:ext>
            </a:extLst>
          </p:cNvPr>
          <p:cNvSpPr txBox="1">
            <a:spLocks/>
          </p:cNvSpPr>
          <p:nvPr/>
        </p:nvSpPr>
        <p:spPr>
          <a:xfrm>
            <a:off x="818323" y="0"/>
            <a:ext cx="9601200" cy="10699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Analysis Result (1/3)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0E6D57-A608-44E9-82D0-DCAD89743403}"/>
              </a:ext>
            </a:extLst>
          </p:cNvPr>
          <p:cNvSpPr/>
          <p:nvPr/>
        </p:nvSpPr>
        <p:spPr>
          <a:xfrm>
            <a:off x="265042" y="5763786"/>
            <a:ext cx="116884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Insights &amp; Results: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Number of positive phrases has increased from 2008 to 2012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Popular flavor has been changed from Mango to Chocolate from 2008 to 2012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DC487F-2ABA-444B-8B77-2CD441DD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23" y="1165983"/>
            <a:ext cx="10750825" cy="450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3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F862C79-1FDF-4DFC-88EB-5C50ED2160B8}"/>
              </a:ext>
            </a:extLst>
          </p:cNvPr>
          <p:cNvSpPr txBox="1">
            <a:spLocks/>
          </p:cNvSpPr>
          <p:nvPr/>
        </p:nvSpPr>
        <p:spPr>
          <a:xfrm>
            <a:off x="818323" y="0"/>
            <a:ext cx="9601200" cy="10699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Analysis Result (3/3)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BEA308-2193-4678-8E05-1741F6EBC37F}"/>
              </a:ext>
            </a:extLst>
          </p:cNvPr>
          <p:cNvSpPr/>
          <p:nvPr/>
        </p:nvSpPr>
        <p:spPr>
          <a:xfrm>
            <a:off x="265042" y="5763787"/>
            <a:ext cx="116884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Insights &amp; Results: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Number of negative phrases has decreased from 2011 to 2012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Negative keywords like deplorable, awful, artificial are not present in 2012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5D8675-2C4F-4563-8694-DE2EC1FD2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23" y="1203670"/>
            <a:ext cx="10525538" cy="443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3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4C19E97-2171-4DE5-8D6F-A434DD08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8366" y="2392017"/>
            <a:ext cx="5910469" cy="1554480"/>
          </a:xfrm>
        </p:spPr>
        <p:txBody>
          <a:bodyPr anchor="ctr">
            <a:noAutofit/>
          </a:bodyPr>
          <a:lstStyle/>
          <a:p>
            <a:pPr algn="ctr"/>
            <a:r>
              <a:rPr lang="en-US" sz="3600" b="1" dirty="0"/>
              <a:t>REFERENCE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E5E969-9BF3-42F0-804E-588175031AF9}"/>
              </a:ext>
            </a:extLst>
          </p:cNvPr>
          <p:cNvSpPr/>
          <p:nvPr/>
        </p:nvSpPr>
        <p:spPr>
          <a:xfrm>
            <a:off x="265042" y="807475"/>
            <a:ext cx="65333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https://matplotlib.org/3.1.0/gallery/subplots_axes_and_figures/secondary_axis.html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https://www.kaggle.com/aashita/word-clouds-of-various-shapes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https://amueller.github.io/word_cloud/auto_examples/masked.html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46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Question Mark Png, Download Png Image With Transparent ...">
            <a:extLst>
              <a:ext uri="{FF2B5EF4-FFF2-40B4-BE49-F238E27FC236}">
                <a16:creationId xmlns:a16="http://schemas.microsoft.com/office/drawing/2014/main" id="{B83E0DE1-64C1-437B-841B-D0B88657E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732926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4C19E97-2171-4DE5-8D6F-A434DD08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8366" y="2392017"/>
            <a:ext cx="5910469" cy="1554480"/>
          </a:xfrm>
        </p:spPr>
        <p:txBody>
          <a:bodyPr anchor="ctr">
            <a:noAutofit/>
          </a:bodyPr>
          <a:lstStyle/>
          <a:p>
            <a:pPr algn="ctr"/>
            <a:r>
              <a:rPr lang="en-US" sz="3600" b="1"/>
              <a:t>QUESTIONS???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2679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23D7D8-FC6A-4E0A-BC4B-764969BF1C44}"/>
              </a:ext>
            </a:extLst>
          </p:cNvPr>
          <p:cNvSpPr txBox="1"/>
          <p:nvPr/>
        </p:nvSpPr>
        <p:spPr>
          <a:xfrm>
            <a:off x="3965510" y="3203237"/>
            <a:ext cx="8226490" cy="30837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b="1" kern="1200">
                <a:latin typeface="+mj-lt"/>
                <a:ea typeface="+mj-ea"/>
                <a:cs typeface="+mj-cs"/>
              </a:rPr>
              <a:t>THANK YOU!</a:t>
            </a:r>
            <a:endParaRPr lang="en-US" sz="8800" b="1" kern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4196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12DBEB3-E998-4214-939C-67CCC987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8366" y="2392017"/>
            <a:ext cx="5910469" cy="1554480"/>
          </a:xfrm>
        </p:spPr>
        <p:txBody>
          <a:bodyPr anchor="ctr">
            <a:noAutofit/>
          </a:bodyPr>
          <a:lstStyle/>
          <a:p>
            <a:pPr algn="ctr"/>
            <a:r>
              <a:rPr lang="en-US" sz="3600" b="1" dirty="0"/>
              <a:t>PROJECT BACKGROUND</a:t>
            </a:r>
          </a:p>
        </p:txBody>
      </p:sp>
      <p:pic>
        <p:nvPicPr>
          <p:cNvPr id="3" name="Picture 2" descr="A picture containing person&#10;&#10;Description automatically generated">
            <a:extLst>
              <a:ext uri="{FF2B5EF4-FFF2-40B4-BE49-F238E27FC236}">
                <a16:creationId xmlns:a16="http://schemas.microsoft.com/office/drawing/2014/main" id="{B810090A-BC32-4305-8269-3B58C503D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7341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6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74994F7-5842-4473-9369-6E34D458BD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5872846"/>
              </p:ext>
            </p:extLst>
          </p:nvPr>
        </p:nvGraphicFramePr>
        <p:xfrm>
          <a:off x="2032000" y="117023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AD8406A6-9463-4131-962D-3E39BA532426}"/>
              </a:ext>
            </a:extLst>
          </p:cNvPr>
          <p:cNvSpPr txBox="1">
            <a:spLocks/>
          </p:cNvSpPr>
          <p:nvPr/>
        </p:nvSpPr>
        <p:spPr>
          <a:xfrm>
            <a:off x="689113" y="26506"/>
            <a:ext cx="10893287" cy="109993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Project Background 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91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ircuit board&#10;&#10;Description automatically generated">
            <a:extLst>
              <a:ext uri="{FF2B5EF4-FFF2-40B4-BE49-F238E27FC236}">
                <a16:creationId xmlns:a16="http://schemas.microsoft.com/office/drawing/2014/main" id="{5B4B1A50-7644-4031-947E-20921E2DC9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57" r="17842" b="-2"/>
          <a:stretch/>
        </p:blipFill>
        <p:spPr>
          <a:xfrm>
            <a:off x="20" y="-1"/>
            <a:ext cx="7315180" cy="6858000"/>
          </a:xfrm>
          <a:prstGeom prst="rect">
            <a:avLst/>
          </a:prstGeom>
          <a:noFill/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C79BDEF5-1F85-4D6F-96D4-32D1444206CC}"/>
              </a:ext>
            </a:extLst>
          </p:cNvPr>
          <p:cNvSpPr txBox="1">
            <a:spLocks/>
          </p:cNvSpPr>
          <p:nvPr/>
        </p:nvSpPr>
        <p:spPr>
          <a:xfrm>
            <a:off x="6798366" y="2392017"/>
            <a:ext cx="5910469" cy="1554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352790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0FB5BB3-A814-430A-9CFE-987A10202D59}"/>
              </a:ext>
            </a:extLst>
          </p:cNvPr>
          <p:cNvSpPr txBox="1">
            <a:spLocks/>
          </p:cNvSpPr>
          <p:nvPr/>
        </p:nvSpPr>
        <p:spPr>
          <a:xfrm>
            <a:off x="689113" y="172278"/>
            <a:ext cx="10893287" cy="954158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Research Questions </a:t>
            </a:r>
            <a:endParaRPr lang="en-US" sz="28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43B4ECC-6316-4C52-9B9E-ACF00331DE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813106"/>
              </p:ext>
            </p:extLst>
          </p:nvPr>
        </p:nvGraphicFramePr>
        <p:xfrm>
          <a:off x="689113" y="85218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74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C79BDEF5-1F85-4D6F-96D4-32D1444206CC}"/>
              </a:ext>
            </a:extLst>
          </p:cNvPr>
          <p:cNvSpPr txBox="1">
            <a:spLocks/>
          </p:cNvSpPr>
          <p:nvPr/>
        </p:nvSpPr>
        <p:spPr>
          <a:xfrm>
            <a:off x="6798366" y="2392017"/>
            <a:ext cx="5910469" cy="1554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/>
              <a:t>IMPORTANCE OF REVIEW ANALYSIS</a:t>
            </a:r>
            <a:endParaRPr lang="en-US" sz="3600" b="1" dirty="0"/>
          </a:p>
        </p:txBody>
      </p:sp>
      <p:pic>
        <p:nvPicPr>
          <p:cNvPr id="6150" name="Picture 6" descr="Review rating color icon | Pre-Designed Vector Graphics ~ Creative ...">
            <a:extLst>
              <a:ext uri="{FF2B5EF4-FFF2-40B4-BE49-F238E27FC236}">
                <a16:creationId xmlns:a16="http://schemas.microsoft.com/office/drawing/2014/main" id="{C2C4FAF4-9FFE-432B-A1AE-857A3E8F1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284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70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47EEC50-E1F0-4C77-8A82-53BE6AD876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518737"/>
              </p:ext>
            </p:extLst>
          </p:nvPr>
        </p:nvGraphicFramePr>
        <p:xfrm>
          <a:off x="521080" y="1669773"/>
          <a:ext cx="10711070" cy="434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itle 1">
            <a:extLst>
              <a:ext uri="{FF2B5EF4-FFF2-40B4-BE49-F238E27FC236}">
                <a16:creationId xmlns:a16="http://schemas.microsoft.com/office/drawing/2014/main" id="{DF4780E7-E19C-453C-8A8E-6019AB6A5DD6}"/>
              </a:ext>
            </a:extLst>
          </p:cNvPr>
          <p:cNvSpPr txBox="1">
            <a:spLocks/>
          </p:cNvSpPr>
          <p:nvPr/>
        </p:nvSpPr>
        <p:spPr>
          <a:xfrm>
            <a:off x="689113" y="26506"/>
            <a:ext cx="10893287" cy="109993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Importance of Reviews and Review Analysis </a:t>
            </a:r>
            <a:endParaRPr 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3B650B-630D-42EA-817C-85FA40E41712}"/>
              </a:ext>
            </a:extLst>
          </p:cNvPr>
          <p:cNvSpPr txBox="1"/>
          <p:nvPr/>
        </p:nvSpPr>
        <p:spPr>
          <a:xfrm>
            <a:off x="959850" y="4697066"/>
            <a:ext cx="42009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Helps customers to decide the product/service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Shows whether vendor/seller is credible or not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Helps consumers feel more connected to the product/service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D34B79-8F7F-424F-A3D4-E1A035627CB7}"/>
              </a:ext>
            </a:extLst>
          </p:cNvPr>
          <p:cNvSpPr txBox="1"/>
          <p:nvPr/>
        </p:nvSpPr>
        <p:spPr>
          <a:xfrm>
            <a:off x="6153462" y="4697066"/>
            <a:ext cx="5078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Evaluate product’s performance over the period of time</a:t>
            </a:r>
            <a:endParaRPr lang="en-US" dirty="0"/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Understand customers concerns and needs</a:t>
            </a:r>
            <a:endParaRPr lang="en-US" dirty="0"/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Impact on Sales and Purchase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4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C79BDEF5-1F85-4D6F-96D4-32D1444206CC}"/>
              </a:ext>
            </a:extLst>
          </p:cNvPr>
          <p:cNvSpPr txBox="1">
            <a:spLocks/>
          </p:cNvSpPr>
          <p:nvPr/>
        </p:nvSpPr>
        <p:spPr>
          <a:xfrm>
            <a:off x="7301952" y="2392017"/>
            <a:ext cx="4903304" cy="1554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DATA DESCRIPTION</a:t>
            </a:r>
          </a:p>
        </p:txBody>
      </p:sp>
      <p:pic>
        <p:nvPicPr>
          <p:cNvPr id="10244" name="Picture 4" descr="Data Mining Word Cloud Related Tags Stock Illustration 244488379">
            <a:extLst>
              <a:ext uri="{FF2B5EF4-FFF2-40B4-BE49-F238E27FC236}">
                <a16:creationId xmlns:a16="http://schemas.microsoft.com/office/drawing/2014/main" id="{B549B3BA-C78D-4B37-B851-6B421EA6C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019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7A43946-6C28-4D33-83FF-31947C3211CB}"/>
              </a:ext>
            </a:extLst>
          </p:cNvPr>
          <p:cNvSpPr/>
          <p:nvPr/>
        </p:nvSpPr>
        <p:spPr>
          <a:xfrm>
            <a:off x="1524000" y="6016487"/>
            <a:ext cx="4147930" cy="8415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8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 brushed metal presentation (widescreen).potx" id="{C4E52658-42BB-4751-AD45-DBF99E6546BE}" vid="{DAEF9E1A-844D-45D9-BB7C-945DFF722F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1986</TotalTime>
  <Words>711</Words>
  <Application>Microsoft Office PowerPoint</Application>
  <PresentationFormat>Widescreen</PresentationFormat>
  <Paragraphs>144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SimSun</vt:lpstr>
      <vt:lpstr>Arial</vt:lpstr>
      <vt:lpstr>Calibri</vt:lpstr>
      <vt:lpstr>Georgia</vt:lpstr>
      <vt:lpstr>Times New Roman</vt:lpstr>
      <vt:lpstr>Wingdings</vt:lpstr>
      <vt:lpstr>Brushed Metal 16x9</vt:lpstr>
      <vt:lpstr>PowerPoint Presentation</vt:lpstr>
      <vt:lpstr>     AGENDA</vt:lpstr>
      <vt:lpstr>PROJECT 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  <vt:lpstr>PowerPoint Presentation</vt:lpstr>
      <vt:lpstr>PowerPoint Presentation</vt:lpstr>
      <vt:lpstr>METHODOLOGIES REQUIRED</vt:lpstr>
      <vt:lpstr>PowerPoint Presentation</vt:lpstr>
      <vt:lpstr>ANALYSIS RESULT</vt:lpstr>
      <vt:lpstr>PowerPoint Presentation</vt:lpstr>
      <vt:lpstr>PowerPoint Presentation</vt:lpstr>
      <vt:lpstr>PowerPoint Presentation</vt:lpstr>
      <vt:lpstr>REFERENCE</vt:lpstr>
      <vt:lpstr>QUESTIONS???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shrutibhalotiyausa@gmail.com</dc:creator>
  <cp:lastModifiedBy>Rohit Nagpal</cp:lastModifiedBy>
  <cp:revision>33</cp:revision>
  <dcterms:created xsi:type="dcterms:W3CDTF">2020-07-16T21:41:47Z</dcterms:created>
  <dcterms:modified xsi:type="dcterms:W3CDTF">2020-07-18T07:54:07Z</dcterms:modified>
</cp:coreProperties>
</file>