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3" r:id="rId8"/>
    <p:sldId id="260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944A0-83F5-4C2A-BDAA-7231429E58F7}" v="118" dt="2020-08-04T02:55:10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kundri, Gauri Ganesh" userId="3757c3b8-3e9f-48c3-a84d-8af138c58501" providerId="ADAL" clId="{39E944A0-83F5-4C2A-BDAA-7231429E58F7}"/>
    <pc:docChg chg="undo custSel mod addSld delSld modSld">
      <pc:chgData name="Kalkundri, Gauri Ganesh" userId="3757c3b8-3e9f-48c3-a84d-8af138c58501" providerId="ADAL" clId="{39E944A0-83F5-4C2A-BDAA-7231429E58F7}" dt="2020-08-04T02:55:21.829" v="1306" actId="1076"/>
      <pc:docMkLst>
        <pc:docMk/>
      </pc:docMkLst>
      <pc:sldChg chg="modSp">
        <pc:chgData name="Kalkundri, Gauri Ganesh" userId="3757c3b8-3e9f-48c3-a84d-8af138c58501" providerId="ADAL" clId="{39E944A0-83F5-4C2A-BDAA-7231429E58F7}" dt="2020-08-03T23:38:09.241" v="1244" actId="20577"/>
        <pc:sldMkLst>
          <pc:docMk/>
          <pc:sldMk cId="3881762860" sldId="256"/>
        </pc:sldMkLst>
        <pc:spChg chg="mod">
          <ac:chgData name="Kalkundri, Gauri Ganesh" userId="3757c3b8-3e9f-48c3-a84d-8af138c58501" providerId="ADAL" clId="{39E944A0-83F5-4C2A-BDAA-7231429E58F7}" dt="2020-08-03T22:41:21.260" v="596" actId="2711"/>
          <ac:spMkLst>
            <pc:docMk/>
            <pc:sldMk cId="3881762860" sldId="256"/>
            <ac:spMk id="2" creationId="{FCCC3291-5D36-48FC-BFD8-262F405B3744}"/>
          </ac:spMkLst>
        </pc:spChg>
        <pc:spChg chg="mod">
          <ac:chgData name="Kalkundri, Gauri Ganesh" userId="3757c3b8-3e9f-48c3-a84d-8af138c58501" providerId="ADAL" clId="{39E944A0-83F5-4C2A-BDAA-7231429E58F7}" dt="2020-08-03T23:38:09.241" v="1244" actId="20577"/>
          <ac:spMkLst>
            <pc:docMk/>
            <pc:sldMk cId="3881762860" sldId="256"/>
            <ac:spMk id="3" creationId="{96314666-442E-44A4-82F3-45E87F15248F}"/>
          </ac:spMkLst>
        </pc:spChg>
      </pc:sldChg>
      <pc:sldChg chg="addSp delSp modSp mod setBg delDesignElem">
        <pc:chgData name="Kalkundri, Gauri Ganesh" userId="3757c3b8-3e9f-48c3-a84d-8af138c58501" providerId="ADAL" clId="{39E944A0-83F5-4C2A-BDAA-7231429E58F7}" dt="2020-08-03T23:12:19.260" v="1092" actId="255"/>
        <pc:sldMkLst>
          <pc:docMk/>
          <pc:sldMk cId="3014950434" sldId="257"/>
        </pc:sldMkLst>
        <pc:spChg chg="mod">
          <ac:chgData name="Kalkundri, Gauri Ganesh" userId="3757c3b8-3e9f-48c3-a84d-8af138c58501" providerId="ADAL" clId="{39E944A0-83F5-4C2A-BDAA-7231429E58F7}" dt="2020-08-03T23:12:19.260" v="1092" actId="255"/>
          <ac:spMkLst>
            <pc:docMk/>
            <pc:sldMk cId="3014950434" sldId="257"/>
            <ac:spMk id="2" creationId="{79831EA3-9EF3-4B11-87E0-E3A6CEA5A388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5" creationId="{0CABCAE3-64FC-4149-819F-2C1812824154}"/>
          </ac:spMkLst>
        </pc:spChg>
        <pc:spChg chg="add del">
          <ac:chgData name="Kalkundri, Gauri Ganesh" userId="3757c3b8-3e9f-48c3-a84d-8af138c58501" providerId="ADAL" clId="{39E944A0-83F5-4C2A-BDAA-7231429E58F7}" dt="2020-08-03T21:30:07.070" v="182"/>
          <ac:spMkLst>
            <pc:docMk/>
            <pc:sldMk cId="3014950434" sldId="257"/>
            <ac:spMk id="8" creationId="{84C75E2B-CACA-478C-B26B-182AF87A18E3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16" creationId="{2FA7AD0A-1871-4DF8-9235-F49D0513B9C1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18" creationId="{36B04CFB-FAE5-47DD-9B3E-4E9BA7A89CC1}"/>
          </ac:spMkLst>
        </pc:spChg>
        <pc:spChg chg="add mod or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25" creationId="{F17CD1F0-4D83-4A26-8CEB-B4C35772CE85}"/>
          </ac:spMkLst>
        </pc:spChg>
        <pc:spChg chg="add del">
          <ac:chgData name="Kalkundri, Gauri Ganesh" userId="3757c3b8-3e9f-48c3-a84d-8af138c58501" providerId="ADAL" clId="{39E944A0-83F5-4C2A-BDAA-7231429E58F7}" dt="2020-08-03T21:31:07.498" v="184" actId="26606"/>
          <ac:spMkLst>
            <pc:docMk/>
            <pc:sldMk cId="3014950434" sldId="257"/>
            <ac:spMk id="26" creationId="{622F7FD7-8884-4FD5-95AB-0B5C6033ADF7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29" creationId="{EE77B072-DCDD-49E6-9858-B2B416858743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1" creationId="{38100618-E2E5-42C5-B3E3-5066D860C4BC}"/>
          </ac:spMkLst>
        </pc:spChg>
        <pc:spChg chg="add">
          <ac:chgData name="Kalkundri, Gauri Ganesh" userId="3757c3b8-3e9f-48c3-a84d-8af138c58501" providerId="ADAL" clId="{39E944A0-83F5-4C2A-BDAA-7231429E58F7}" dt="2020-08-03T21:31:07.533" v="185" actId="26606"/>
          <ac:spMkLst>
            <pc:docMk/>
            <pc:sldMk cId="3014950434" sldId="257"/>
            <ac:spMk id="32" creationId="{84C75E2B-CACA-478C-B26B-182AF87A18E3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6" creationId="{77CE7CFD-2899-4987-BE7E-75A86A5FA1C7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7" creationId="{71079C50-FC7E-4650-BF06-7B7723690B9B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8" creationId="{617A166D-A2C4-4F37-B08F-CCA43932EC44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39" creationId="{172C9559-FD1E-4692-B35C-99CBA3517815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40" creationId="{8EF969E2-04C6-4315-92FE-20FF643C6C87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41" creationId="{E3B0F02C-85B5-4B81-BE11-21CD50CFC6DB}"/>
          </ac:spMkLst>
        </pc:spChg>
        <pc:spChg chg="add mod">
          <ac:chgData name="Kalkundri, Gauri Ganesh" userId="3757c3b8-3e9f-48c3-a84d-8af138c58501" providerId="ADAL" clId="{39E944A0-83F5-4C2A-BDAA-7231429E58F7}" dt="2020-08-03T23:12:12.706" v="1091" actId="255"/>
          <ac:spMkLst>
            <pc:docMk/>
            <pc:sldMk cId="3014950434" sldId="257"/>
            <ac:spMk id="42" creationId="{B5BFE062-9C81-4E5F-BDF6-30821190310C}"/>
          </ac:spMkLst>
        </pc:spChg>
        <pc:grpChg chg="add del">
          <ac:chgData name="Kalkundri, Gauri Ganesh" userId="3757c3b8-3e9f-48c3-a84d-8af138c58501" providerId="ADAL" clId="{39E944A0-83F5-4C2A-BDAA-7231429E58F7}" dt="2020-08-03T21:31:07.498" v="184" actId="26606"/>
          <ac:grpSpMkLst>
            <pc:docMk/>
            <pc:sldMk cId="3014950434" sldId="257"/>
            <ac:grpSpMk id="22" creationId="{E8ACF89C-CFC3-4D68-B3C4-2BEFB7BBE5F7}"/>
          </ac:grpSpMkLst>
        </pc:grpChg>
        <pc:picChg chg="add del mod">
          <ac:chgData name="Kalkundri, Gauri Ganesh" userId="3757c3b8-3e9f-48c3-a84d-8af138c58501" providerId="ADAL" clId="{39E944A0-83F5-4C2A-BDAA-7231429E58F7}" dt="2020-08-03T21:33:47.560" v="209" actId="478"/>
          <ac:picMkLst>
            <pc:docMk/>
            <pc:sldMk cId="3014950434" sldId="257"/>
            <ac:picMk id="3" creationId="{5229F23A-B0F5-4CE3-AA84-987EC8A26AEC}"/>
          </ac:picMkLst>
        </pc:picChg>
        <pc:picChg chg="add del">
          <ac:chgData name="Kalkundri, Gauri Ganesh" userId="3757c3b8-3e9f-48c3-a84d-8af138c58501" providerId="ADAL" clId="{39E944A0-83F5-4C2A-BDAA-7231429E58F7}" dt="2020-08-03T21:31:07.498" v="184" actId="26606"/>
          <ac:picMkLst>
            <pc:docMk/>
            <pc:sldMk cId="3014950434" sldId="257"/>
            <ac:picMk id="6" creationId="{012FDCFE-9AD2-4D8A-8CBF-B3AA37EBF6DD}"/>
          </ac:picMkLst>
        </pc:picChg>
        <pc:picChg chg="add del">
          <ac:chgData name="Kalkundri, Gauri Ganesh" userId="3757c3b8-3e9f-48c3-a84d-8af138c58501" providerId="ADAL" clId="{39E944A0-83F5-4C2A-BDAA-7231429E58F7}" dt="2020-08-03T21:30:07.070" v="182"/>
          <ac:picMkLst>
            <pc:docMk/>
            <pc:sldMk cId="3014950434" sldId="257"/>
            <ac:picMk id="10" creationId="{50FF2874-547C-4D14-9E18-28B19002FB8C}"/>
          </ac:picMkLst>
        </pc:picChg>
        <pc:picChg chg="add mod">
          <ac:chgData name="Kalkundri, Gauri Ganesh" userId="3757c3b8-3e9f-48c3-a84d-8af138c58501" providerId="ADAL" clId="{39E944A0-83F5-4C2A-BDAA-7231429E58F7}" dt="2020-08-03T21:40:06.146" v="247" actId="14100"/>
          <ac:picMkLst>
            <pc:docMk/>
            <pc:sldMk cId="3014950434" sldId="257"/>
            <ac:picMk id="11" creationId="{8749FB5C-2FF5-4647-AE3A-B9099CB9D7BA}"/>
          </ac:picMkLst>
        </pc:picChg>
        <pc:picChg chg="add del">
          <ac:chgData name="Kalkundri, Gauri Ganesh" userId="3757c3b8-3e9f-48c3-a84d-8af138c58501" providerId="ADAL" clId="{39E944A0-83F5-4C2A-BDAA-7231429E58F7}" dt="2020-08-03T21:31:07.498" v="184" actId="26606"/>
          <ac:picMkLst>
            <pc:docMk/>
            <pc:sldMk cId="3014950434" sldId="257"/>
            <ac:picMk id="28" creationId="{16EFE474-4FE0-4E8F-8F09-5ED2C9E76A84}"/>
          </ac:picMkLst>
        </pc:picChg>
        <pc:picChg chg="add">
          <ac:chgData name="Kalkundri, Gauri Ganesh" userId="3757c3b8-3e9f-48c3-a84d-8af138c58501" providerId="ADAL" clId="{39E944A0-83F5-4C2A-BDAA-7231429E58F7}" dt="2020-08-03T21:31:07.533" v="185" actId="26606"/>
          <ac:picMkLst>
            <pc:docMk/>
            <pc:sldMk cId="3014950434" sldId="257"/>
            <ac:picMk id="33" creationId="{50FF2874-547C-4D14-9E18-28B19002FB8C}"/>
          </ac:picMkLst>
        </pc:pic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7" creationId="{FBD463FC-4CA8-4FF4-85A3-AF9F4B98D210}"/>
          </ac:cxnSpMkLst>
        </pc:cxn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9" creationId="{BECF35C3-8B44-4F4B-BD25-4C01823DB22A}"/>
          </ac:cxnSpMkLst>
        </pc:cxnChg>
        <pc:cxnChg chg="add del">
          <ac:chgData name="Kalkundri, Gauri Ganesh" userId="3757c3b8-3e9f-48c3-a84d-8af138c58501" providerId="ADAL" clId="{39E944A0-83F5-4C2A-BDAA-7231429E58F7}" dt="2020-08-03T21:30:07.070" v="182"/>
          <ac:cxnSpMkLst>
            <pc:docMk/>
            <pc:sldMk cId="3014950434" sldId="257"/>
            <ac:cxnSpMk id="12" creationId="{36CF827D-A163-47F7-BD87-34EB4FA7D696}"/>
          </ac:cxnSpMkLst>
        </pc:cxnChg>
        <pc:cxnChg chg="add del">
          <ac:chgData name="Kalkundri, Gauri Ganesh" userId="3757c3b8-3e9f-48c3-a84d-8af138c58501" providerId="ADAL" clId="{39E944A0-83F5-4C2A-BDAA-7231429E58F7}" dt="2020-08-03T21:30:07.070" v="182"/>
          <ac:cxnSpMkLst>
            <pc:docMk/>
            <pc:sldMk cId="3014950434" sldId="257"/>
            <ac:cxnSpMk id="14" creationId="{D299D9A9-1DA8-433D-A9BC-FB48D93D4217}"/>
          </ac:cxnSpMkLst>
        </pc:cxnChg>
        <pc:cxnChg chg="add del mod">
          <ac:chgData name="Kalkundri, Gauri Ganesh" userId="3757c3b8-3e9f-48c3-a84d-8af138c58501" providerId="ADAL" clId="{39E944A0-83F5-4C2A-BDAA-7231429E58F7}" dt="2020-08-03T21:38:09.353" v="226"/>
          <ac:cxnSpMkLst>
            <pc:docMk/>
            <pc:sldMk cId="3014950434" sldId="257"/>
            <ac:cxnSpMk id="15" creationId="{4EB8A646-DA7A-402F-892F-176F8021E15B}"/>
          </ac:cxnSpMkLst>
        </pc:cxn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20" creationId="{EE68D41B-9286-479F-9AB7-678C8E348D71}"/>
          </ac:cxnSpMkLst>
        </pc:cxnChg>
        <pc:cxnChg chg="add del">
          <ac:chgData name="Kalkundri, Gauri Ganesh" userId="3757c3b8-3e9f-48c3-a84d-8af138c58501" providerId="ADAL" clId="{39E944A0-83F5-4C2A-BDAA-7231429E58F7}" dt="2020-08-03T21:31:07.498" v="184" actId="26606"/>
          <ac:cxnSpMkLst>
            <pc:docMk/>
            <pc:sldMk cId="3014950434" sldId="257"/>
            <ac:cxnSpMk id="30" creationId="{CF8B8C81-54DC-4AF5-B682-3A2C70A6B55C}"/>
          </ac:cxnSpMkLst>
        </pc:cxnChg>
        <pc:cxnChg chg="add">
          <ac:chgData name="Kalkundri, Gauri Ganesh" userId="3757c3b8-3e9f-48c3-a84d-8af138c58501" providerId="ADAL" clId="{39E944A0-83F5-4C2A-BDAA-7231429E58F7}" dt="2020-08-03T21:31:07.533" v="185" actId="26606"/>
          <ac:cxnSpMkLst>
            <pc:docMk/>
            <pc:sldMk cId="3014950434" sldId="257"/>
            <ac:cxnSpMk id="34" creationId="{36CF827D-A163-47F7-BD87-34EB4FA7D696}"/>
          </ac:cxnSpMkLst>
        </pc:cxnChg>
        <pc:cxnChg chg="add">
          <ac:chgData name="Kalkundri, Gauri Ganesh" userId="3757c3b8-3e9f-48c3-a84d-8af138c58501" providerId="ADAL" clId="{39E944A0-83F5-4C2A-BDAA-7231429E58F7}" dt="2020-08-03T21:31:07.533" v="185" actId="26606"/>
          <ac:cxnSpMkLst>
            <pc:docMk/>
            <pc:sldMk cId="3014950434" sldId="257"/>
            <ac:cxnSpMk id="35" creationId="{D299D9A9-1DA8-433D-A9BC-FB48D93D4217}"/>
          </ac:cxnSpMkLst>
        </pc:cxnChg>
      </pc:sldChg>
      <pc:sldChg chg="modSp del">
        <pc:chgData name="Kalkundri, Gauri Ganesh" userId="3757c3b8-3e9f-48c3-a84d-8af138c58501" providerId="ADAL" clId="{39E944A0-83F5-4C2A-BDAA-7231429E58F7}" dt="2020-08-03T22:27:27.315" v="348" actId="2696"/>
        <pc:sldMkLst>
          <pc:docMk/>
          <pc:sldMk cId="2547489338" sldId="258"/>
        </pc:sldMkLst>
        <pc:spChg chg="mod">
          <ac:chgData name="Kalkundri, Gauri Ganesh" userId="3757c3b8-3e9f-48c3-a84d-8af138c58501" providerId="ADAL" clId="{39E944A0-83F5-4C2A-BDAA-7231429E58F7}" dt="2020-08-03T21:21:42.230" v="152" actId="20577"/>
          <ac:spMkLst>
            <pc:docMk/>
            <pc:sldMk cId="2547489338" sldId="258"/>
            <ac:spMk id="2" creationId="{0F36CB21-D11A-4479-BF52-35B210616F1B}"/>
          </ac:spMkLst>
        </pc:spChg>
      </pc:sldChg>
      <pc:sldChg chg="addSp delSp modSp">
        <pc:chgData name="Kalkundri, Gauri Ganesh" userId="3757c3b8-3e9f-48c3-a84d-8af138c58501" providerId="ADAL" clId="{39E944A0-83F5-4C2A-BDAA-7231429E58F7}" dt="2020-08-03T23:25:53.170" v="1238" actId="1076"/>
        <pc:sldMkLst>
          <pc:docMk/>
          <pc:sldMk cId="3479786201" sldId="259"/>
        </pc:sldMkLst>
        <pc:spChg chg="mod">
          <ac:chgData name="Kalkundri, Gauri Ganesh" userId="3757c3b8-3e9f-48c3-a84d-8af138c58501" providerId="ADAL" clId="{39E944A0-83F5-4C2A-BDAA-7231429E58F7}" dt="2020-08-03T23:12:44.337" v="1094" actId="255"/>
          <ac:spMkLst>
            <pc:docMk/>
            <pc:sldMk cId="3479786201" sldId="259"/>
            <ac:spMk id="2" creationId="{5C42A884-5456-4148-A51C-7485BF0960A5}"/>
          </ac:spMkLst>
        </pc:spChg>
        <pc:spChg chg="add mod">
          <ac:chgData name="Kalkundri, Gauri Ganesh" userId="3757c3b8-3e9f-48c3-a84d-8af138c58501" providerId="ADAL" clId="{39E944A0-83F5-4C2A-BDAA-7231429E58F7}" dt="2020-08-03T23:25:34.070" v="1230" actId="1076"/>
          <ac:spMkLst>
            <pc:docMk/>
            <pc:sldMk cId="3479786201" sldId="259"/>
            <ac:spMk id="3" creationId="{2BA58555-DB33-4699-95D5-51DD5A2B5CA4}"/>
          </ac:spMkLst>
        </pc:spChg>
        <pc:spChg chg="add mod">
          <ac:chgData name="Kalkundri, Gauri Ganesh" userId="3757c3b8-3e9f-48c3-a84d-8af138c58501" providerId="ADAL" clId="{39E944A0-83F5-4C2A-BDAA-7231429E58F7}" dt="2020-08-03T23:25:38.579" v="1232" actId="1076"/>
          <ac:spMkLst>
            <pc:docMk/>
            <pc:sldMk cId="3479786201" sldId="259"/>
            <ac:spMk id="4" creationId="{1FF93C99-4634-4A9A-982D-A55BB1BECB03}"/>
          </ac:spMkLst>
        </pc:spChg>
        <pc:spChg chg="add mod">
          <ac:chgData name="Kalkundri, Gauri Ganesh" userId="3757c3b8-3e9f-48c3-a84d-8af138c58501" providerId="ADAL" clId="{39E944A0-83F5-4C2A-BDAA-7231429E58F7}" dt="2020-08-03T23:25:50.632" v="1237" actId="1076"/>
          <ac:spMkLst>
            <pc:docMk/>
            <pc:sldMk cId="3479786201" sldId="259"/>
            <ac:spMk id="5" creationId="{A876602F-0CFD-4CB6-9CCC-48481B7C9C8F}"/>
          </ac:spMkLst>
        </pc:spChg>
        <pc:spChg chg="add mod">
          <ac:chgData name="Kalkundri, Gauri Ganesh" userId="3757c3b8-3e9f-48c3-a84d-8af138c58501" providerId="ADAL" clId="{39E944A0-83F5-4C2A-BDAA-7231429E58F7}" dt="2020-08-03T23:13:04.277" v="1097" actId="255"/>
          <ac:spMkLst>
            <pc:docMk/>
            <pc:sldMk cId="3479786201" sldId="259"/>
            <ac:spMk id="12" creationId="{109A82FA-323B-419C-9372-FDE9B61127BA}"/>
          </ac:spMkLst>
        </pc:spChg>
        <pc:spChg chg="add mod">
          <ac:chgData name="Kalkundri, Gauri Ganesh" userId="3757c3b8-3e9f-48c3-a84d-8af138c58501" providerId="ADAL" clId="{39E944A0-83F5-4C2A-BDAA-7231429E58F7}" dt="2020-08-03T23:13:04.277" v="1097" actId="255"/>
          <ac:spMkLst>
            <pc:docMk/>
            <pc:sldMk cId="3479786201" sldId="259"/>
            <ac:spMk id="13" creationId="{C16093B9-25DE-4563-9200-8FC54907E94B}"/>
          </ac:spMkLst>
        </pc:spChg>
        <pc:spChg chg="add mod">
          <ac:chgData name="Kalkundri, Gauri Ganesh" userId="3757c3b8-3e9f-48c3-a84d-8af138c58501" providerId="ADAL" clId="{39E944A0-83F5-4C2A-BDAA-7231429E58F7}" dt="2020-08-03T23:13:04.277" v="1097" actId="255"/>
          <ac:spMkLst>
            <pc:docMk/>
            <pc:sldMk cId="3479786201" sldId="259"/>
            <ac:spMk id="14" creationId="{A701677E-426C-4070-BB5D-6708CAF70E53}"/>
          </ac:spMkLst>
        </pc:spChg>
        <pc:spChg chg="add mod">
          <ac:chgData name="Kalkundri, Gauri Ganesh" userId="3757c3b8-3e9f-48c3-a84d-8af138c58501" providerId="ADAL" clId="{39E944A0-83F5-4C2A-BDAA-7231429E58F7}" dt="2020-08-03T23:25:36.416" v="1231" actId="1076"/>
          <ac:spMkLst>
            <pc:docMk/>
            <pc:sldMk cId="3479786201" sldId="259"/>
            <ac:spMk id="15" creationId="{70C7232F-B588-4F0A-8BDB-F8A2F16737FF}"/>
          </ac:spMkLst>
        </pc:spChg>
        <pc:spChg chg="add mod">
          <ac:chgData name="Kalkundri, Gauri Ganesh" userId="3757c3b8-3e9f-48c3-a84d-8af138c58501" providerId="ADAL" clId="{39E944A0-83F5-4C2A-BDAA-7231429E58F7}" dt="2020-08-03T23:25:46.764" v="1236" actId="1076"/>
          <ac:spMkLst>
            <pc:docMk/>
            <pc:sldMk cId="3479786201" sldId="259"/>
            <ac:spMk id="16" creationId="{2820C549-B0DB-4ECF-86D9-E48B18D399FB}"/>
          </ac:spMkLst>
        </pc:spChg>
        <pc:spChg chg="add mod">
          <ac:chgData name="Kalkundri, Gauri Ganesh" userId="3757c3b8-3e9f-48c3-a84d-8af138c58501" providerId="ADAL" clId="{39E944A0-83F5-4C2A-BDAA-7231429E58F7}" dt="2020-08-03T23:25:53.170" v="1238" actId="1076"/>
          <ac:spMkLst>
            <pc:docMk/>
            <pc:sldMk cId="3479786201" sldId="259"/>
            <ac:spMk id="17" creationId="{E933B495-B70F-49AE-95D6-142A5BC632F2}"/>
          </ac:spMkLst>
        </pc:spChg>
        <pc:cxnChg chg="add del mod">
          <ac:chgData name="Kalkundri, Gauri Ganesh" userId="3757c3b8-3e9f-48c3-a84d-8af138c58501" providerId="ADAL" clId="{39E944A0-83F5-4C2A-BDAA-7231429E58F7}" dt="2020-08-03T22:46:15.858" v="598" actId="478"/>
          <ac:cxnSpMkLst>
            <pc:docMk/>
            <pc:sldMk cId="3479786201" sldId="259"/>
            <ac:cxnSpMk id="7" creationId="{648B0A79-EEF2-47D6-B4D3-618CE4F4076A}"/>
          </ac:cxnSpMkLst>
        </pc:cxnChg>
        <pc:cxnChg chg="add del mod">
          <ac:chgData name="Kalkundri, Gauri Ganesh" userId="3757c3b8-3e9f-48c3-a84d-8af138c58501" providerId="ADAL" clId="{39E944A0-83F5-4C2A-BDAA-7231429E58F7}" dt="2020-08-03T22:46:19.960" v="599" actId="478"/>
          <ac:cxnSpMkLst>
            <pc:docMk/>
            <pc:sldMk cId="3479786201" sldId="259"/>
            <ac:cxnSpMk id="8" creationId="{8DE6EEB7-E044-4AAE-A3B8-B13AFD51AAE0}"/>
          </ac:cxnSpMkLst>
        </pc:cxnChg>
      </pc:sldChg>
      <pc:sldChg chg="addSp delSp modSp">
        <pc:chgData name="Kalkundri, Gauri Ganesh" userId="3757c3b8-3e9f-48c3-a84d-8af138c58501" providerId="ADAL" clId="{39E944A0-83F5-4C2A-BDAA-7231429E58F7}" dt="2020-08-03T23:13:43.969" v="1102" actId="255"/>
        <pc:sldMkLst>
          <pc:docMk/>
          <pc:sldMk cId="1147583922" sldId="260"/>
        </pc:sldMkLst>
        <pc:spChg chg="del mod">
          <ac:chgData name="Kalkundri, Gauri Ganesh" userId="3757c3b8-3e9f-48c3-a84d-8af138c58501" providerId="ADAL" clId="{39E944A0-83F5-4C2A-BDAA-7231429E58F7}" dt="2020-08-03T21:25:25.225" v="164"/>
          <ac:spMkLst>
            <pc:docMk/>
            <pc:sldMk cId="1147583922" sldId="260"/>
            <ac:spMk id="2" creationId="{AE7DAFA4-46D5-4ECF-8BB2-C9BC2BA7EC9C}"/>
          </ac:spMkLst>
        </pc:spChg>
        <pc:spChg chg="add mod">
          <ac:chgData name="Kalkundri, Gauri Ganesh" userId="3757c3b8-3e9f-48c3-a84d-8af138c58501" providerId="ADAL" clId="{39E944A0-83F5-4C2A-BDAA-7231429E58F7}" dt="2020-08-03T23:13:32.672" v="1101" actId="255"/>
          <ac:spMkLst>
            <pc:docMk/>
            <pc:sldMk cId="1147583922" sldId="260"/>
            <ac:spMk id="3" creationId="{A96AFAE4-C6E6-4C82-9C26-C51C786DCE9A}"/>
          </ac:spMkLst>
        </pc:spChg>
        <pc:spChg chg="add del mod">
          <ac:chgData name="Kalkundri, Gauri Ganesh" userId="3757c3b8-3e9f-48c3-a84d-8af138c58501" providerId="ADAL" clId="{39E944A0-83F5-4C2A-BDAA-7231429E58F7}" dt="2020-08-03T21:27:01.988" v="170"/>
          <ac:spMkLst>
            <pc:docMk/>
            <pc:sldMk cId="1147583922" sldId="260"/>
            <ac:spMk id="4" creationId="{478EDEA2-7062-4CB7-BD5F-65D4237BCCFE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5" creationId="{82BB3664-C11D-4C88-A4F5-6E8D0FCF1AB8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6" creationId="{09D745B2-D510-4C07-AE04-45E6BAB0DF55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7" creationId="{81273218-8F2F-4638-B041-BB07A6418DE3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8" creationId="{ABD0A884-F99A-4482-9ED7-CFFD46D5F022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9" creationId="{149D95D6-BC41-4D8F-99B5-57581436D724}"/>
          </ac:spMkLst>
        </pc:spChg>
        <pc:spChg chg="add del mod">
          <ac:chgData name="Kalkundri, Gauri Ganesh" userId="3757c3b8-3e9f-48c3-a84d-8af138c58501" providerId="ADAL" clId="{39E944A0-83F5-4C2A-BDAA-7231429E58F7}" dt="2020-08-03T22:53:03.896" v="681" actId="11529"/>
          <ac:spMkLst>
            <pc:docMk/>
            <pc:sldMk cId="1147583922" sldId="260"/>
            <ac:spMk id="16" creationId="{CC546F77-4B0A-4A81-B8C3-C3C5F195866B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28" creationId="{1F5E94EC-A913-4DAE-A274-BCA66AAC468F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41" creationId="{42BAEC97-29F5-4257-9217-D7EA98D117C6}"/>
          </ac:spMkLst>
        </pc:spChg>
        <pc:spChg chg="add mod">
          <ac:chgData name="Kalkundri, Gauri Ganesh" userId="3757c3b8-3e9f-48c3-a84d-8af138c58501" providerId="ADAL" clId="{39E944A0-83F5-4C2A-BDAA-7231429E58F7}" dt="2020-08-03T23:13:43.969" v="1102" actId="255"/>
          <ac:spMkLst>
            <pc:docMk/>
            <pc:sldMk cId="1147583922" sldId="260"/>
            <ac:spMk id="42" creationId="{25D8D950-A27B-488F-A9A1-1138C251D2F2}"/>
          </ac:spMkLst>
        </pc:spChg>
        <pc:cxnChg chg="add del mod">
          <ac:chgData name="Kalkundri, Gauri Ganesh" userId="3757c3b8-3e9f-48c3-a84d-8af138c58501" providerId="ADAL" clId="{39E944A0-83F5-4C2A-BDAA-7231429E58F7}" dt="2020-08-03T22:51:27.596" v="673" actId="11529"/>
          <ac:cxnSpMkLst>
            <pc:docMk/>
            <pc:sldMk cId="1147583922" sldId="260"/>
            <ac:cxnSpMk id="11" creationId="{F47CF6B1-8CA9-4FB1-B886-902F3877A238}"/>
          </ac:cxnSpMkLst>
        </pc:cxnChg>
        <pc:cxnChg chg="add del mod">
          <ac:chgData name="Kalkundri, Gauri Ganesh" userId="3757c3b8-3e9f-48c3-a84d-8af138c58501" providerId="ADAL" clId="{39E944A0-83F5-4C2A-BDAA-7231429E58F7}" dt="2020-08-03T22:52:17.697" v="677" actId="11529"/>
          <ac:cxnSpMkLst>
            <pc:docMk/>
            <pc:sldMk cId="1147583922" sldId="260"/>
            <ac:cxnSpMk id="13" creationId="{3290FD58-B6B6-4722-AC0D-665A6512AA8E}"/>
          </ac:cxnSpMkLst>
        </pc:cxnChg>
        <pc:cxnChg chg="add del mod">
          <ac:chgData name="Kalkundri, Gauri Ganesh" userId="3757c3b8-3e9f-48c3-a84d-8af138c58501" providerId="ADAL" clId="{39E944A0-83F5-4C2A-BDAA-7231429E58F7}" dt="2020-08-03T22:52:47.368" v="679" actId="11529"/>
          <ac:cxnSpMkLst>
            <pc:docMk/>
            <pc:sldMk cId="1147583922" sldId="260"/>
            <ac:cxnSpMk id="15" creationId="{35975E08-97F9-4568-AE3B-98AFB152D6DA}"/>
          </ac:cxnSpMkLst>
        </pc:cxnChg>
        <pc:cxnChg chg="add mod">
          <ac:chgData name="Kalkundri, Gauri Ganesh" userId="3757c3b8-3e9f-48c3-a84d-8af138c58501" providerId="ADAL" clId="{39E944A0-83F5-4C2A-BDAA-7231429E58F7}" dt="2020-08-03T23:00:13.540" v="872" actId="1076"/>
          <ac:cxnSpMkLst>
            <pc:docMk/>
            <pc:sldMk cId="1147583922" sldId="260"/>
            <ac:cxnSpMk id="18" creationId="{1F65CF7D-FD39-4978-8F22-12BB48B5ABC0}"/>
          </ac:cxnSpMkLst>
        </pc:cxnChg>
        <pc:cxnChg chg="add mod">
          <ac:chgData name="Kalkundri, Gauri Ganesh" userId="3757c3b8-3e9f-48c3-a84d-8af138c58501" providerId="ADAL" clId="{39E944A0-83F5-4C2A-BDAA-7231429E58F7}" dt="2020-08-03T23:00:16.705" v="873" actId="1076"/>
          <ac:cxnSpMkLst>
            <pc:docMk/>
            <pc:sldMk cId="1147583922" sldId="260"/>
            <ac:cxnSpMk id="19" creationId="{2E493591-E4ED-4A86-AF8B-F90D8EDE25EC}"/>
          </ac:cxnSpMkLst>
        </pc:cxnChg>
        <pc:cxnChg chg="add mod">
          <ac:chgData name="Kalkundri, Gauri Ganesh" userId="3757c3b8-3e9f-48c3-a84d-8af138c58501" providerId="ADAL" clId="{39E944A0-83F5-4C2A-BDAA-7231429E58F7}" dt="2020-08-03T23:00:26.104" v="876" actId="1076"/>
          <ac:cxnSpMkLst>
            <pc:docMk/>
            <pc:sldMk cId="1147583922" sldId="260"/>
            <ac:cxnSpMk id="22" creationId="{B2F8C57D-B4AE-4FEC-950C-57B1FBA0780D}"/>
          </ac:cxnSpMkLst>
        </pc:cxnChg>
        <pc:cxnChg chg="add mod">
          <ac:chgData name="Kalkundri, Gauri Ganesh" userId="3757c3b8-3e9f-48c3-a84d-8af138c58501" providerId="ADAL" clId="{39E944A0-83F5-4C2A-BDAA-7231429E58F7}" dt="2020-08-03T23:00:29.268" v="877" actId="1076"/>
          <ac:cxnSpMkLst>
            <pc:docMk/>
            <pc:sldMk cId="1147583922" sldId="260"/>
            <ac:cxnSpMk id="24" creationId="{69907955-D780-4240-9987-561B2BF36FA8}"/>
          </ac:cxnSpMkLst>
        </pc:cxnChg>
        <pc:cxnChg chg="add mod">
          <ac:chgData name="Kalkundri, Gauri Ganesh" userId="3757c3b8-3e9f-48c3-a84d-8af138c58501" providerId="ADAL" clId="{39E944A0-83F5-4C2A-BDAA-7231429E58F7}" dt="2020-08-03T23:00:22.468" v="875" actId="1076"/>
          <ac:cxnSpMkLst>
            <pc:docMk/>
            <pc:sldMk cId="1147583922" sldId="260"/>
            <ac:cxnSpMk id="35" creationId="{B8A4C4D8-07EA-402C-B793-F3F54D0AFBF1}"/>
          </ac:cxnSpMkLst>
        </pc:cxnChg>
      </pc:sldChg>
      <pc:sldChg chg="delSp modSp">
        <pc:chgData name="Kalkundri, Gauri Ganesh" userId="3757c3b8-3e9f-48c3-a84d-8af138c58501" providerId="ADAL" clId="{39E944A0-83F5-4C2A-BDAA-7231429E58F7}" dt="2020-08-04T02:55:21.829" v="1306" actId="1076"/>
        <pc:sldMkLst>
          <pc:docMk/>
          <pc:sldMk cId="4188401621" sldId="260"/>
        </pc:sldMkLst>
        <pc:spChg chg="mod">
          <ac:chgData name="Kalkundri, Gauri Ganesh" userId="3757c3b8-3e9f-48c3-a84d-8af138c58501" providerId="ADAL" clId="{39E944A0-83F5-4C2A-BDAA-7231429E58F7}" dt="2020-08-04T02:51:31.444" v="1252" actId="20577"/>
          <ac:spMkLst>
            <pc:docMk/>
            <pc:sldMk cId="4188401621" sldId="260"/>
            <ac:spMk id="52" creationId="{F1CEEEE8-E0F3-4EEC-BAC7-A246C201E306}"/>
          </ac:spMkLst>
        </pc:spChg>
        <pc:spChg chg="mod">
          <ac:chgData name="Kalkundri, Gauri Ganesh" userId="3757c3b8-3e9f-48c3-a84d-8af138c58501" providerId="ADAL" clId="{39E944A0-83F5-4C2A-BDAA-7231429E58F7}" dt="2020-08-04T02:51:54.897" v="1259" actId="20577"/>
          <ac:spMkLst>
            <pc:docMk/>
            <pc:sldMk cId="4188401621" sldId="260"/>
            <ac:spMk id="53" creationId="{CA0D2DC9-9CFF-463C-A634-33A6B4B0F726}"/>
          </ac:spMkLst>
        </pc:spChg>
        <pc:spChg chg="mod">
          <ac:chgData name="Kalkundri, Gauri Ganesh" userId="3757c3b8-3e9f-48c3-a84d-8af138c58501" providerId="ADAL" clId="{39E944A0-83F5-4C2A-BDAA-7231429E58F7}" dt="2020-08-04T02:52:00.386" v="1265" actId="20577"/>
          <ac:spMkLst>
            <pc:docMk/>
            <pc:sldMk cId="4188401621" sldId="260"/>
            <ac:spMk id="54" creationId="{9F9AEF12-FD4D-4427-BFBA-5656B6BDA993}"/>
          </ac:spMkLst>
        </pc:spChg>
        <pc:spChg chg="mod">
          <ac:chgData name="Kalkundri, Gauri Ganesh" userId="3757c3b8-3e9f-48c3-a84d-8af138c58501" providerId="ADAL" clId="{39E944A0-83F5-4C2A-BDAA-7231429E58F7}" dt="2020-08-04T02:52:24.912" v="1270" actId="20577"/>
          <ac:spMkLst>
            <pc:docMk/>
            <pc:sldMk cId="4188401621" sldId="260"/>
            <ac:spMk id="55" creationId="{9785EE10-65E8-42EA-8AFE-A1BCAE3EDCC0}"/>
          </ac:spMkLst>
        </pc:spChg>
        <pc:spChg chg="mod">
          <ac:chgData name="Kalkundri, Gauri Ganesh" userId="3757c3b8-3e9f-48c3-a84d-8af138c58501" providerId="ADAL" clId="{39E944A0-83F5-4C2A-BDAA-7231429E58F7}" dt="2020-08-04T02:54:32.170" v="1285" actId="20577"/>
          <ac:spMkLst>
            <pc:docMk/>
            <pc:sldMk cId="4188401621" sldId="260"/>
            <ac:spMk id="60" creationId="{3420AE16-E556-4672-8268-B7EA9573678F}"/>
          </ac:spMkLst>
        </pc:spChg>
        <pc:spChg chg="mod">
          <ac:chgData name="Kalkundri, Gauri Ganesh" userId="3757c3b8-3e9f-48c3-a84d-8af138c58501" providerId="ADAL" clId="{39E944A0-83F5-4C2A-BDAA-7231429E58F7}" dt="2020-08-04T02:54:42.599" v="1297" actId="20577"/>
          <ac:spMkLst>
            <pc:docMk/>
            <pc:sldMk cId="4188401621" sldId="260"/>
            <ac:spMk id="61" creationId="{604C23EB-709D-4397-BED7-E513BD71F090}"/>
          </ac:spMkLst>
        </pc:spChg>
        <pc:spChg chg="del mod">
          <ac:chgData name="Kalkundri, Gauri Ganesh" userId="3757c3b8-3e9f-48c3-a84d-8af138c58501" providerId="ADAL" clId="{39E944A0-83F5-4C2A-BDAA-7231429E58F7}" dt="2020-08-04T02:55:05.210" v="1302"/>
          <ac:spMkLst>
            <pc:docMk/>
            <pc:sldMk cId="4188401621" sldId="260"/>
            <ac:spMk id="62" creationId="{B7E8DFD3-B3E4-4380-81E3-AABA61B8F2AC}"/>
          </ac:spMkLst>
        </pc:spChg>
        <pc:spChg chg="del">
          <ac:chgData name="Kalkundri, Gauri Ganesh" userId="3757c3b8-3e9f-48c3-a84d-8af138c58501" providerId="ADAL" clId="{39E944A0-83F5-4C2A-BDAA-7231429E58F7}" dt="2020-08-04T02:54:55.906" v="1300" actId="478"/>
          <ac:spMkLst>
            <pc:docMk/>
            <pc:sldMk cId="4188401621" sldId="260"/>
            <ac:spMk id="63" creationId="{27BA699E-5D45-428D-BED8-8B6709BDA29E}"/>
          </ac:spMkLst>
        </pc:spChg>
        <pc:cxnChg chg="mod">
          <ac:chgData name="Kalkundri, Gauri Ganesh" userId="3757c3b8-3e9f-48c3-a84d-8af138c58501" providerId="ADAL" clId="{39E944A0-83F5-4C2A-BDAA-7231429E58F7}" dt="2020-08-04T02:55:16.962" v="1304" actId="14100"/>
          <ac:cxnSpMkLst>
            <pc:docMk/>
            <pc:sldMk cId="4188401621" sldId="260"/>
            <ac:cxnSpMk id="47" creationId="{8E4BF17B-005E-46BC-9AFF-7DE9A9A92382}"/>
          </ac:cxnSpMkLst>
        </pc:cxnChg>
        <pc:cxnChg chg="mod">
          <ac:chgData name="Kalkundri, Gauri Ganesh" userId="3757c3b8-3e9f-48c3-a84d-8af138c58501" providerId="ADAL" clId="{39E944A0-83F5-4C2A-BDAA-7231429E58F7}" dt="2020-08-04T02:55:21.829" v="1306" actId="1076"/>
          <ac:cxnSpMkLst>
            <pc:docMk/>
            <pc:sldMk cId="4188401621" sldId="260"/>
            <ac:cxnSpMk id="56" creationId="{D8EDA162-26CD-43AC-B77D-F64B7A1C8846}"/>
          </ac:cxnSpMkLst>
        </pc:cxnChg>
        <pc:cxnChg chg="mod">
          <ac:chgData name="Kalkundri, Gauri Ganesh" userId="3757c3b8-3e9f-48c3-a84d-8af138c58501" providerId="ADAL" clId="{39E944A0-83F5-4C2A-BDAA-7231429E58F7}" dt="2020-08-04T02:55:19.908" v="1305" actId="1076"/>
          <ac:cxnSpMkLst>
            <pc:docMk/>
            <pc:sldMk cId="4188401621" sldId="260"/>
            <ac:cxnSpMk id="57" creationId="{A79F5692-8157-4968-B227-6CF6B747795E}"/>
          </ac:cxnSpMkLst>
        </pc:cxnChg>
        <pc:cxnChg chg="del mod">
          <ac:chgData name="Kalkundri, Gauri Ganesh" userId="3757c3b8-3e9f-48c3-a84d-8af138c58501" providerId="ADAL" clId="{39E944A0-83F5-4C2A-BDAA-7231429E58F7}" dt="2020-08-04T02:55:10.651" v="1303"/>
          <ac:cxnSpMkLst>
            <pc:docMk/>
            <pc:sldMk cId="4188401621" sldId="260"/>
            <ac:cxnSpMk id="58" creationId="{D6D2FFA5-C398-4E74-B665-87F3FDA6CE5D}"/>
          </ac:cxnSpMkLst>
        </pc:cxnChg>
        <pc:cxnChg chg="del">
          <ac:chgData name="Kalkundri, Gauri Ganesh" userId="3757c3b8-3e9f-48c3-a84d-8af138c58501" providerId="ADAL" clId="{39E944A0-83F5-4C2A-BDAA-7231429E58F7}" dt="2020-08-04T02:54:52.872" v="1299" actId="478"/>
          <ac:cxnSpMkLst>
            <pc:docMk/>
            <pc:sldMk cId="4188401621" sldId="260"/>
            <ac:cxnSpMk id="59" creationId="{65E8BC01-AA9B-4A9D-A25B-719CEDAE7359}"/>
          </ac:cxnSpMkLst>
        </pc:cxnChg>
      </pc:sldChg>
      <pc:sldChg chg="addSp delSp modSp add">
        <pc:chgData name="Kalkundri, Gauri Ganesh" userId="3757c3b8-3e9f-48c3-a84d-8af138c58501" providerId="ADAL" clId="{39E944A0-83F5-4C2A-BDAA-7231429E58F7}" dt="2020-08-03T23:23:20.311" v="1198" actId="14100"/>
        <pc:sldMkLst>
          <pc:docMk/>
          <pc:sldMk cId="1689375165" sldId="261"/>
        </pc:sldMkLst>
        <pc:spChg chg="add del mod">
          <ac:chgData name="Kalkundri, Gauri Ganesh" userId="3757c3b8-3e9f-48c3-a84d-8af138c58501" providerId="ADAL" clId="{39E944A0-83F5-4C2A-BDAA-7231429E58F7}" dt="2020-08-03T21:28:34.275" v="173"/>
          <ac:spMkLst>
            <pc:docMk/>
            <pc:sldMk cId="1689375165" sldId="261"/>
            <ac:spMk id="2" creationId="{F21B9B14-B2ED-4C2F-A4A5-71B8B9B9FA6A}"/>
          </ac:spMkLst>
        </pc:spChg>
        <pc:spChg chg="add mod">
          <ac:chgData name="Kalkundri, Gauri Ganesh" userId="3757c3b8-3e9f-48c3-a84d-8af138c58501" providerId="ADAL" clId="{39E944A0-83F5-4C2A-BDAA-7231429E58F7}" dt="2020-08-03T23:17:46.602" v="1140" actId="255"/>
          <ac:spMkLst>
            <pc:docMk/>
            <pc:sldMk cId="1689375165" sldId="261"/>
            <ac:spMk id="3" creationId="{B46B85DA-7929-430A-B1ED-B89258E151D9}"/>
          </ac:spMkLst>
        </pc:sp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5" creationId="{B64C19BF-539E-4DB6-8486-96C74AFB3083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7" creationId="{4CB1E751-E6BE-4AA4-9017-9F5D39524A6C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9" creationId="{55B9D73E-5331-4E88-9270-74D28593995A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1" creationId="{F58B5261-4C1B-4CC1-94D2-E5BBEFA1480E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3" creationId="{35CB4A65-8272-4525-AE98-C2AEA4F994E1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5" creationId="{8FE6B5E0-9109-4D25-8F92-86C5C5873A73}"/>
          </ac:picMkLst>
        </pc:picChg>
        <pc:picChg chg="add del mod">
          <ac:chgData name="Kalkundri, Gauri Ganesh" userId="3757c3b8-3e9f-48c3-a84d-8af138c58501" providerId="ADAL" clId="{39E944A0-83F5-4C2A-BDAA-7231429E58F7}" dt="2020-08-03T23:17:05.996" v="1130" actId="931"/>
          <ac:picMkLst>
            <pc:docMk/>
            <pc:sldMk cId="1689375165" sldId="261"/>
            <ac:picMk id="17" creationId="{522D6698-6D2C-4C44-957B-94D20E4893B5}"/>
          </ac:picMkLst>
        </pc:picChg>
        <pc:picChg chg="add mod">
          <ac:chgData name="Kalkundri, Gauri Ganesh" userId="3757c3b8-3e9f-48c3-a84d-8af138c58501" providerId="ADAL" clId="{39E944A0-83F5-4C2A-BDAA-7231429E58F7}" dt="2020-08-03T23:23:20.311" v="1198" actId="14100"/>
          <ac:picMkLst>
            <pc:docMk/>
            <pc:sldMk cId="1689375165" sldId="261"/>
            <ac:picMk id="19" creationId="{1A4A0A1C-F5A5-4566-A7DC-A9374EE4D6C7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06:53.106" v="1042" actId="20577"/>
        <pc:sldMkLst>
          <pc:docMk/>
          <pc:sldMk cId="748811284" sldId="262"/>
        </pc:sldMkLst>
        <pc:spChg chg="add mod">
          <ac:chgData name="Kalkundri, Gauri Ganesh" userId="3757c3b8-3e9f-48c3-a84d-8af138c58501" providerId="ADAL" clId="{39E944A0-83F5-4C2A-BDAA-7231429E58F7}" dt="2020-08-03T23:06:53.106" v="1042" actId="20577"/>
          <ac:spMkLst>
            <pc:docMk/>
            <pc:sldMk cId="748811284" sldId="262"/>
            <ac:spMk id="2" creationId="{9A70C51E-6488-4D22-A3E2-DD8A766E6AF7}"/>
          </ac:spMkLst>
        </pc:spChg>
      </pc:sldChg>
      <pc:sldChg chg="addSp delSp modSp">
        <pc:chgData name="Kalkundri, Gauri Ganesh" userId="3757c3b8-3e9f-48c3-a84d-8af138c58501" providerId="ADAL" clId="{39E944A0-83F5-4C2A-BDAA-7231429E58F7}" dt="2020-08-03T23:26:12.333" v="1240" actId="1076"/>
        <pc:sldMkLst>
          <pc:docMk/>
          <pc:sldMk cId="1777566123" sldId="263"/>
        </pc:sldMkLst>
        <pc:spChg chg="del mod">
          <ac:chgData name="Kalkundri, Gauri Ganesh" userId="3757c3b8-3e9f-48c3-a84d-8af138c58501" providerId="ADAL" clId="{39E944A0-83F5-4C2A-BDAA-7231429E58F7}" dt="2020-08-03T22:37:40.043" v="510"/>
          <ac:spMkLst>
            <pc:docMk/>
            <pc:sldMk cId="1777566123" sldId="263"/>
            <ac:spMk id="2" creationId="{5C42A884-5456-4148-A51C-7485BF0960A5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3" creationId="{2BA58555-DB33-4699-95D5-51DD5A2B5CA4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4" creationId="{1FF93C99-4634-4A9A-982D-A55BB1BECB03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5" creationId="{A876602F-0CFD-4CB6-9CCC-48481B7C9C8F}"/>
          </ac:spMkLst>
        </pc:spChg>
        <pc:spChg chg="add 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1" creationId="{C5F07C36-F7BC-427C-926D-132114BB3FA5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2" creationId="{109A82FA-323B-419C-9372-FDE9B61127BA}"/>
          </ac:spMkLst>
        </pc:spChg>
        <pc:spChg chg="add del mod">
          <ac:chgData name="Kalkundri, Gauri Ganesh" userId="3757c3b8-3e9f-48c3-a84d-8af138c58501" providerId="ADAL" clId="{39E944A0-83F5-4C2A-BDAA-7231429E58F7}" dt="2020-08-03T23:25:05.437" v="1228" actId="20577"/>
          <ac:spMkLst>
            <pc:docMk/>
            <pc:sldMk cId="1777566123" sldId="263"/>
            <ac:spMk id="13" creationId="{C16093B9-25DE-4563-9200-8FC54907E94B}"/>
          </ac:spMkLst>
        </pc:spChg>
        <pc:spChg chg="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4" creationId="{A701677E-426C-4070-BB5D-6708CAF70E53}"/>
          </ac:spMkLst>
        </pc:spChg>
        <pc:spChg chg="add mod">
          <ac:chgData name="Kalkundri, Gauri Ganesh" userId="3757c3b8-3e9f-48c3-a84d-8af138c58501" providerId="ADAL" clId="{39E944A0-83F5-4C2A-BDAA-7231429E58F7}" dt="2020-08-03T23:13:19.604" v="1099" actId="255"/>
          <ac:spMkLst>
            <pc:docMk/>
            <pc:sldMk cId="1777566123" sldId="263"/>
            <ac:spMk id="15" creationId="{F2B48F95-882A-4454-BAC9-12E326C1863D}"/>
          </ac:spMkLst>
        </pc:spChg>
        <pc:spChg chg="add mod">
          <ac:chgData name="Kalkundri, Gauri Ganesh" userId="3757c3b8-3e9f-48c3-a84d-8af138c58501" providerId="ADAL" clId="{39E944A0-83F5-4C2A-BDAA-7231429E58F7}" dt="2020-08-03T23:26:12.333" v="1240" actId="1076"/>
          <ac:spMkLst>
            <pc:docMk/>
            <pc:sldMk cId="1777566123" sldId="263"/>
            <ac:spMk id="16" creationId="{4B841BBC-64BA-4261-9D10-116E8339E3B2}"/>
          </ac:spMkLst>
        </pc:spChg>
        <pc:cxnChg chg="del mod">
          <ac:chgData name="Kalkundri, Gauri Ganesh" userId="3757c3b8-3e9f-48c3-a84d-8af138c58501" providerId="ADAL" clId="{39E944A0-83F5-4C2A-BDAA-7231429E58F7}" dt="2020-08-03T22:47:48.010" v="614" actId="478"/>
          <ac:cxnSpMkLst>
            <pc:docMk/>
            <pc:sldMk cId="1777566123" sldId="263"/>
            <ac:cxnSpMk id="7" creationId="{648B0A79-EEF2-47D6-B4D3-618CE4F4076A}"/>
          </ac:cxnSpMkLst>
        </pc:cxnChg>
        <pc:cxnChg chg="del mod">
          <ac:chgData name="Kalkundri, Gauri Ganesh" userId="3757c3b8-3e9f-48c3-a84d-8af138c58501" providerId="ADAL" clId="{39E944A0-83F5-4C2A-BDAA-7231429E58F7}" dt="2020-08-03T22:47:56.490" v="615" actId="478"/>
          <ac:cxnSpMkLst>
            <pc:docMk/>
            <pc:sldMk cId="1777566123" sldId="263"/>
            <ac:cxnSpMk id="8" creationId="{8DE6EEB7-E044-4AAE-A3B8-B13AFD51AAE0}"/>
          </ac:cxnSpMkLst>
        </pc:cxnChg>
      </pc:sldChg>
      <pc:sldChg chg="addSp modSp add">
        <pc:chgData name="Kalkundri, Gauri Ganesh" userId="3757c3b8-3e9f-48c3-a84d-8af138c58501" providerId="ADAL" clId="{39E944A0-83F5-4C2A-BDAA-7231429E58F7}" dt="2020-08-03T23:14:07.161" v="1104" actId="5793"/>
        <pc:sldMkLst>
          <pc:docMk/>
          <pc:sldMk cId="880091359" sldId="264"/>
        </pc:sldMkLst>
        <pc:spChg chg="add mod">
          <ac:chgData name="Kalkundri, Gauri Ganesh" userId="3757c3b8-3e9f-48c3-a84d-8af138c58501" providerId="ADAL" clId="{39E944A0-83F5-4C2A-BDAA-7231429E58F7}" dt="2020-08-03T23:14:07.161" v="1104" actId="5793"/>
          <ac:spMkLst>
            <pc:docMk/>
            <pc:sldMk cId="880091359" sldId="264"/>
            <ac:spMk id="2" creationId="{318D57CC-6573-4775-B554-CAA3AA92DEC6}"/>
          </ac:spMkLst>
        </pc:spChg>
      </pc:sldChg>
      <pc:sldChg chg="addSp modSp add">
        <pc:chgData name="Kalkundri, Gauri Ganesh" userId="3757c3b8-3e9f-48c3-a84d-8af138c58501" providerId="ADAL" clId="{39E944A0-83F5-4C2A-BDAA-7231429E58F7}" dt="2020-08-03T23:23:28.866" v="1199" actId="14100"/>
        <pc:sldMkLst>
          <pc:docMk/>
          <pc:sldMk cId="781903139" sldId="265"/>
        </pc:sldMkLst>
        <pc:picChg chg="add mod">
          <ac:chgData name="Kalkundri, Gauri Ganesh" userId="3757c3b8-3e9f-48c3-a84d-8af138c58501" providerId="ADAL" clId="{39E944A0-83F5-4C2A-BDAA-7231429E58F7}" dt="2020-08-03T23:23:28.866" v="1199" actId="14100"/>
          <ac:picMkLst>
            <pc:docMk/>
            <pc:sldMk cId="781903139" sldId="265"/>
            <ac:picMk id="3" creationId="{7F2085F5-5673-40F2-9782-57E528C89C6D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3:33.778" v="1200" actId="14100"/>
        <pc:sldMkLst>
          <pc:docMk/>
          <pc:sldMk cId="2173750540" sldId="266"/>
        </pc:sldMkLst>
        <pc:picChg chg="add mod">
          <ac:chgData name="Kalkundri, Gauri Ganesh" userId="3757c3b8-3e9f-48c3-a84d-8af138c58501" providerId="ADAL" clId="{39E944A0-83F5-4C2A-BDAA-7231429E58F7}" dt="2020-08-03T23:23:33.778" v="1200" actId="14100"/>
          <ac:picMkLst>
            <pc:docMk/>
            <pc:sldMk cId="2173750540" sldId="266"/>
            <ac:picMk id="3" creationId="{ED2DE53C-78D5-4088-8438-57481B5896D4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3:38.464" v="1201" actId="14100"/>
        <pc:sldMkLst>
          <pc:docMk/>
          <pc:sldMk cId="412959047" sldId="267"/>
        </pc:sldMkLst>
        <pc:picChg chg="add mod">
          <ac:chgData name="Kalkundri, Gauri Ganesh" userId="3757c3b8-3e9f-48c3-a84d-8af138c58501" providerId="ADAL" clId="{39E944A0-83F5-4C2A-BDAA-7231429E58F7}" dt="2020-08-03T23:23:38.464" v="1201" actId="14100"/>
          <ac:picMkLst>
            <pc:docMk/>
            <pc:sldMk cId="412959047" sldId="267"/>
            <ac:picMk id="3" creationId="{FA65C606-9FC1-43C8-A923-22CDA863C7B1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3:44.286" v="1202" actId="14100"/>
        <pc:sldMkLst>
          <pc:docMk/>
          <pc:sldMk cId="3655030189" sldId="268"/>
        </pc:sldMkLst>
        <pc:picChg chg="add mod">
          <ac:chgData name="Kalkundri, Gauri Ganesh" userId="3757c3b8-3e9f-48c3-a84d-8af138c58501" providerId="ADAL" clId="{39E944A0-83F5-4C2A-BDAA-7231429E58F7}" dt="2020-08-03T23:23:44.286" v="1202" actId="14100"/>
          <ac:picMkLst>
            <pc:docMk/>
            <pc:sldMk cId="3655030189" sldId="268"/>
            <ac:picMk id="3" creationId="{E2F56C59-1E31-4739-9B4B-A343EA8419FD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4:01.093" v="1206" actId="14100"/>
        <pc:sldMkLst>
          <pc:docMk/>
          <pc:sldMk cId="3001922259" sldId="269"/>
        </pc:sldMkLst>
        <pc:picChg chg="add mod">
          <ac:chgData name="Kalkundri, Gauri Ganesh" userId="3757c3b8-3e9f-48c3-a84d-8af138c58501" providerId="ADAL" clId="{39E944A0-83F5-4C2A-BDAA-7231429E58F7}" dt="2020-08-03T23:24:01.093" v="1206" actId="14100"/>
          <ac:picMkLst>
            <pc:docMk/>
            <pc:sldMk cId="3001922259" sldId="269"/>
            <ac:picMk id="3" creationId="{87A11DA1-9F04-4066-8C3B-7C721F45B537}"/>
          </ac:picMkLst>
        </pc:picChg>
      </pc:sldChg>
      <pc:sldChg chg="addSp modSp add">
        <pc:chgData name="Kalkundri, Gauri Ganesh" userId="3757c3b8-3e9f-48c3-a84d-8af138c58501" providerId="ADAL" clId="{39E944A0-83F5-4C2A-BDAA-7231429E58F7}" dt="2020-08-03T23:22:58.236" v="1197" actId="14100"/>
        <pc:sldMkLst>
          <pc:docMk/>
          <pc:sldMk cId="1080220102" sldId="270"/>
        </pc:sldMkLst>
        <pc:picChg chg="add mod">
          <ac:chgData name="Kalkundri, Gauri Ganesh" userId="3757c3b8-3e9f-48c3-a84d-8af138c58501" providerId="ADAL" clId="{39E944A0-83F5-4C2A-BDAA-7231429E58F7}" dt="2020-08-03T23:22:58.236" v="1197" actId="14100"/>
          <ac:picMkLst>
            <pc:docMk/>
            <pc:sldMk cId="1080220102" sldId="270"/>
            <ac:picMk id="3" creationId="{7B955C66-5A8E-4B2C-95EF-07D6B3AD06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3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8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1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6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7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8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6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3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6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9EE82-1F45-46F7-979C-C8C60C87A22D}" type="datetimeFigureOut">
              <a:rPr lang="en-IN" smtClean="0"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6F6F30F-FD12-40DB-A854-B03E43D42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3291-5D36-48FC-BFD8-262F405B3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Dropbox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14666-442E-44A4-82F3-45E87F152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94953"/>
          </a:xfrm>
        </p:spPr>
        <p:txBody>
          <a:bodyPr>
            <a:noAutofit/>
          </a:bodyPr>
          <a:lstStyle/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Harish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Panchumarthi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LAkshMI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Shivani Reddy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Bommineni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Gauri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kALKUNDRI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Amulya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Valupadasu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Mansi </a:t>
            </a:r>
            <a:r>
              <a:rPr lang="en-IN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sOMAYAJULA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881762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65C606-9FC1-43C8-A923-22CDA863C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6" y="728870"/>
            <a:ext cx="10416208" cy="5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F56C59-1E31-4739-9B4B-A343EA84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" y="156418"/>
            <a:ext cx="10774017" cy="59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A11DA1-9F04-4066-8C3B-7C721F45B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2" y="450574"/>
            <a:ext cx="10442715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55C66-5A8E-4B2C-95EF-07D6B3AD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622852"/>
            <a:ext cx="106414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0C51E-6488-4D22-A3E2-DD8A766E6AF7}"/>
              </a:ext>
            </a:extLst>
          </p:cNvPr>
          <p:cNvSpPr txBox="1"/>
          <p:nvPr/>
        </p:nvSpPr>
        <p:spPr>
          <a:xfrm>
            <a:off x="1086678" y="781878"/>
            <a:ext cx="90644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Task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Front end: Mansi </a:t>
            </a:r>
            <a:r>
              <a:rPr lang="en-IN" sz="2000" dirty="0" err="1"/>
              <a:t>Somayajula</a:t>
            </a:r>
            <a:r>
              <a:rPr lang="en-IN" sz="2000" dirty="0"/>
              <a:t>, </a:t>
            </a:r>
            <a:r>
              <a:rPr lang="en-IN" sz="2000" dirty="0" err="1"/>
              <a:t>Amulya</a:t>
            </a:r>
            <a:r>
              <a:rPr lang="en-IN" sz="2000" dirty="0"/>
              <a:t> </a:t>
            </a:r>
            <a:r>
              <a:rPr lang="en-IN" sz="2000" dirty="0" err="1"/>
              <a:t>Valupadasu</a:t>
            </a:r>
            <a:r>
              <a:rPr lang="en-IN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File operations and file syncing in </a:t>
            </a:r>
            <a:r>
              <a:rPr lang="en-IN" sz="2000" dirty="0" err="1"/>
              <a:t>aws</a:t>
            </a:r>
            <a:r>
              <a:rPr lang="en-IN" sz="2000" dirty="0"/>
              <a:t>: Gauri Ganesh Kalkundri, Lakshmi Shivani Reddy </a:t>
            </a:r>
            <a:r>
              <a:rPr lang="en-IN" sz="2000" dirty="0" err="1"/>
              <a:t>Bommineni</a:t>
            </a:r>
            <a:r>
              <a:rPr lang="en-IN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User login, signup, buckets syncing, database linking and linking front end and backend in flask: Harish </a:t>
            </a:r>
            <a:r>
              <a:rPr lang="en-IN" sz="2000" dirty="0" err="1"/>
              <a:t>Panchumarthi</a:t>
            </a:r>
            <a:r>
              <a:rPr lang="en-IN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Report: Mansi </a:t>
            </a:r>
            <a:r>
              <a:rPr lang="en-IN" sz="2000" dirty="0" err="1"/>
              <a:t>Somayajula</a:t>
            </a:r>
            <a:r>
              <a:rPr lang="en-IN" sz="2000" dirty="0"/>
              <a:t>, </a:t>
            </a:r>
            <a:r>
              <a:rPr lang="en-IN" sz="2000" dirty="0" err="1"/>
              <a:t>Amulya</a:t>
            </a:r>
            <a:r>
              <a:rPr lang="en-IN" sz="2000" dirty="0"/>
              <a:t> </a:t>
            </a:r>
            <a:r>
              <a:rPr lang="en-IN" sz="2000" dirty="0" err="1"/>
              <a:t>Valupadasu</a:t>
            </a:r>
            <a:r>
              <a:rPr lang="en-IN" sz="2000" dirty="0"/>
              <a:t>, Lakshmi Shivani Reddy </a:t>
            </a:r>
            <a:r>
              <a:rPr lang="en-IN" sz="2000" dirty="0" err="1"/>
              <a:t>Bommineni</a:t>
            </a: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dirty="0"/>
              <a:t>Presentation: Gauri Ganesh Kalkundri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9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831EA3-9EF3-4B11-87E0-E3A6CEA5A388}"/>
              </a:ext>
            </a:extLst>
          </p:cNvPr>
          <p:cNvSpPr txBox="1"/>
          <p:nvPr/>
        </p:nvSpPr>
        <p:spPr>
          <a:xfrm>
            <a:off x="1294362" y="753842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cap="all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Objective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	Develop a module to upload and download files from/ to cloud services.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49FB5C-2FF5-4647-AE3A-B9099CB9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2912013"/>
            <a:ext cx="1131520" cy="1281782"/>
          </a:xfrm>
          <a:prstGeom prst="rect">
            <a:avLst/>
          </a:prstGeom>
        </p:spPr>
      </p:pic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EE77B072-DCDD-49E6-9858-B2B416858743}"/>
              </a:ext>
            </a:extLst>
          </p:cNvPr>
          <p:cNvSpPr/>
          <p:nvPr/>
        </p:nvSpPr>
        <p:spPr>
          <a:xfrm>
            <a:off x="2585416" y="3414807"/>
            <a:ext cx="6889888" cy="3743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7CD1F0-4D83-4A26-8CEB-B4C35772CE85}"/>
              </a:ext>
            </a:extLst>
          </p:cNvPr>
          <p:cNvSpPr/>
          <p:nvPr/>
        </p:nvSpPr>
        <p:spPr>
          <a:xfrm>
            <a:off x="4267201" y="3307139"/>
            <a:ext cx="331304" cy="58971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38100618-E2E5-42C5-B3E3-5066D860C4BC}"/>
              </a:ext>
            </a:extLst>
          </p:cNvPr>
          <p:cNvSpPr/>
          <p:nvPr/>
        </p:nvSpPr>
        <p:spPr>
          <a:xfrm>
            <a:off x="5730025" y="2912012"/>
            <a:ext cx="1863472" cy="1234315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77CE7CFD-2899-4987-BE7E-75A86A5FA1C7}"/>
              </a:ext>
            </a:extLst>
          </p:cNvPr>
          <p:cNvSpPr/>
          <p:nvPr/>
        </p:nvSpPr>
        <p:spPr>
          <a:xfrm>
            <a:off x="9492216" y="2912012"/>
            <a:ext cx="1289403" cy="1281782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079C50-FC7E-4650-BF06-7B7723690B9B}"/>
              </a:ext>
            </a:extLst>
          </p:cNvPr>
          <p:cNvSpPr/>
          <p:nvPr/>
        </p:nvSpPr>
        <p:spPr>
          <a:xfrm>
            <a:off x="9594166" y="3414807"/>
            <a:ext cx="323557" cy="228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617A166D-A2C4-4F37-B08F-CCA43932EC44}"/>
              </a:ext>
            </a:extLst>
          </p:cNvPr>
          <p:cNvSpPr/>
          <p:nvPr/>
        </p:nvSpPr>
        <p:spPr>
          <a:xfrm>
            <a:off x="9917723" y="3789181"/>
            <a:ext cx="395821" cy="357146"/>
          </a:xfrm>
          <a:prstGeom prst="pent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172C9559-FD1E-4692-B35C-99CBA3517815}"/>
              </a:ext>
            </a:extLst>
          </p:cNvPr>
          <p:cNvSpPr/>
          <p:nvPr/>
        </p:nvSpPr>
        <p:spPr>
          <a:xfrm>
            <a:off x="10313544" y="3476175"/>
            <a:ext cx="323557" cy="265539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969E2-04C6-4315-92FE-20FF643C6C87}"/>
              </a:ext>
            </a:extLst>
          </p:cNvPr>
          <p:cNvSpPr txBox="1"/>
          <p:nvPr/>
        </p:nvSpPr>
        <p:spPr>
          <a:xfrm>
            <a:off x="3010923" y="4025013"/>
            <a:ext cx="198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Upload /Download an object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0F02C-85B5-4B81-BE11-21CD50CFC6DB}"/>
              </a:ext>
            </a:extLst>
          </p:cNvPr>
          <p:cNvSpPr txBox="1"/>
          <p:nvPr/>
        </p:nvSpPr>
        <p:spPr>
          <a:xfrm>
            <a:off x="6095999" y="4253995"/>
            <a:ext cx="149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FE062-9C81-4E5F-BDF6-30821190310C}"/>
              </a:ext>
            </a:extLst>
          </p:cNvPr>
          <p:cNvSpPr txBox="1"/>
          <p:nvPr/>
        </p:nvSpPr>
        <p:spPr>
          <a:xfrm>
            <a:off x="9594166" y="4348178"/>
            <a:ext cx="146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30149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A58555-DB33-4699-95D5-51DD5A2B5CA4}"/>
              </a:ext>
            </a:extLst>
          </p:cNvPr>
          <p:cNvSpPr/>
          <p:nvPr/>
        </p:nvSpPr>
        <p:spPr>
          <a:xfrm>
            <a:off x="2093843" y="1225319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93C99-4634-4A9A-982D-A55BB1BECB03}"/>
              </a:ext>
            </a:extLst>
          </p:cNvPr>
          <p:cNvSpPr/>
          <p:nvPr/>
        </p:nvSpPr>
        <p:spPr>
          <a:xfrm>
            <a:off x="2093843" y="2854828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76602F-0CFD-4CB6-9CCC-48481B7C9C8F}"/>
              </a:ext>
            </a:extLst>
          </p:cNvPr>
          <p:cNvSpPr/>
          <p:nvPr/>
        </p:nvSpPr>
        <p:spPr>
          <a:xfrm>
            <a:off x="2093843" y="4484337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DOWNLOADS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09A82FA-323B-419C-9372-FDE9B61127BA}"/>
              </a:ext>
            </a:extLst>
          </p:cNvPr>
          <p:cNvSpPr/>
          <p:nvPr/>
        </p:nvSpPr>
        <p:spPr>
          <a:xfrm>
            <a:off x="6142383" y="1065649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the application requirements</a:t>
            </a: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C16093B9-25DE-4563-9200-8FC54907E94B}"/>
              </a:ext>
            </a:extLst>
          </p:cNvPr>
          <p:cNvSpPr/>
          <p:nvPr/>
        </p:nvSpPr>
        <p:spPr>
          <a:xfrm>
            <a:off x="6096000" y="2471147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flask application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A701677E-426C-4070-BB5D-6708CAF70E53}"/>
              </a:ext>
            </a:extLst>
          </p:cNvPr>
          <p:cNvSpPr/>
          <p:nvPr/>
        </p:nvSpPr>
        <p:spPr>
          <a:xfrm>
            <a:off x="6142383" y="4097851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downloaded files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0C7232F-B588-4F0A-8BDB-F8A2F16737FF}"/>
              </a:ext>
            </a:extLst>
          </p:cNvPr>
          <p:cNvSpPr/>
          <p:nvPr/>
        </p:nvSpPr>
        <p:spPr>
          <a:xfrm>
            <a:off x="3219157" y="2293896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820C549-B0DB-4ECF-86D9-E48B18D399FB}"/>
              </a:ext>
            </a:extLst>
          </p:cNvPr>
          <p:cNvSpPr/>
          <p:nvPr/>
        </p:nvSpPr>
        <p:spPr>
          <a:xfrm>
            <a:off x="3219157" y="3928254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933B495-B70F-49AE-95D6-142A5BC632F2}"/>
              </a:ext>
            </a:extLst>
          </p:cNvPr>
          <p:cNvSpPr/>
          <p:nvPr/>
        </p:nvSpPr>
        <p:spPr>
          <a:xfrm>
            <a:off x="3263705" y="5557763"/>
            <a:ext cx="222738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E544AF-F5C2-481F-8965-513DE0A1B342}"/>
              </a:ext>
            </a:extLst>
          </p:cNvPr>
          <p:cNvSpPr txBox="1"/>
          <p:nvPr/>
        </p:nvSpPr>
        <p:spPr>
          <a:xfrm>
            <a:off x="1219344" y="325942"/>
            <a:ext cx="95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347978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A58555-DB33-4699-95D5-51DD5A2B5CA4}"/>
              </a:ext>
            </a:extLst>
          </p:cNvPr>
          <p:cNvSpPr/>
          <p:nvPr/>
        </p:nvSpPr>
        <p:spPr>
          <a:xfrm>
            <a:off x="2093843" y="1429700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93C99-4634-4A9A-982D-A55BB1BECB03}"/>
              </a:ext>
            </a:extLst>
          </p:cNvPr>
          <p:cNvSpPr/>
          <p:nvPr/>
        </p:nvSpPr>
        <p:spPr>
          <a:xfrm>
            <a:off x="2093843" y="3044687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76602F-0CFD-4CB6-9CCC-48481B7C9C8F}"/>
              </a:ext>
            </a:extLst>
          </p:cNvPr>
          <p:cNvSpPr/>
          <p:nvPr/>
        </p:nvSpPr>
        <p:spPr>
          <a:xfrm>
            <a:off x="2112600" y="4659674"/>
            <a:ext cx="2517914" cy="107342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UPLOADS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09A82FA-323B-419C-9372-FDE9B61127BA}"/>
              </a:ext>
            </a:extLst>
          </p:cNvPr>
          <p:cNvSpPr/>
          <p:nvPr/>
        </p:nvSpPr>
        <p:spPr>
          <a:xfrm>
            <a:off x="6096000" y="1044873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S3 interaction code</a:t>
            </a:r>
          </a:p>
        </p:txBody>
      </p:sp>
      <p:sp>
        <p:nvSpPr>
          <p:cNvPr id="13" name="Callout: Line with Accent Bar 12">
            <a:extLst>
              <a:ext uri="{FF2B5EF4-FFF2-40B4-BE49-F238E27FC236}">
                <a16:creationId xmlns:a16="http://schemas.microsoft.com/office/drawing/2014/main" id="{C16093B9-25DE-4563-9200-8FC54907E94B}"/>
              </a:ext>
            </a:extLst>
          </p:cNvPr>
          <p:cNvSpPr/>
          <p:nvPr/>
        </p:nvSpPr>
        <p:spPr>
          <a:xfrm>
            <a:off x="6096000" y="2467450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input via HTML </a:t>
            </a:r>
          </a:p>
        </p:txBody>
      </p:sp>
      <p:sp>
        <p:nvSpPr>
          <p:cNvPr id="14" name="Callout: Line with Accent Bar 13">
            <a:extLst>
              <a:ext uri="{FF2B5EF4-FFF2-40B4-BE49-F238E27FC236}">
                <a16:creationId xmlns:a16="http://schemas.microsoft.com/office/drawing/2014/main" id="{A701677E-426C-4070-BB5D-6708CAF70E53}"/>
              </a:ext>
            </a:extLst>
          </p:cNvPr>
          <p:cNvSpPr/>
          <p:nvPr/>
        </p:nvSpPr>
        <p:spPr>
          <a:xfrm>
            <a:off x="6142383" y="4097851"/>
            <a:ext cx="3843130" cy="961550"/>
          </a:xfrm>
          <a:prstGeom prst="accentCallout1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uploaded files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5F07C36-F7BC-427C-926D-132114BB3FA5}"/>
              </a:ext>
            </a:extLst>
          </p:cNvPr>
          <p:cNvSpPr/>
          <p:nvPr/>
        </p:nvSpPr>
        <p:spPr>
          <a:xfrm>
            <a:off x="3263705" y="2503126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2B48F95-882A-4454-BAC9-12E326C1863D}"/>
              </a:ext>
            </a:extLst>
          </p:cNvPr>
          <p:cNvSpPr/>
          <p:nvPr/>
        </p:nvSpPr>
        <p:spPr>
          <a:xfrm>
            <a:off x="3219157" y="4118113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B841BBC-64BA-4261-9D10-116E8339E3B2}"/>
              </a:ext>
            </a:extLst>
          </p:cNvPr>
          <p:cNvSpPr/>
          <p:nvPr/>
        </p:nvSpPr>
        <p:spPr>
          <a:xfrm>
            <a:off x="3219157" y="883291"/>
            <a:ext cx="267286" cy="541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6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6AFAE4-C6E6-4C82-9C26-C51C786DCE9A}"/>
              </a:ext>
            </a:extLst>
          </p:cNvPr>
          <p:cNvSpPr txBox="1"/>
          <p:nvPr/>
        </p:nvSpPr>
        <p:spPr>
          <a:xfrm>
            <a:off x="959700" y="169121"/>
            <a:ext cx="951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0DE5DD-B6D5-460B-9E5C-6B933E0F253D}"/>
              </a:ext>
            </a:extLst>
          </p:cNvPr>
          <p:cNvCxnSpPr>
            <a:cxnSpLocks/>
          </p:cNvCxnSpPr>
          <p:nvPr/>
        </p:nvCxnSpPr>
        <p:spPr>
          <a:xfrm>
            <a:off x="1224744" y="1179443"/>
            <a:ext cx="0" cy="490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856E42-F0F4-4F4D-B8D7-FF6B358C7F7D}"/>
              </a:ext>
            </a:extLst>
          </p:cNvPr>
          <p:cNvSpPr txBox="1"/>
          <p:nvPr/>
        </p:nvSpPr>
        <p:spPr>
          <a:xfrm>
            <a:off x="1086677" y="810111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dropbox</a:t>
            </a:r>
            <a:r>
              <a:rPr lang="en-IN" dirty="0"/>
              <a:t> /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560704-CED3-41CE-A8CF-3375271D03ED}"/>
              </a:ext>
            </a:extLst>
          </p:cNvPr>
          <p:cNvCxnSpPr>
            <a:cxnSpLocks/>
          </p:cNvCxnSpPr>
          <p:nvPr/>
        </p:nvCxnSpPr>
        <p:spPr>
          <a:xfrm>
            <a:off x="1224744" y="1457737"/>
            <a:ext cx="6235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AEDE92-250E-4045-9933-02DB8CC62C54}"/>
              </a:ext>
            </a:extLst>
          </p:cNvPr>
          <p:cNvSpPr txBox="1"/>
          <p:nvPr/>
        </p:nvSpPr>
        <p:spPr>
          <a:xfrm>
            <a:off x="1848294" y="1260986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static /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2E159D-D0CA-4F13-B704-71484727A45C}"/>
              </a:ext>
            </a:extLst>
          </p:cNvPr>
          <p:cNvCxnSpPr>
            <a:cxnSpLocks/>
          </p:cNvCxnSpPr>
          <p:nvPr/>
        </p:nvCxnSpPr>
        <p:spPr>
          <a:xfrm>
            <a:off x="1919112" y="1642403"/>
            <a:ext cx="0" cy="142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EBCBC0-7486-40BB-BD36-874CB17BAF3A}"/>
              </a:ext>
            </a:extLst>
          </p:cNvPr>
          <p:cNvCxnSpPr/>
          <p:nvPr/>
        </p:nvCxnSpPr>
        <p:spPr>
          <a:xfrm>
            <a:off x="1919112" y="1835917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145C54-7CE9-4D35-9A38-E361AF8DEDE4}"/>
              </a:ext>
            </a:extLst>
          </p:cNvPr>
          <p:cNvCxnSpPr/>
          <p:nvPr/>
        </p:nvCxnSpPr>
        <p:spPr>
          <a:xfrm>
            <a:off x="1941443" y="2192185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2DE144-5B5D-4ABA-8270-AD1C163E56E9}"/>
              </a:ext>
            </a:extLst>
          </p:cNvPr>
          <p:cNvCxnSpPr/>
          <p:nvPr/>
        </p:nvCxnSpPr>
        <p:spPr>
          <a:xfrm>
            <a:off x="1941443" y="2524539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33F35-D295-4431-9F89-526105E4B31B}"/>
              </a:ext>
            </a:extLst>
          </p:cNvPr>
          <p:cNvCxnSpPr/>
          <p:nvPr/>
        </p:nvCxnSpPr>
        <p:spPr>
          <a:xfrm>
            <a:off x="1941443" y="2880139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5E56E5-D0B8-47DB-81CF-3CD8BE50CF98}"/>
              </a:ext>
            </a:extLst>
          </p:cNvPr>
          <p:cNvSpPr txBox="1"/>
          <p:nvPr/>
        </p:nvSpPr>
        <p:spPr>
          <a:xfrm>
            <a:off x="2541756" y="1680180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02A92-7273-4137-93C0-D4A4E3569A1A}"/>
              </a:ext>
            </a:extLst>
          </p:cNvPr>
          <p:cNvSpPr txBox="1"/>
          <p:nvPr/>
        </p:nvSpPr>
        <p:spPr>
          <a:xfrm>
            <a:off x="2542048" y="2007520"/>
            <a:ext cx="173267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072A6-45F8-451F-AD83-3B0CDFA14F8E}"/>
              </a:ext>
            </a:extLst>
          </p:cNvPr>
          <p:cNvSpPr txBox="1"/>
          <p:nvPr/>
        </p:nvSpPr>
        <p:spPr>
          <a:xfrm>
            <a:off x="2541756" y="2328459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3E082-F5BA-40C3-A694-D1CA51893D40}"/>
              </a:ext>
            </a:extLst>
          </p:cNvPr>
          <p:cNvSpPr txBox="1"/>
          <p:nvPr/>
        </p:nvSpPr>
        <p:spPr>
          <a:xfrm>
            <a:off x="2541756" y="2704191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product_view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20BD27-B4A4-406A-85D6-5004E7774508}"/>
              </a:ext>
            </a:extLst>
          </p:cNvPr>
          <p:cNvCxnSpPr>
            <a:cxnSpLocks/>
          </p:cNvCxnSpPr>
          <p:nvPr/>
        </p:nvCxnSpPr>
        <p:spPr>
          <a:xfrm>
            <a:off x="1230304" y="3460843"/>
            <a:ext cx="62355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DEBDD4-2E06-4B8F-88F9-C21A3BF9C7A5}"/>
              </a:ext>
            </a:extLst>
          </p:cNvPr>
          <p:cNvSpPr txBox="1"/>
          <p:nvPr/>
        </p:nvSpPr>
        <p:spPr>
          <a:xfrm>
            <a:off x="1853854" y="3264092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templates /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4BF17B-005E-46BC-9AFF-7DE9A9A92382}"/>
              </a:ext>
            </a:extLst>
          </p:cNvPr>
          <p:cNvCxnSpPr>
            <a:cxnSpLocks/>
          </p:cNvCxnSpPr>
          <p:nvPr/>
        </p:nvCxnSpPr>
        <p:spPr>
          <a:xfrm flipH="1">
            <a:off x="1919112" y="3645509"/>
            <a:ext cx="5560" cy="19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CF50D5-7633-4B98-BDE5-81EC268112EF}"/>
              </a:ext>
            </a:extLst>
          </p:cNvPr>
          <p:cNvCxnSpPr/>
          <p:nvPr/>
        </p:nvCxnSpPr>
        <p:spPr>
          <a:xfrm>
            <a:off x="1941443" y="3762308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C4BB28-A4D0-46AF-B202-F42B50756D54}"/>
              </a:ext>
            </a:extLst>
          </p:cNvPr>
          <p:cNvCxnSpPr/>
          <p:nvPr/>
        </p:nvCxnSpPr>
        <p:spPr>
          <a:xfrm>
            <a:off x="1941443" y="4071113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70A5C6-10B6-482D-BCD6-D057542C616F}"/>
              </a:ext>
            </a:extLst>
          </p:cNvPr>
          <p:cNvCxnSpPr/>
          <p:nvPr/>
        </p:nvCxnSpPr>
        <p:spPr>
          <a:xfrm>
            <a:off x="1941443" y="4427520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76C674-6F0A-4DB2-9F44-AD9C1A44E774}"/>
              </a:ext>
            </a:extLst>
          </p:cNvPr>
          <p:cNvCxnSpPr/>
          <p:nvPr/>
        </p:nvCxnSpPr>
        <p:spPr>
          <a:xfrm>
            <a:off x="1941443" y="4759067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CEEEE8-E0F3-4EEC-BAC7-A246C201E306}"/>
              </a:ext>
            </a:extLst>
          </p:cNvPr>
          <p:cNvSpPr txBox="1"/>
          <p:nvPr/>
        </p:nvSpPr>
        <p:spPr>
          <a:xfrm>
            <a:off x="2505254" y="3560540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0D2DC9-9CFF-463C-A634-33A6B4B0F726}"/>
              </a:ext>
            </a:extLst>
          </p:cNvPr>
          <p:cNvSpPr txBox="1"/>
          <p:nvPr/>
        </p:nvSpPr>
        <p:spPr>
          <a:xfrm>
            <a:off x="2505254" y="3921536"/>
            <a:ext cx="215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9AEF12-FD4D-4427-BFBA-5656B6BDA993}"/>
              </a:ext>
            </a:extLst>
          </p:cNvPr>
          <p:cNvSpPr txBox="1"/>
          <p:nvPr/>
        </p:nvSpPr>
        <p:spPr>
          <a:xfrm>
            <a:off x="2505254" y="4224947"/>
            <a:ext cx="172177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layout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85EE10-65E8-42EA-8AFE-A1BCAE3EDCC0}"/>
              </a:ext>
            </a:extLst>
          </p:cNvPr>
          <p:cNvSpPr txBox="1"/>
          <p:nvPr/>
        </p:nvSpPr>
        <p:spPr>
          <a:xfrm>
            <a:off x="2499134" y="4583791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EDA162-26CD-43AC-B77D-F64B7A1C8846}"/>
              </a:ext>
            </a:extLst>
          </p:cNvPr>
          <p:cNvCxnSpPr/>
          <p:nvPr/>
        </p:nvCxnSpPr>
        <p:spPr>
          <a:xfrm>
            <a:off x="1941442" y="5112178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9F5692-8157-4968-B227-6CF6B747795E}"/>
              </a:ext>
            </a:extLst>
          </p:cNvPr>
          <p:cNvCxnSpPr/>
          <p:nvPr/>
        </p:nvCxnSpPr>
        <p:spPr>
          <a:xfrm>
            <a:off x="1941442" y="5453511"/>
            <a:ext cx="564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20AE16-E556-4672-8268-B7EA9573678F}"/>
              </a:ext>
            </a:extLst>
          </p:cNvPr>
          <p:cNvSpPr txBox="1"/>
          <p:nvPr/>
        </p:nvSpPr>
        <p:spPr>
          <a:xfrm>
            <a:off x="2505741" y="4927513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signup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4C23EB-709D-4397-BED7-E513BD71F090}"/>
              </a:ext>
            </a:extLst>
          </p:cNvPr>
          <p:cNvSpPr txBox="1"/>
          <p:nvPr/>
        </p:nvSpPr>
        <p:spPr>
          <a:xfrm>
            <a:off x="2499134" y="5268846"/>
            <a:ext cx="166343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84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8D57CC-6573-4775-B554-CAA3AA92DEC6}"/>
              </a:ext>
            </a:extLst>
          </p:cNvPr>
          <p:cNvSpPr txBox="1"/>
          <p:nvPr/>
        </p:nvSpPr>
        <p:spPr>
          <a:xfrm>
            <a:off x="1404730" y="503582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Learned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Creation of the virtual environment for the flask server using Linux. 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the Flask framework, SQLite database and Python tools.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Syncing the AWS S3 bucket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B85DA-7929-430A-B1ED-B89258E151D9}"/>
              </a:ext>
            </a:extLst>
          </p:cNvPr>
          <p:cNvSpPr txBox="1"/>
          <p:nvPr/>
        </p:nvSpPr>
        <p:spPr>
          <a:xfrm>
            <a:off x="923778" y="410816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A0A1C-F5A5-4566-A7DC-A9374EE4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9" y="1072536"/>
            <a:ext cx="10344444" cy="50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7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2085F5-5673-40F2-9782-57E528C89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1" y="492004"/>
            <a:ext cx="10296939" cy="55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2DE53C-78D5-4088-8438-57481B58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6" y="618978"/>
            <a:ext cx="10378899" cy="54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505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5C8CD0E5A274FBA64A72AAD2E8237" ma:contentTypeVersion="7" ma:contentTypeDescription="Create a new document." ma:contentTypeScope="" ma:versionID="65e7f6b4f54fdc3903b331d45a22053c">
  <xsd:schema xmlns:xsd="http://www.w3.org/2001/XMLSchema" xmlns:xs="http://www.w3.org/2001/XMLSchema" xmlns:p="http://schemas.microsoft.com/office/2006/metadata/properties" xmlns:ns3="5991b84c-224d-4c52-a171-99be6f888631" xmlns:ns4="657f68e9-c9eb-4d50-9caf-3c254498caac" targetNamespace="http://schemas.microsoft.com/office/2006/metadata/properties" ma:root="true" ma:fieldsID="26e418db0790974e2be17ae41b35d26d" ns3:_="" ns4:_="">
    <xsd:import namespace="5991b84c-224d-4c52-a171-99be6f888631"/>
    <xsd:import namespace="657f68e9-c9eb-4d50-9caf-3c254498c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1b84c-224d-4c52-a171-99be6f8886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f68e9-c9eb-4d50-9caf-3c254498ca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737CDF-5CBE-470F-8043-F24585713D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F2B8B1-4AA4-4103-A168-B8D6BC5ED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1b84c-224d-4c52-a171-99be6f888631"/>
    <ds:schemaRef ds:uri="657f68e9-c9eb-4d50-9caf-3c254498c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AD976C-A58C-46BA-B3BF-D0639DAB6A1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Wingdings</vt:lpstr>
      <vt:lpstr>Gallery</vt:lpstr>
      <vt:lpstr>Dropbox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Dropbox</dc:title>
  <dc:creator>Kalkundri, Gauri Ganesh</dc:creator>
  <cp:lastModifiedBy>Mansi Somayaula</cp:lastModifiedBy>
  <cp:revision>21</cp:revision>
  <dcterms:created xsi:type="dcterms:W3CDTF">2020-08-03T21:31:07Z</dcterms:created>
  <dcterms:modified xsi:type="dcterms:W3CDTF">2020-08-04T15:08:10Z</dcterms:modified>
</cp:coreProperties>
</file>