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58" r:id="rId4"/>
    <p:sldId id="259" r:id="rId5"/>
    <p:sldId id="260" r:id="rId6"/>
    <p:sldId id="264" r:id="rId7"/>
    <p:sldId id="261" r:id="rId8"/>
    <p:sldId id="265" r:id="rId9"/>
    <p:sldId id="262" r:id="rId10"/>
    <p:sldId id="266" r:id="rId11"/>
    <p:sldId id="267" r:id="rId12"/>
    <p:sldId id="268" r:id="rId13"/>
    <p:sldId id="269" r:id="rId14"/>
    <p:sldId id="263"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653" autoAdjust="0"/>
    <p:restoredTop sz="94660"/>
  </p:normalViewPr>
  <p:slideViewPr>
    <p:cSldViewPr snapToGrid="0">
      <p:cViewPr>
        <p:scale>
          <a:sx n="66" d="100"/>
          <a:sy n="66" d="100"/>
        </p:scale>
        <p:origin x="840" y="3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SUS\Desktop\screenshot\IMDB%20Movie%20Analysi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Movie</a:t>
            </a:r>
            <a:r>
              <a:rPr lang="en-US" baseline="0"/>
              <a:t> duration- </a:t>
            </a:r>
            <a:r>
              <a:rPr lang="en-US"/>
              <a:t>imdb</a:t>
            </a:r>
            <a:r>
              <a:rPr lang="en-US" baseline="0"/>
              <a:t> Score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'Task B'!$B$1</c:f>
              <c:strCache>
                <c:ptCount val="1"/>
                <c:pt idx="0">
                  <c:v>imdb_score</c:v>
                </c:pt>
              </c:strCache>
            </c:strRef>
          </c:tx>
          <c:spPr>
            <a:ln w="38100" cap="rnd">
              <a:noFill/>
              <a:round/>
            </a:ln>
            <a:effectLst/>
          </c:spPr>
          <c:marker>
            <c:symbol val="circle"/>
            <c:size val="5"/>
            <c:spPr>
              <a:solidFill>
                <a:schemeClr val="accent1"/>
              </a:solidFill>
              <a:ln w="9525">
                <a:noFill/>
              </a:ln>
              <a:effectLst/>
            </c:spPr>
          </c:marker>
          <c:trendline>
            <c:spPr>
              <a:ln w="19050" cap="rnd">
                <a:solidFill>
                  <a:schemeClr val="accent1"/>
                </a:solidFill>
                <a:prstDash val="sysDot"/>
              </a:ln>
              <a:effectLst/>
            </c:spPr>
            <c:trendlineType val="linear"/>
            <c:dispRSqr val="0"/>
            <c:dispEq val="0"/>
          </c:trendline>
          <c:xVal>
            <c:numRef>
              <c:f>'Task B'!$A$2:$A$5044</c:f>
              <c:numCache>
                <c:formatCode>General</c:formatCode>
                <c:ptCount val="5043"/>
                <c:pt idx="0">
                  <c:v>178</c:v>
                </c:pt>
                <c:pt idx="1">
                  <c:v>169</c:v>
                </c:pt>
                <c:pt idx="2">
                  <c:v>148</c:v>
                </c:pt>
                <c:pt idx="3">
                  <c:v>164</c:v>
                </c:pt>
                <c:pt idx="4">
                  <c:v>132</c:v>
                </c:pt>
                <c:pt idx="5">
                  <c:v>156</c:v>
                </c:pt>
                <c:pt idx="6">
                  <c:v>100</c:v>
                </c:pt>
                <c:pt idx="7">
                  <c:v>141</c:v>
                </c:pt>
                <c:pt idx="8">
                  <c:v>153</c:v>
                </c:pt>
                <c:pt idx="9">
                  <c:v>183</c:v>
                </c:pt>
                <c:pt idx="10">
                  <c:v>169</c:v>
                </c:pt>
                <c:pt idx="11">
                  <c:v>106</c:v>
                </c:pt>
                <c:pt idx="12">
                  <c:v>151</c:v>
                </c:pt>
                <c:pt idx="13">
                  <c:v>150</c:v>
                </c:pt>
                <c:pt idx="14">
                  <c:v>143</c:v>
                </c:pt>
                <c:pt idx="15">
                  <c:v>150</c:v>
                </c:pt>
                <c:pt idx="16">
                  <c:v>173</c:v>
                </c:pt>
                <c:pt idx="17">
                  <c:v>136</c:v>
                </c:pt>
                <c:pt idx="18">
                  <c:v>106</c:v>
                </c:pt>
                <c:pt idx="19">
                  <c:v>164</c:v>
                </c:pt>
                <c:pt idx="20">
                  <c:v>153</c:v>
                </c:pt>
                <c:pt idx="21">
                  <c:v>156</c:v>
                </c:pt>
                <c:pt idx="22">
                  <c:v>186</c:v>
                </c:pt>
                <c:pt idx="23">
                  <c:v>113</c:v>
                </c:pt>
                <c:pt idx="24">
                  <c:v>201</c:v>
                </c:pt>
                <c:pt idx="25">
                  <c:v>194</c:v>
                </c:pt>
                <c:pt idx="26">
                  <c:v>147</c:v>
                </c:pt>
                <c:pt idx="27">
                  <c:v>131</c:v>
                </c:pt>
                <c:pt idx="28">
                  <c:v>124</c:v>
                </c:pt>
                <c:pt idx="29">
                  <c:v>143</c:v>
                </c:pt>
                <c:pt idx="30">
                  <c:v>135</c:v>
                </c:pt>
                <c:pt idx="31">
                  <c:v>195</c:v>
                </c:pt>
                <c:pt idx="32">
                  <c:v>108</c:v>
                </c:pt>
                <c:pt idx="33">
                  <c:v>104</c:v>
                </c:pt>
                <c:pt idx="34">
                  <c:v>104</c:v>
                </c:pt>
                <c:pt idx="35">
                  <c:v>150</c:v>
                </c:pt>
                <c:pt idx="36">
                  <c:v>165</c:v>
                </c:pt>
                <c:pt idx="37">
                  <c:v>130</c:v>
                </c:pt>
                <c:pt idx="38">
                  <c:v>142</c:v>
                </c:pt>
                <c:pt idx="39">
                  <c:v>125</c:v>
                </c:pt>
                <c:pt idx="40">
                  <c:v>106</c:v>
                </c:pt>
                <c:pt idx="41">
                  <c:v>123</c:v>
                </c:pt>
                <c:pt idx="42">
                  <c:v>103</c:v>
                </c:pt>
                <c:pt idx="43">
                  <c:v>118</c:v>
                </c:pt>
                <c:pt idx="44">
                  <c:v>140</c:v>
                </c:pt>
                <c:pt idx="45">
                  <c:v>123</c:v>
                </c:pt>
                <c:pt idx="46">
                  <c:v>149</c:v>
                </c:pt>
                <c:pt idx="47">
                  <c:v>132</c:v>
                </c:pt>
                <c:pt idx="48">
                  <c:v>114</c:v>
                </c:pt>
                <c:pt idx="49">
                  <c:v>143</c:v>
                </c:pt>
                <c:pt idx="50">
                  <c:v>116</c:v>
                </c:pt>
                <c:pt idx="51">
                  <c:v>131</c:v>
                </c:pt>
                <c:pt idx="52">
                  <c:v>154</c:v>
                </c:pt>
                <c:pt idx="53">
                  <c:v>122</c:v>
                </c:pt>
                <c:pt idx="54">
                  <c:v>93</c:v>
                </c:pt>
                <c:pt idx="55">
                  <c:v>93</c:v>
                </c:pt>
                <c:pt idx="56">
                  <c:v>122</c:v>
                </c:pt>
                <c:pt idx="57">
                  <c:v>98</c:v>
                </c:pt>
                <c:pt idx="58">
                  <c:v>91</c:v>
                </c:pt>
                <c:pt idx="59">
                  <c:v>158</c:v>
                </c:pt>
                <c:pt idx="60">
                  <c:v>96</c:v>
                </c:pt>
                <c:pt idx="61">
                  <c:v>127</c:v>
                </c:pt>
                <c:pt idx="62">
                  <c:v>110</c:v>
                </c:pt>
                <c:pt idx="63">
                  <c:v>150</c:v>
                </c:pt>
                <c:pt idx="64">
                  <c:v>144</c:v>
                </c:pt>
                <c:pt idx="65">
                  <c:v>152</c:v>
                </c:pt>
                <c:pt idx="66">
                  <c:v>96</c:v>
                </c:pt>
                <c:pt idx="67">
                  <c:v>94</c:v>
                </c:pt>
                <c:pt idx="68">
                  <c:v>126</c:v>
                </c:pt>
                <c:pt idx="69">
                  <c:v>126</c:v>
                </c:pt>
                <c:pt idx="70">
                  <c:v>106</c:v>
                </c:pt>
                <c:pt idx="71">
                  <c:v>112</c:v>
                </c:pt>
                <c:pt idx="72">
                  <c:v>123</c:v>
                </c:pt>
                <c:pt idx="73">
                  <c:v>96</c:v>
                </c:pt>
                <c:pt idx="74">
                  <c:v>113</c:v>
                </c:pt>
                <c:pt idx="75">
                  <c:v>176</c:v>
                </c:pt>
                <c:pt idx="76">
                  <c:v>118</c:v>
                </c:pt>
                <c:pt idx="77">
                  <c:v>95</c:v>
                </c:pt>
                <c:pt idx="78">
                  <c:v>106</c:v>
                </c:pt>
                <c:pt idx="79">
                  <c:v>124</c:v>
                </c:pt>
                <c:pt idx="80">
                  <c:v>132</c:v>
                </c:pt>
                <c:pt idx="81">
                  <c:v>97</c:v>
                </c:pt>
                <c:pt idx="82">
                  <c:v>130</c:v>
                </c:pt>
                <c:pt idx="83">
                  <c:v>109</c:v>
                </c:pt>
                <c:pt idx="84">
                  <c:v>128</c:v>
                </c:pt>
                <c:pt idx="85">
                  <c:v>136</c:v>
                </c:pt>
                <c:pt idx="86">
                  <c:v>93</c:v>
                </c:pt>
                <c:pt idx="87">
                  <c:v>130</c:v>
                </c:pt>
                <c:pt idx="88">
                  <c:v>102</c:v>
                </c:pt>
                <c:pt idx="89">
                  <c:v>101</c:v>
                </c:pt>
                <c:pt idx="90">
                  <c:v>100</c:v>
                </c:pt>
                <c:pt idx="91">
                  <c:v>120</c:v>
                </c:pt>
                <c:pt idx="92">
                  <c:v>98</c:v>
                </c:pt>
                <c:pt idx="93">
                  <c:v>109</c:v>
                </c:pt>
                <c:pt idx="94">
                  <c:v>121</c:v>
                </c:pt>
                <c:pt idx="95">
                  <c:v>169</c:v>
                </c:pt>
                <c:pt idx="96">
                  <c:v>148</c:v>
                </c:pt>
                <c:pt idx="97">
                  <c:v>120</c:v>
                </c:pt>
                <c:pt idx="98">
                  <c:v>182</c:v>
                </c:pt>
                <c:pt idx="99">
                  <c:v>106</c:v>
                </c:pt>
                <c:pt idx="100">
                  <c:v>166</c:v>
                </c:pt>
                <c:pt idx="101">
                  <c:v>132</c:v>
                </c:pt>
                <c:pt idx="102">
                  <c:v>137</c:v>
                </c:pt>
                <c:pt idx="103">
                  <c:v>109</c:v>
                </c:pt>
                <c:pt idx="104">
                  <c:v>98</c:v>
                </c:pt>
                <c:pt idx="105">
                  <c:v>113</c:v>
                </c:pt>
                <c:pt idx="106">
                  <c:v>93</c:v>
                </c:pt>
                <c:pt idx="107">
                  <c:v>123</c:v>
                </c:pt>
                <c:pt idx="108">
                  <c:v>126</c:v>
                </c:pt>
                <c:pt idx="109">
                  <c:v>113</c:v>
                </c:pt>
                <c:pt idx="110">
                  <c:v>184</c:v>
                </c:pt>
                <c:pt idx="111">
                  <c:v>144</c:v>
                </c:pt>
                <c:pt idx="112">
                  <c:v>206</c:v>
                </c:pt>
                <c:pt idx="113">
                  <c:v>138</c:v>
                </c:pt>
                <c:pt idx="114">
                  <c:v>157</c:v>
                </c:pt>
                <c:pt idx="115">
                  <c:v>102</c:v>
                </c:pt>
                <c:pt idx="116">
                  <c:v>104</c:v>
                </c:pt>
                <c:pt idx="117">
                  <c:v>115</c:v>
                </c:pt>
                <c:pt idx="118">
                  <c:v>111</c:v>
                </c:pt>
                <c:pt idx="119">
                  <c:v>128</c:v>
                </c:pt>
                <c:pt idx="120">
                  <c:v>89</c:v>
                </c:pt>
                <c:pt idx="121">
                  <c:v>105</c:v>
                </c:pt>
                <c:pt idx="122">
                  <c:v>119</c:v>
                </c:pt>
                <c:pt idx="123">
                  <c:v>129</c:v>
                </c:pt>
                <c:pt idx="124">
                  <c:v>102</c:v>
                </c:pt>
                <c:pt idx="125">
                  <c:v>138</c:v>
                </c:pt>
                <c:pt idx="126">
                  <c:v>112</c:v>
                </c:pt>
                <c:pt idx="127">
                  <c:v>120</c:v>
                </c:pt>
                <c:pt idx="128">
                  <c:v>146</c:v>
                </c:pt>
                <c:pt idx="129">
                  <c:v>115</c:v>
                </c:pt>
                <c:pt idx="130">
                  <c:v>96</c:v>
                </c:pt>
                <c:pt idx="131">
                  <c:v>88</c:v>
                </c:pt>
                <c:pt idx="132">
                  <c:v>99</c:v>
                </c:pt>
                <c:pt idx="133">
                  <c:v>113</c:v>
                </c:pt>
                <c:pt idx="134">
                  <c:v>131</c:v>
                </c:pt>
                <c:pt idx="135">
                  <c:v>119</c:v>
                </c:pt>
                <c:pt idx="136">
                  <c:v>91</c:v>
                </c:pt>
                <c:pt idx="137">
                  <c:v>90</c:v>
                </c:pt>
                <c:pt idx="138">
                  <c:v>103</c:v>
                </c:pt>
                <c:pt idx="139">
                  <c:v>124</c:v>
                </c:pt>
                <c:pt idx="140">
                  <c:v>131</c:v>
                </c:pt>
                <c:pt idx="141">
                  <c:v>88</c:v>
                </c:pt>
                <c:pt idx="142">
                  <c:v>85</c:v>
                </c:pt>
                <c:pt idx="143">
                  <c:v>111</c:v>
                </c:pt>
                <c:pt idx="144">
                  <c:v>92</c:v>
                </c:pt>
                <c:pt idx="145">
                  <c:v>196</c:v>
                </c:pt>
                <c:pt idx="146">
                  <c:v>93</c:v>
                </c:pt>
                <c:pt idx="147">
                  <c:v>133</c:v>
                </c:pt>
                <c:pt idx="148">
                  <c:v>116</c:v>
                </c:pt>
                <c:pt idx="149">
                  <c:v>153</c:v>
                </c:pt>
                <c:pt idx="150">
                  <c:v>88</c:v>
                </c:pt>
                <c:pt idx="151">
                  <c:v>115</c:v>
                </c:pt>
                <c:pt idx="152">
                  <c:v>95</c:v>
                </c:pt>
                <c:pt idx="153">
                  <c:v>133</c:v>
                </c:pt>
                <c:pt idx="154">
                  <c:v>97</c:v>
                </c:pt>
                <c:pt idx="155">
                  <c:v>90</c:v>
                </c:pt>
                <c:pt idx="156">
                  <c:v>154</c:v>
                </c:pt>
                <c:pt idx="157">
                  <c:v>150</c:v>
                </c:pt>
                <c:pt idx="158">
                  <c:v>127</c:v>
                </c:pt>
                <c:pt idx="159">
                  <c:v>121</c:v>
                </c:pt>
                <c:pt idx="160">
                  <c:v>102</c:v>
                </c:pt>
                <c:pt idx="161">
                  <c:v>126</c:v>
                </c:pt>
                <c:pt idx="162">
                  <c:v>121</c:v>
                </c:pt>
                <c:pt idx="163">
                  <c:v>215</c:v>
                </c:pt>
                <c:pt idx="164">
                  <c:v>127</c:v>
                </c:pt>
                <c:pt idx="165">
                  <c:v>138</c:v>
                </c:pt>
                <c:pt idx="166">
                  <c:v>122</c:v>
                </c:pt>
                <c:pt idx="167">
                  <c:v>124</c:v>
                </c:pt>
                <c:pt idx="168">
                  <c:v>106</c:v>
                </c:pt>
                <c:pt idx="169">
                  <c:v>124</c:v>
                </c:pt>
                <c:pt idx="170">
                  <c:v>128</c:v>
                </c:pt>
                <c:pt idx="171">
                  <c:v>138</c:v>
                </c:pt>
                <c:pt idx="172">
                  <c:v>115</c:v>
                </c:pt>
                <c:pt idx="173">
                  <c:v>100</c:v>
                </c:pt>
                <c:pt idx="174">
                  <c:v>135</c:v>
                </c:pt>
                <c:pt idx="175">
                  <c:v>60</c:v>
                </c:pt>
                <c:pt idx="176">
                  <c:v>117</c:v>
                </c:pt>
                <c:pt idx="177">
                  <c:v>156</c:v>
                </c:pt>
                <c:pt idx="178">
                  <c:v>96</c:v>
                </c:pt>
                <c:pt idx="179">
                  <c:v>107</c:v>
                </c:pt>
                <c:pt idx="180">
                  <c:v>92</c:v>
                </c:pt>
                <c:pt idx="181">
                  <c:v>115</c:v>
                </c:pt>
                <c:pt idx="182">
                  <c:v>92</c:v>
                </c:pt>
                <c:pt idx="183">
                  <c:v>117</c:v>
                </c:pt>
                <c:pt idx="184">
                  <c:v>146</c:v>
                </c:pt>
                <c:pt idx="185">
                  <c:v>94</c:v>
                </c:pt>
                <c:pt idx="186">
                  <c:v>116</c:v>
                </c:pt>
                <c:pt idx="187">
                  <c:v>147</c:v>
                </c:pt>
                <c:pt idx="188">
                  <c:v>90</c:v>
                </c:pt>
                <c:pt idx="189">
                  <c:v>101</c:v>
                </c:pt>
                <c:pt idx="190">
                  <c:v>138</c:v>
                </c:pt>
                <c:pt idx="191">
                  <c:v>107</c:v>
                </c:pt>
                <c:pt idx="192">
                  <c:v>142</c:v>
                </c:pt>
                <c:pt idx="193">
                  <c:v>165</c:v>
                </c:pt>
                <c:pt idx="194">
                  <c:v>100</c:v>
                </c:pt>
                <c:pt idx="195">
                  <c:v>82</c:v>
                </c:pt>
                <c:pt idx="196">
                  <c:v>7.5</c:v>
                </c:pt>
                <c:pt idx="197">
                  <c:v>98</c:v>
                </c:pt>
                <c:pt idx="198">
                  <c:v>95</c:v>
                </c:pt>
                <c:pt idx="199">
                  <c:v>159</c:v>
                </c:pt>
                <c:pt idx="200">
                  <c:v>96</c:v>
                </c:pt>
                <c:pt idx="201">
                  <c:v>143</c:v>
                </c:pt>
                <c:pt idx="202">
                  <c:v>6.4</c:v>
                </c:pt>
                <c:pt idx="203">
                  <c:v>123</c:v>
                </c:pt>
                <c:pt idx="204">
                  <c:v>174</c:v>
                </c:pt>
                <c:pt idx="205">
                  <c:v>101</c:v>
                </c:pt>
                <c:pt idx="206">
                  <c:v>134</c:v>
                </c:pt>
                <c:pt idx="207">
                  <c:v>132</c:v>
                </c:pt>
                <c:pt idx="208">
                  <c:v>129</c:v>
                </c:pt>
                <c:pt idx="209">
                  <c:v>106</c:v>
                </c:pt>
                <c:pt idx="210">
                  <c:v>113</c:v>
                </c:pt>
                <c:pt idx="211">
                  <c:v>102</c:v>
                </c:pt>
                <c:pt idx="212">
                  <c:v>135</c:v>
                </c:pt>
                <c:pt idx="213">
                  <c:v>125</c:v>
                </c:pt>
                <c:pt idx="214">
                  <c:v>110</c:v>
                </c:pt>
                <c:pt idx="215">
                  <c:v>124</c:v>
                </c:pt>
                <c:pt idx="216">
                  <c:v>123</c:v>
                </c:pt>
                <c:pt idx="217">
                  <c:v>130</c:v>
                </c:pt>
                <c:pt idx="218">
                  <c:v>92</c:v>
                </c:pt>
                <c:pt idx="219">
                  <c:v>127</c:v>
                </c:pt>
                <c:pt idx="220">
                  <c:v>123</c:v>
                </c:pt>
                <c:pt idx="221">
                  <c:v>123</c:v>
                </c:pt>
                <c:pt idx="222">
                  <c:v>107</c:v>
                </c:pt>
                <c:pt idx="223">
                  <c:v>124</c:v>
                </c:pt>
                <c:pt idx="224">
                  <c:v>77</c:v>
                </c:pt>
                <c:pt idx="225">
                  <c:v>109</c:v>
                </c:pt>
                <c:pt idx="226">
                  <c:v>134</c:v>
                </c:pt>
                <c:pt idx="227">
                  <c:v>117</c:v>
                </c:pt>
                <c:pt idx="228">
                  <c:v>135</c:v>
                </c:pt>
                <c:pt idx="229">
                  <c:v>121</c:v>
                </c:pt>
                <c:pt idx="230">
                  <c:v>117</c:v>
                </c:pt>
                <c:pt idx="231">
                  <c:v>124</c:v>
                </c:pt>
                <c:pt idx="232">
                  <c:v>140</c:v>
                </c:pt>
                <c:pt idx="233">
                  <c:v>142</c:v>
                </c:pt>
                <c:pt idx="234">
                  <c:v>92</c:v>
                </c:pt>
                <c:pt idx="235">
                  <c:v>138</c:v>
                </c:pt>
                <c:pt idx="236">
                  <c:v>136</c:v>
                </c:pt>
                <c:pt idx="237">
                  <c:v>98</c:v>
                </c:pt>
                <c:pt idx="238">
                  <c:v>116</c:v>
                </c:pt>
                <c:pt idx="239">
                  <c:v>153</c:v>
                </c:pt>
                <c:pt idx="240">
                  <c:v>120</c:v>
                </c:pt>
                <c:pt idx="241">
                  <c:v>101</c:v>
                </c:pt>
                <c:pt idx="242">
                  <c:v>91</c:v>
                </c:pt>
                <c:pt idx="243">
                  <c:v>108</c:v>
                </c:pt>
                <c:pt idx="244">
                  <c:v>112</c:v>
                </c:pt>
                <c:pt idx="245">
                  <c:v>100</c:v>
                </c:pt>
                <c:pt idx="246">
                  <c:v>108</c:v>
                </c:pt>
                <c:pt idx="247">
                  <c:v>114</c:v>
                </c:pt>
                <c:pt idx="248">
                  <c:v>119</c:v>
                </c:pt>
                <c:pt idx="249">
                  <c:v>142</c:v>
                </c:pt>
                <c:pt idx="250">
                  <c:v>125</c:v>
                </c:pt>
                <c:pt idx="251">
                  <c:v>126</c:v>
                </c:pt>
                <c:pt idx="252">
                  <c:v>119</c:v>
                </c:pt>
                <c:pt idx="253">
                  <c:v>170</c:v>
                </c:pt>
                <c:pt idx="254">
                  <c:v>85</c:v>
                </c:pt>
                <c:pt idx="255">
                  <c:v>119</c:v>
                </c:pt>
                <c:pt idx="256">
                  <c:v>60</c:v>
                </c:pt>
                <c:pt idx="257">
                  <c:v>102</c:v>
                </c:pt>
                <c:pt idx="258">
                  <c:v>103</c:v>
                </c:pt>
                <c:pt idx="259">
                  <c:v>76</c:v>
                </c:pt>
                <c:pt idx="260">
                  <c:v>120</c:v>
                </c:pt>
                <c:pt idx="261">
                  <c:v>127</c:v>
                </c:pt>
                <c:pt idx="262">
                  <c:v>105</c:v>
                </c:pt>
                <c:pt idx="263">
                  <c:v>121</c:v>
                </c:pt>
                <c:pt idx="264">
                  <c:v>114</c:v>
                </c:pt>
                <c:pt idx="265">
                  <c:v>129</c:v>
                </c:pt>
                <c:pt idx="266">
                  <c:v>171</c:v>
                </c:pt>
                <c:pt idx="267">
                  <c:v>120</c:v>
                </c:pt>
                <c:pt idx="268">
                  <c:v>165</c:v>
                </c:pt>
                <c:pt idx="269">
                  <c:v>82</c:v>
                </c:pt>
                <c:pt idx="270">
                  <c:v>115</c:v>
                </c:pt>
                <c:pt idx="271">
                  <c:v>194</c:v>
                </c:pt>
                <c:pt idx="272">
                  <c:v>84</c:v>
                </c:pt>
                <c:pt idx="273">
                  <c:v>97</c:v>
                </c:pt>
                <c:pt idx="274">
                  <c:v>151</c:v>
                </c:pt>
                <c:pt idx="275">
                  <c:v>22</c:v>
                </c:pt>
                <c:pt idx="276">
                  <c:v>136</c:v>
                </c:pt>
                <c:pt idx="277">
                  <c:v>104</c:v>
                </c:pt>
                <c:pt idx="278">
                  <c:v>127</c:v>
                </c:pt>
                <c:pt idx="279">
                  <c:v>171</c:v>
                </c:pt>
                <c:pt idx="280">
                  <c:v>145</c:v>
                </c:pt>
                <c:pt idx="281">
                  <c:v>174</c:v>
                </c:pt>
                <c:pt idx="282">
                  <c:v>144</c:v>
                </c:pt>
                <c:pt idx="283">
                  <c:v>119</c:v>
                </c:pt>
                <c:pt idx="284">
                  <c:v>153</c:v>
                </c:pt>
                <c:pt idx="285">
                  <c:v>140</c:v>
                </c:pt>
                <c:pt idx="286">
                  <c:v>176</c:v>
                </c:pt>
                <c:pt idx="287">
                  <c:v>141</c:v>
                </c:pt>
                <c:pt idx="288">
                  <c:v>106</c:v>
                </c:pt>
                <c:pt idx="289">
                  <c:v>98</c:v>
                </c:pt>
                <c:pt idx="290">
                  <c:v>116</c:v>
                </c:pt>
                <c:pt idx="291">
                  <c:v>115</c:v>
                </c:pt>
                <c:pt idx="292">
                  <c:v>165</c:v>
                </c:pt>
                <c:pt idx="293">
                  <c:v>91</c:v>
                </c:pt>
                <c:pt idx="294">
                  <c:v>78</c:v>
                </c:pt>
                <c:pt idx="295">
                  <c:v>103</c:v>
                </c:pt>
                <c:pt idx="296">
                  <c:v>131</c:v>
                </c:pt>
                <c:pt idx="297">
                  <c:v>104</c:v>
                </c:pt>
                <c:pt idx="298">
                  <c:v>101</c:v>
                </c:pt>
                <c:pt idx="299">
                  <c:v>102</c:v>
                </c:pt>
                <c:pt idx="300">
                  <c:v>103</c:v>
                </c:pt>
                <c:pt idx="301">
                  <c:v>121</c:v>
                </c:pt>
                <c:pt idx="302">
                  <c:v>143</c:v>
                </c:pt>
                <c:pt idx="303">
                  <c:v>240</c:v>
                </c:pt>
                <c:pt idx="304">
                  <c:v>121</c:v>
                </c:pt>
                <c:pt idx="305">
                  <c:v>129</c:v>
                </c:pt>
                <c:pt idx="306">
                  <c:v>172</c:v>
                </c:pt>
                <c:pt idx="307">
                  <c:v>101</c:v>
                </c:pt>
                <c:pt idx="308">
                  <c:v>87</c:v>
                </c:pt>
                <c:pt idx="309">
                  <c:v>101</c:v>
                </c:pt>
                <c:pt idx="310">
                  <c:v>95</c:v>
                </c:pt>
                <c:pt idx="311">
                  <c:v>102</c:v>
                </c:pt>
                <c:pt idx="312">
                  <c:v>131</c:v>
                </c:pt>
                <c:pt idx="313">
                  <c:v>114</c:v>
                </c:pt>
                <c:pt idx="314">
                  <c:v>94</c:v>
                </c:pt>
                <c:pt idx="315">
                  <c:v>122</c:v>
                </c:pt>
                <c:pt idx="316">
                  <c:v>95</c:v>
                </c:pt>
                <c:pt idx="317">
                  <c:v>115</c:v>
                </c:pt>
                <c:pt idx="318">
                  <c:v>88</c:v>
                </c:pt>
                <c:pt idx="319">
                  <c:v>110</c:v>
                </c:pt>
                <c:pt idx="320">
                  <c:v>130</c:v>
                </c:pt>
                <c:pt idx="321">
                  <c:v>216</c:v>
                </c:pt>
                <c:pt idx="322">
                  <c:v>146</c:v>
                </c:pt>
                <c:pt idx="323">
                  <c:v>85</c:v>
                </c:pt>
                <c:pt idx="324">
                  <c:v>93</c:v>
                </c:pt>
                <c:pt idx="325">
                  <c:v>152</c:v>
                </c:pt>
                <c:pt idx="326">
                  <c:v>85</c:v>
                </c:pt>
                <c:pt idx="327">
                  <c:v>126</c:v>
                </c:pt>
                <c:pt idx="328">
                  <c:v>146</c:v>
                </c:pt>
                <c:pt idx="329">
                  <c:v>89</c:v>
                </c:pt>
                <c:pt idx="330">
                  <c:v>88</c:v>
                </c:pt>
                <c:pt idx="331">
                  <c:v>105</c:v>
                </c:pt>
                <c:pt idx="332">
                  <c:v>135</c:v>
                </c:pt>
                <c:pt idx="333">
                  <c:v>100</c:v>
                </c:pt>
                <c:pt idx="334">
                  <c:v>192</c:v>
                </c:pt>
                <c:pt idx="335">
                  <c:v>172</c:v>
                </c:pt>
                <c:pt idx="336">
                  <c:v>102</c:v>
                </c:pt>
                <c:pt idx="337">
                  <c:v>100</c:v>
                </c:pt>
                <c:pt idx="338">
                  <c:v>119</c:v>
                </c:pt>
                <c:pt idx="339">
                  <c:v>92</c:v>
                </c:pt>
                <c:pt idx="340">
                  <c:v>105</c:v>
                </c:pt>
                <c:pt idx="341">
                  <c:v>107</c:v>
                </c:pt>
                <c:pt idx="342">
                  <c:v>101</c:v>
                </c:pt>
                <c:pt idx="343">
                  <c:v>137</c:v>
                </c:pt>
                <c:pt idx="344">
                  <c:v>115</c:v>
                </c:pt>
                <c:pt idx="345">
                  <c:v>124</c:v>
                </c:pt>
                <c:pt idx="346">
                  <c:v>118</c:v>
                </c:pt>
                <c:pt idx="347">
                  <c:v>98</c:v>
                </c:pt>
                <c:pt idx="348">
                  <c:v>82</c:v>
                </c:pt>
                <c:pt idx="349">
                  <c:v>98</c:v>
                </c:pt>
                <c:pt idx="350">
                  <c:v>90</c:v>
                </c:pt>
                <c:pt idx="351">
                  <c:v>130</c:v>
                </c:pt>
                <c:pt idx="352">
                  <c:v>90</c:v>
                </c:pt>
                <c:pt idx="353">
                  <c:v>94</c:v>
                </c:pt>
                <c:pt idx="354">
                  <c:v>114</c:v>
                </c:pt>
                <c:pt idx="355">
                  <c:v>94</c:v>
                </c:pt>
                <c:pt idx="356">
                  <c:v>151</c:v>
                </c:pt>
                <c:pt idx="357">
                  <c:v>88</c:v>
                </c:pt>
                <c:pt idx="358">
                  <c:v>121</c:v>
                </c:pt>
                <c:pt idx="359">
                  <c:v>158</c:v>
                </c:pt>
                <c:pt idx="360">
                  <c:v>128</c:v>
                </c:pt>
                <c:pt idx="361">
                  <c:v>128</c:v>
                </c:pt>
                <c:pt idx="362">
                  <c:v>141</c:v>
                </c:pt>
                <c:pt idx="363">
                  <c:v>95</c:v>
                </c:pt>
                <c:pt idx="364">
                  <c:v>92</c:v>
                </c:pt>
                <c:pt idx="365">
                  <c:v>121</c:v>
                </c:pt>
                <c:pt idx="366">
                  <c:v>113</c:v>
                </c:pt>
                <c:pt idx="367">
                  <c:v>106</c:v>
                </c:pt>
                <c:pt idx="368">
                  <c:v>146</c:v>
                </c:pt>
                <c:pt idx="369">
                  <c:v>88</c:v>
                </c:pt>
                <c:pt idx="370">
                  <c:v>150</c:v>
                </c:pt>
                <c:pt idx="371">
                  <c:v>119</c:v>
                </c:pt>
                <c:pt idx="372">
                  <c:v>128</c:v>
                </c:pt>
                <c:pt idx="373">
                  <c:v>106</c:v>
                </c:pt>
                <c:pt idx="374">
                  <c:v>117</c:v>
                </c:pt>
                <c:pt idx="375">
                  <c:v>129</c:v>
                </c:pt>
                <c:pt idx="376">
                  <c:v>116</c:v>
                </c:pt>
                <c:pt idx="377">
                  <c:v>114</c:v>
                </c:pt>
                <c:pt idx="378">
                  <c:v>114</c:v>
                </c:pt>
                <c:pt idx="379">
                  <c:v>96</c:v>
                </c:pt>
                <c:pt idx="380">
                  <c:v>132</c:v>
                </c:pt>
                <c:pt idx="381">
                  <c:v>104</c:v>
                </c:pt>
                <c:pt idx="382">
                  <c:v>111</c:v>
                </c:pt>
                <c:pt idx="383">
                  <c:v>138</c:v>
                </c:pt>
                <c:pt idx="384">
                  <c:v>129</c:v>
                </c:pt>
                <c:pt idx="385">
                  <c:v>144</c:v>
                </c:pt>
                <c:pt idx="386">
                  <c:v>110</c:v>
                </c:pt>
                <c:pt idx="387">
                  <c:v>140</c:v>
                </c:pt>
                <c:pt idx="388">
                  <c:v>113</c:v>
                </c:pt>
                <c:pt idx="389">
                  <c:v>143</c:v>
                </c:pt>
                <c:pt idx="390">
                  <c:v>108</c:v>
                </c:pt>
                <c:pt idx="391">
                  <c:v>108</c:v>
                </c:pt>
                <c:pt idx="392">
                  <c:v>124</c:v>
                </c:pt>
                <c:pt idx="393">
                  <c:v>116</c:v>
                </c:pt>
                <c:pt idx="394">
                  <c:v>110</c:v>
                </c:pt>
                <c:pt idx="395">
                  <c:v>91</c:v>
                </c:pt>
                <c:pt idx="396">
                  <c:v>107</c:v>
                </c:pt>
                <c:pt idx="397">
                  <c:v>44</c:v>
                </c:pt>
                <c:pt idx="398">
                  <c:v>115</c:v>
                </c:pt>
                <c:pt idx="399">
                  <c:v>100</c:v>
                </c:pt>
                <c:pt idx="400">
                  <c:v>104</c:v>
                </c:pt>
                <c:pt idx="401">
                  <c:v>138</c:v>
                </c:pt>
                <c:pt idx="402">
                  <c:v>140</c:v>
                </c:pt>
                <c:pt idx="403">
                  <c:v>120</c:v>
                </c:pt>
                <c:pt idx="404">
                  <c:v>122</c:v>
                </c:pt>
                <c:pt idx="405">
                  <c:v>83</c:v>
                </c:pt>
                <c:pt idx="406">
                  <c:v>139</c:v>
                </c:pt>
                <c:pt idx="407">
                  <c:v>131</c:v>
                </c:pt>
                <c:pt idx="408">
                  <c:v>104</c:v>
                </c:pt>
                <c:pt idx="409">
                  <c:v>130</c:v>
                </c:pt>
                <c:pt idx="410">
                  <c:v>145</c:v>
                </c:pt>
                <c:pt idx="411">
                  <c:v>104</c:v>
                </c:pt>
                <c:pt idx="412">
                  <c:v>97</c:v>
                </c:pt>
                <c:pt idx="413">
                  <c:v>178</c:v>
                </c:pt>
                <c:pt idx="414">
                  <c:v>108</c:v>
                </c:pt>
                <c:pt idx="415">
                  <c:v>123</c:v>
                </c:pt>
                <c:pt idx="416">
                  <c:v>106</c:v>
                </c:pt>
                <c:pt idx="417">
                  <c:v>112</c:v>
                </c:pt>
                <c:pt idx="418">
                  <c:v>135</c:v>
                </c:pt>
                <c:pt idx="419">
                  <c:v>109</c:v>
                </c:pt>
                <c:pt idx="420">
                  <c:v>86</c:v>
                </c:pt>
                <c:pt idx="421">
                  <c:v>95</c:v>
                </c:pt>
                <c:pt idx="422">
                  <c:v>107</c:v>
                </c:pt>
                <c:pt idx="423">
                  <c:v>130</c:v>
                </c:pt>
                <c:pt idx="424">
                  <c:v>82</c:v>
                </c:pt>
                <c:pt idx="425">
                  <c:v>88</c:v>
                </c:pt>
                <c:pt idx="426">
                  <c:v>120</c:v>
                </c:pt>
                <c:pt idx="427">
                  <c:v>162</c:v>
                </c:pt>
                <c:pt idx="428">
                  <c:v>123</c:v>
                </c:pt>
                <c:pt idx="429">
                  <c:v>101</c:v>
                </c:pt>
                <c:pt idx="430">
                  <c:v>113</c:v>
                </c:pt>
                <c:pt idx="431">
                  <c:v>110</c:v>
                </c:pt>
                <c:pt idx="432">
                  <c:v>142</c:v>
                </c:pt>
                <c:pt idx="433">
                  <c:v>102</c:v>
                </c:pt>
                <c:pt idx="434">
                  <c:v>126</c:v>
                </c:pt>
                <c:pt idx="435">
                  <c:v>83</c:v>
                </c:pt>
                <c:pt idx="436">
                  <c:v>85</c:v>
                </c:pt>
                <c:pt idx="437">
                  <c:v>97</c:v>
                </c:pt>
                <c:pt idx="438">
                  <c:v>120</c:v>
                </c:pt>
                <c:pt idx="439">
                  <c:v>116</c:v>
                </c:pt>
                <c:pt idx="440">
                  <c:v>113</c:v>
                </c:pt>
                <c:pt idx="441">
                  <c:v>87</c:v>
                </c:pt>
                <c:pt idx="442">
                  <c:v>101</c:v>
                </c:pt>
                <c:pt idx="443">
                  <c:v>110</c:v>
                </c:pt>
                <c:pt idx="444">
                  <c:v>128</c:v>
                </c:pt>
                <c:pt idx="445">
                  <c:v>138</c:v>
                </c:pt>
                <c:pt idx="446">
                  <c:v>88</c:v>
                </c:pt>
                <c:pt idx="447">
                  <c:v>91</c:v>
                </c:pt>
                <c:pt idx="448">
                  <c:v>138</c:v>
                </c:pt>
                <c:pt idx="449">
                  <c:v>99</c:v>
                </c:pt>
                <c:pt idx="450">
                  <c:v>117</c:v>
                </c:pt>
                <c:pt idx="451">
                  <c:v>117</c:v>
                </c:pt>
                <c:pt idx="452">
                  <c:v>54</c:v>
                </c:pt>
                <c:pt idx="453">
                  <c:v>123</c:v>
                </c:pt>
                <c:pt idx="454">
                  <c:v>118</c:v>
                </c:pt>
                <c:pt idx="455">
                  <c:v>154</c:v>
                </c:pt>
                <c:pt idx="456">
                  <c:v>118</c:v>
                </c:pt>
                <c:pt idx="457">
                  <c:v>90</c:v>
                </c:pt>
                <c:pt idx="458">
                  <c:v>113</c:v>
                </c:pt>
                <c:pt idx="459">
                  <c:v>88</c:v>
                </c:pt>
                <c:pt idx="460">
                  <c:v>93</c:v>
                </c:pt>
                <c:pt idx="461">
                  <c:v>104</c:v>
                </c:pt>
                <c:pt idx="462">
                  <c:v>135</c:v>
                </c:pt>
                <c:pt idx="463">
                  <c:v>134</c:v>
                </c:pt>
                <c:pt idx="464">
                  <c:v>98</c:v>
                </c:pt>
                <c:pt idx="465">
                  <c:v>80</c:v>
                </c:pt>
                <c:pt idx="466">
                  <c:v>83</c:v>
                </c:pt>
                <c:pt idx="467">
                  <c:v>102</c:v>
                </c:pt>
                <c:pt idx="468">
                  <c:v>130</c:v>
                </c:pt>
                <c:pt idx="469">
                  <c:v>129</c:v>
                </c:pt>
                <c:pt idx="470">
                  <c:v>117</c:v>
                </c:pt>
                <c:pt idx="471">
                  <c:v>89</c:v>
                </c:pt>
                <c:pt idx="472">
                  <c:v>25</c:v>
                </c:pt>
                <c:pt idx="473">
                  <c:v>74</c:v>
                </c:pt>
                <c:pt idx="474">
                  <c:v>96</c:v>
                </c:pt>
                <c:pt idx="475">
                  <c:v>114</c:v>
                </c:pt>
                <c:pt idx="476">
                  <c:v>99</c:v>
                </c:pt>
                <c:pt idx="477">
                  <c:v>129</c:v>
                </c:pt>
                <c:pt idx="478">
                  <c:v>113</c:v>
                </c:pt>
                <c:pt idx="479">
                  <c:v>90</c:v>
                </c:pt>
                <c:pt idx="480">
                  <c:v>118</c:v>
                </c:pt>
                <c:pt idx="481">
                  <c:v>106</c:v>
                </c:pt>
                <c:pt idx="482">
                  <c:v>81</c:v>
                </c:pt>
                <c:pt idx="483">
                  <c:v>117</c:v>
                </c:pt>
                <c:pt idx="484">
                  <c:v>89</c:v>
                </c:pt>
                <c:pt idx="485">
                  <c:v>145</c:v>
                </c:pt>
                <c:pt idx="486">
                  <c:v>114</c:v>
                </c:pt>
                <c:pt idx="487">
                  <c:v>87</c:v>
                </c:pt>
                <c:pt idx="488">
                  <c:v>119</c:v>
                </c:pt>
                <c:pt idx="489">
                  <c:v>91</c:v>
                </c:pt>
                <c:pt idx="490">
                  <c:v>118</c:v>
                </c:pt>
                <c:pt idx="491">
                  <c:v>116</c:v>
                </c:pt>
                <c:pt idx="492">
                  <c:v>177</c:v>
                </c:pt>
                <c:pt idx="493">
                  <c:v>97</c:v>
                </c:pt>
                <c:pt idx="494">
                  <c:v>106</c:v>
                </c:pt>
                <c:pt idx="495">
                  <c:v>106</c:v>
                </c:pt>
                <c:pt idx="496">
                  <c:v>94</c:v>
                </c:pt>
                <c:pt idx="497">
                  <c:v>104</c:v>
                </c:pt>
                <c:pt idx="498">
                  <c:v>102</c:v>
                </c:pt>
                <c:pt idx="499">
                  <c:v>105</c:v>
                </c:pt>
                <c:pt idx="500">
                  <c:v>89</c:v>
                </c:pt>
                <c:pt idx="501">
                  <c:v>135</c:v>
                </c:pt>
                <c:pt idx="502">
                  <c:v>73</c:v>
                </c:pt>
                <c:pt idx="503">
                  <c:v>94</c:v>
                </c:pt>
                <c:pt idx="504">
                  <c:v>95</c:v>
                </c:pt>
                <c:pt idx="505">
                  <c:v>124</c:v>
                </c:pt>
                <c:pt idx="506">
                  <c:v>136</c:v>
                </c:pt>
                <c:pt idx="507">
                  <c:v>91</c:v>
                </c:pt>
                <c:pt idx="508">
                  <c:v>107</c:v>
                </c:pt>
                <c:pt idx="509">
                  <c:v>108</c:v>
                </c:pt>
                <c:pt idx="510">
                  <c:v>99</c:v>
                </c:pt>
                <c:pt idx="511">
                  <c:v>92</c:v>
                </c:pt>
                <c:pt idx="512">
                  <c:v>87</c:v>
                </c:pt>
                <c:pt idx="513">
                  <c:v>110</c:v>
                </c:pt>
                <c:pt idx="514">
                  <c:v>98</c:v>
                </c:pt>
                <c:pt idx="515">
                  <c:v>154</c:v>
                </c:pt>
                <c:pt idx="516">
                  <c:v>129</c:v>
                </c:pt>
                <c:pt idx="517">
                  <c:v>86</c:v>
                </c:pt>
                <c:pt idx="518">
                  <c:v>109</c:v>
                </c:pt>
                <c:pt idx="519">
                  <c:v>104</c:v>
                </c:pt>
                <c:pt idx="520">
                  <c:v>110</c:v>
                </c:pt>
                <c:pt idx="521">
                  <c:v>136</c:v>
                </c:pt>
                <c:pt idx="522">
                  <c:v>115</c:v>
                </c:pt>
                <c:pt idx="523">
                  <c:v>99</c:v>
                </c:pt>
                <c:pt idx="524">
                  <c:v>117</c:v>
                </c:pt>
                <c:pt idx="525">
                  <c:v>125</c:v>
                </c:pt>
                <c:pt idx="526">
                  <c:v>110</c:v>
                </c:pt>
                <c:pt idx="527">
                  <c:v>125</c:v>
                </c:pt>
                <c:pt idx="528">
                  <c:v>102</c:v>
                </c:pt>
                <c:pt idx="529">
                  <c:v>128</c:v>
                </c:pt>
                <c:pt idx="530">
                  <c:v>43</c:v>
                </c:pt>
                <c:pt idx="531">
                  <c:v>100</c:v>
                </c:pt>
                <c:pt idx="532">
                  <c:v>124</c:v>
                </c:pt>
                <c:pt idx="533">
                  <c:v>102</c:v>
                </c:pt>
                <c:pt idx="534">
                  <c:v>90</c:v>
                </c:pt>
                <c:pt idx="535">
                  <c:v>130</c:v>
                </c:pt>
                <c:pt idx="536">
                  <c:v>45</c:v>
                </c:pt>
                <c:pt idx="537">
                  <c:v>118</c:v>
                </c:pt>
                <c:pt idx="538">
                  <c:v>163</c:v>
                </c:pt>
                <c:pt idx="539">
                  <c:v>142</c:v>
                </c:pt>
                <c:pt idx="540">
                  <c:v>100</c:v>
                </c:pt>
                <c:pt idx="541">
                  <c:v>116</c:v>
                </c:pt>
                <c:pt idx="542">
                  <c:v>131</c:v>
                </c:pt>
                <c:pt idx="543">
                  <c:v>91</c:v>
                </c:pt>
                <c:pt idx="544">
                  <c:v>123</c:v>
                </c:pt>
                <c:pt idx="545">
                  <c:v>134</c:v>
                </c:pt>
                <c:pt idx="546">
                  <c:v>148</c:v>
                </c:pt>
                <c:pt idx="547">
                  <c:v>110</c:v>
                </c:pt>
                <c:pt idx="548">
                  <c:v>113</c:v>
                </c:pt>
                <c:pt idx="549">
                  <c:v>94</c:v>
                </c:pt>
                <c:pt idx="550">
                  <c:v>116</c:v>
                </c:pt>
                <c:pt idx="551">
                  <c:v>99</c:v>
                </c:pt>
                <c:pt idx="552">
                  <c:v>84</c:v>
                </c:pt>
                <c:pt idx="553">
                  <c:v>93</c:v>
                </c:pt>
                <c:pt idx="554">
                  <c:v>113</c:v>
                </c:pt>
                <c:pt idx="555">
                  <c:v>106</c:v>
                </c:pt>
                <c:pt idx="556">
                  <c:v>91</c:v>
                </c:pt>
                <c:pt idx="557">
                  <c:v>128</c:v>
                </c:pt>
                <c:pt idx="558">
                  <c:v>98</c:v>
                </c:pt>
                <c:pt idx="559">
                  <c:v>134</c:v>
                </c:pt>
                <c:pt idx="560">
                  <c:v>97</c:v>
                </c:pt>
                <c:pt idx="561">
                  <c:v>112</c:v>
                </c:pt>
                <c:pt idx="562">
                  <c:v>153</c:v>
                </c:pt>
                <c:pt idx="563">
                  <c:v>110</c:v>
                </c:pt>
                <c:pt idx="564">
                  <c:v>122</c:v>
                </c:pt>
                <c:pt idx="565">
                  <c:v>87</c:v>
                </c:pt>
                <c:pt idx="566">
                  <c:v>178</c:v>
                </c:pt>
                <c:pt idx="567">
                  <c:v>125</c:v>
                </c:pt>
                <c:pt idx="568">
                  <c:v>87</c:v>
                </c:pt>
                <c:pt idx="569">
                  <c:v>152</c:v>
                </c:pt>
                <c:pt idx="570">
                  <c:v>116</c:v>
                </c:pt>
                <c:pt idx="571">
                  <c:v>109</c:v>
                </c:pt>
                <c:pt idx="572">
                  <c:v>108</c:v>
                </c:pt>
                <c:pt idx="573">
                  <c:v>85</c:v>
                </c:pt>
                <c:pt idx="574">
                  <c:v>106</c:v>
                </c:pt>
                <c:pt idx="575">
                  <c:v>93</c:v>
                </c:pt>
                <c:pt idx="576">
                  <c:v>117</c:v>
                </c:pt>
                <c:pt idx="577">
                  <c:v>116</c:v>
                </c:pt>
                <c:pt idx="578">
                  <c:v>132</c:v>
                </c:pt>
                <c:pt idx="579">
                  <c:v>92</c:v>
                </c:pt>
                <c:pt idx="580">
                  <c:v>139</c:v>
                </c:pt>
                <c:pt idx="581">
                  <c:v>153</c:v>
                </c:pt>
                <c:pt idx="582">
                  <c:v>142</c:v>
                </c:pt>
                <c:pt idx="583">
                  <c:v>124</c:v>
                </c:pt>
                <c:pt idx="584">
                  <c:v>117</c:v>
                </c:pt>
                <c:pt idx="585">
                  <c:v>45</c:v>
                </c:pt>
                <c:pt idx="586">
                  <c:v>141</c:v>
                </c:pt>
                <c:pt idx="587">
                  <c:v>110</c:v>
                </c:pt>
                <c:pt idx="588">
                  <c:v>109</c:v>
                </c:pt>
                <c:pt idx="589">
                  <c:v>88</c:v>
                </c:pt>
                <c:pt idx="590">
                  <c:v>124</c:v>
                </c:pt>
                <c:pt idx="591">
                  <c:v>119</c:v>
                </c:pt>
                <c:pt idx="592">
                  <c:v>103</c:v>
                </c:pt>
                <c:pt idx="593">
                  <c:v>116</c:v>
                </c:pt>
                <c:pt idx="594">
                  <c:v>125</c:v>
                </c:pt>
                <c:pt idx="595">
                  <c:v>125</c:v>
                </c:pt>
                <c:pt idx="596">
                  <c:v>146</c:v>
                </c:pt>
                <c:pt idx="597">
                  <c:v>118</c:v>
                </c:pt>
                <c:pt idx="598">
                  <c:v>171</c:v>
                </c:pt>
                <c:pt idx="599">
                  <c:v>136</c:v>
                </c:pt>
                <c:pt idx="600">
                  <c:v>92</c:v>
                </c:pt>
                <c:pt idx="601">
                  <c:v>116</c:v>
                </c:pt>
                <c:pt idx="602">
                  <c:v>127</c:v>
                </c:pt>
                <c:pt idx="603">
                  <c:v>136</c:v>
                </c:pt>
                <c:pt idx="604">
                  <c:v>111</c:v>
                </c:pt>
                <c:pt idx="605">
                  <c:v>116</c:v>
                </c:pt>
                <c:pt idx="606">
                  <c:v>113</c:v>
                </c:pt>
                <c:pt idx="607">
                  <c:v>97</c:v>
                </c:pt>
                <c:pt idx="608">
                  <c:v>88</c:v>
                </c:pt>
                <c:pt idx="609">
                  <c:v>136</c:v>
                </c:pt>
                <c:pt idx="610">
                  <c:v>125</c:v>
                </c:pt>
                <c:pt idx="611">
                  <c:v>116</c:v>
                </c:pt>
                <c:pt idx="612">
                  <c:v>98</c:v>
                </c:pt>
                <c:pt idx="613">
                  <c:v>91</c:v>
                </c:pt>
                <c:pt idx="614">
                  <c:v>97</c:v>
                </c:pt>
                <c:pt idx="615">
                  <c:v>95</c:v>
                </c:pt>
                <c:pt idx="616">
                  <c:v>88</c:v>
                </c:pt>
                <c:pt idx="617">
                  <c:v>133</c:v>
                </c:pt>
                <c:pt idx="618">
                  <c:v>106</c:v>
                </c:pt>
                <c:pt idx="619">
                  <c:v>116</c:v>
                </c:pt>
                <c:pt idx="620">
                  <c:v>115</c:v>
                </c:pt>
                <c:pt idx="621">
                  <c:v>99</c:v>
                </c:pt>
                <c:pt idx="622">
                  <c:v>124</c:v>
                </c:pt>
                <c:pt idx="623">
                  <c:v>124</c:v>
                </c:pt>
                <c:pt idx="624">
                  <c:v>124</c:v>
                </c:pt>
                <c:pt idx="625">
                  <c:v>87</c:v>
                </c:pt>
                <c:pt idx="626">
                  <c:v>105</c:v>
                </c:pt>
                <c:pt idx="627">
                  <c:v>125</c:v>
                </c:pt>
                <c:pt idx="628">
                  <c:v>141</c:v>
                </c:pt>
                <c:pt idx="629">
                  <c:v>121</c:v>
                </c:pt>
                <c:pt idx="630">
                  <c:v>111</c:v>
                </c:pt>
                <c:pt idx="631">
                  <c:v>157</c:v>
                </c:pt>
                <c:pt idx="632">
                  <c:v>117</c:v>
                </c:pt>
                <c:pt idx="633">
                  <c:v>128</c:v>
                </c:pt>
                <c:pt idx="634">
                  <c:v>114</c:v>
                </c:pt>
                <c:pt idx="635">
                  <c:v>105</c:v>
                </c:pt>
                <c:pt idx="636">
                  <c:v>113</c:v>
                </c:pt>
                <c:pt idx="637">
                  <c:v>30</c:v>
                </c:pt>
                <c:pt idx="638">
                  <c:v>121</c:v>
                </c:pt>
                <c:pt idx="639">
                  <c:v>102</c:v>
                </c:pt>
                <c:pt idx="640">
                  <c:v>169</c:v>
                </c:pt>
                <c:pt idx="641">
                  <c:v>132</c:v>
                </c:pt>
                <c:pt idx="642">
                  <c:v>127</c:v>
                </c:pt>
                <c:pt idx="643">
                  <c:v>103</c:v>
                </c:pt>
                <c:pt idx="644">
                  <c:v>136</c:v>
                </c:pt>
                <c:pt idx="645">
                  <c:v>150</c:v>
                </c:pt>
                <c:pt idx="646">
                  <c:v>136</c:v>
                </c:pt>
                <c:pt idx="647">
                  <c:v>140</c:v>
                </c:pt>
                <c:pt idx="648">
                  <c:v>104</c:v>
                </c:pt>
                <c:pt idx="649">
                  <c:v>158</c:v>
                </c:pt>
                <c:pt idx="650">
                  <c:v>119</c:v>
                </c:pt>
                <c:pt idx="651">
                  <c:v>106</c:v>
                </c:pt>
                <c:pt idx="652">
                  <c:v>136</c:v>
                </c:pt>
                <c:pt idx="653">
                  <c:v>95</c:v>
                </c:pt>
                <c:pt idx="654">
                  <c:v>137</c:v>
                </c:pt>
                <c:pt idx="655">
                  <c:v>130</c:v>
                </c:pt>
                <c:pt idx="656">
                  <c:v>124</c:v>
                </c:pt>
                <c:pt idx="657">
                  <c:v>108</c:v>
                </c:pt>
                <c:pt idx="658">
                  <c:v>104</c:v>
                </c:pt>
                <c:pt idx="659">
                  <c:v>129</c:v>
                </c:pt>
                <c:pt idx="660">
                  <c:v>117</c:v>
                </c:pt>
                <c:pt idx="661">
                  <c:v>99</c:v>
                </c:pt>
                <c:pt idx="662">
                  <c:v>159</c:v>
                </c:pt>
                <c:pt idx="663">
                  <c:v>118</c:v>
                </c:pt>
                <c:pt idx="664">
                  <c:v>105</c:v>
                </c:pt>
                <c:pt idx="665">
                  <c:v>103</c:v>
                </c:pt>
                <c:pt idx="666">
                  <c:v>122</c:v>
                </c:pt>
                <c:pt idx="667">
                  <c:v>114</c:v>
                </c:pt>
                <c:pt idx="668">
                  <c:v>143</c:v>
                </c:pt>
                <c:pt idx="669">
                  <c:v>96</c:v>
                </c:pt>
                <c:pt idx="670">
                  <c:v>111</c:v>
                </c:pt>
                <c:pt idx="671">
                  <c:v>121</c:v>
                </c:pt>
                <c:pt idx="672">
                  <c:v>135</c:v>
                </c:pt>
                <c:pt idx="673">
                  <c:v>101</c:v>
                </c:pt>
                <c:pt idx="674">
                  <c:v>151</c:v>
                </c:pt>
                <c:pt idx="675">
                  <c:v>131</c:v>
                </c:pt>
                <c:pt idx="676">
                  <c:v>60</c:v>
                </c:pt>
                <c:pt idx="677">
                  <c:v>100</c:v>
                </c:pt>
                <c:pt idx="678">
                  <c:v>105</c:v>
                </c:pt>
                <c:pt idx="679">
                  <c:v>92</c:v>
                </c:pt>
                <c:pt idx="680">
                  <c:v>130</c:v>
                </c:pt>
                <c:pt idx="681">
                  <c:v>100</c:v>
                </c:pt>
                <c:pt idx="682">
                  <c:v>102</c:v>
                </c:pt>
                <c:pt idx="683">
                  <c:v>133</c:v>
                </c:pt>
                <c:pt idx="684">
                  <c:v>121</c:v>
                </c:pt>
                <c:pt idx="685">
                  <c:v>147</c:v>
                </c:pt>
                <c:pt idx="686">
                  <c:v>94</c:v>
                </c:pt>
                <c:pt idx="687">
                  <c:v>94</c:v>
                </c:pt>
                <c:pt idx="688">
                  <c:v>127</c:v>
                </c:pt>
                <c:pt idx="689">
                  <c:v>212</c:v>
                </c:pt>
                <c:pt idx="690">
                  <c:v>141</c:v>
                </c:pt>
                <c:pt idx="691">
                  <c:v>103</c:v>
                </c:pt>
                <c:pt idx="692">
                  <c:v>98</c:v>
                </c:pt>
                <c:pt idx="693">
                  <c:v>116</c:v>
                </c:pt>
                <c:pt idx="694">
                  <c:v>114</c:v>
                </c:pt>
                <c:pt idx="695">
                  <c:v>87</c:v>
                </c:pt>
                <c:pt idx="696">
                  <c:v>125</c:v>
                </c:pt>
                <c:pt idx="697">
                  <c:v>187</c:v>
                </c:pt>
                <c:pt idx="698">
                  <c:v>93</c:v>
                </c:pt>
                <c:pt idx="699">
                  <c:v>95</c:v>
                </c:pt>
                <c:pt idx="700">
                  <c:v>117</c:v>
                </c:pt>
                <c:pt idx="701">
                  <c:v>106</c:v>
                </c:pt>
                <c:pt idx="702">
                  <c:v>115</c:v>
                </c:pt>
                <c:pt idx="703">
                  <c:v>189</c:v>
                </c:pt>
                <c:pt idx="704">
                  <c:v>100</c:v>
                </c:pt>
                <c:pt idx="705">
                  <c:v>81</c:v>
                </c:pt>
                <c:pt idx="706">
                  <c:v>149</c:v>
                </c:pt>
                <c:pt idx="707">
                  <c:v>119</c:v>
                </c:pt>
                <c:pt idx="708">
                  <c:v>130</c:v>
                </c:pt>
                <c:pt idx="709">
                  <c:v>116</c:v>
                </c:pt>
                <c:pt idx="710">
                  <c:v>103</c:v>
                </c:pt>
                <c:pt idx="711">
                  <c:v>99</c:v>
                </c:pt>
                <c:pt idx="712">
                  <c:v>92</c:v>
                </c:pt>
                <c:pt idx="713">
                  <c:v>109</c:v>
                </c:pt>
                <c:pt idx="714">
                  <c:v>87</c:v>
                </c:pt>
                <c:pt idx="715">
                  <c:v>111</c:v>
                </c:pt>
                <c:pt idx="716">
                  <c:v>101</c:v>
                </c:pt>
                <c:pt idx="717">
                  <c:v>83</c:v>
                </c:pt>
                <c:pt idx="718">
                  <c:v>113</c:v>
                </c:pt>
                <c:pt idx="719">
                  <c:v>107</c:v>
                </c:pt>
                <c:pt idx="720">
                  <c:v>94</c:v>
                </c:pt>
                <c:pt idx="721">
                  <c:v>132</c:v>
                </c:pt>
                <c:pt idx="722">
                  <c:v>140</c:v>
                </c:pt>
                <c:pt idx="723">
                  <c:v>125</c:v>
                </c:pt>
                <c:pt idx="724">
                  <c:v>111</c:v>
                </c:pt>
                <c:pt idx="725">
                  <c:v>156</c:v>
                </c:pt>
                <c:pt idx="726">
                  <c:v>170</c:v>
                </c:pt>
                <c:pt idx="727">
                  <c:v>120</c:v>
                </c:pt>
                <c:pt idx="728">
                  <c:v>100</c:v>
                </c:pt>
                <c:pt idx="729">
                  <c:v>115</c:v>
                </c:pt>
                <c:pt idx="730">
                  <c:v>130</c:v>
                </c:pt>
                <c:pt idx="731">
                  <c:v>105</c:v>
                </c:pt>
                <c:pt idx="732">
                  <c:v>111</c:v>
                </c:pt>
                <c:pt idx="733">
                  <c:v>106</c:v>
                </c:pt>
                <c:pt idx="734">
                  <c:v>89</c:v>
                </c:pt>
                <c:pt idx="735">
                  <c:v>100</c:v>
                </c:pt>
                <c:pt idx="736">
                  <c:v>91</c:v>
                </c:pt>
                <c:pt idx="737">
                  <c:v>146</c:v>
                </c:pt>
                <c:pt idx="738">
                  <c:v>98</c:v>
                </c:pt>
                <c:pt idx="739">
                  <c:v>101</c:v>
                </c:pt>
                <c:pt idx="740">
                  <c:v>94</c:v>
                </c:pt>
                <c:pt idx="741">
                  <c:v>132</c:v>
                </c:pt>
                <c:pt idx="742">
                  <c:v>115</c:v>
                </c:pt>
                <c:pt idx="743">
                  <c:v>92</c:v>
                </c:pt>
                <c:pt idx="744">
                  <c:v>124</c:v>
                </c:pt>
                <c:pt idx="745">
                  <c:v>119</c:v>
                </c:pt>
                <c:pt idx="746">
                  <c:v>124</c:v>
                </c:pt>
                <c:pt idx="747">
                  <c:v>93</c:v>
                </c:pt>
                <c:pt idx="748">
                  <c:v>22</c:v>
                </c:pt>
                <c:pt idx="749">
                  <c:v>98</c:v>
                </c:pt>
                <c:pt idx="750">
                  <c:v>92</c:v>
                </c:pt>
                <c:pt idx="751">
                  <c:v>105</c:v>
                </c:pt>
                <c:pt idx="752">
                  <c:v>124</c:v>
                </c:pt>
                <c:pt idx="753">
                  <c:v>99</c:v>
                </c:pt>
                <c:pt idx="754">
                  <c:v>116</c:v>
                </c:pt>
                <c:pt idx="755">
                  <c:v>124</c:v>
                </c:pt>
                <c:pt idx="756">
                  <c:v>96</c:v>
                </c:pt>
                <c:pt idx="757">
                  <c:v>104</c:v>
                </c:pt>
                <c:pt idx="758">
                  <c:v>100</c:v>
                </c:pt>
                <c:pt idx="759">
                  <c:v>115</c:v>
                </c:pt>
                <c:pt idx="760">
                  <c:v>101</c:v>
                </c:pt>
                <c:pt idx="761">
                  <c:v>113</c:v>
                </c:pt>
                <c:pt idx="762">
                  <c:v>100</c:v>
                </c:pt>
                <c:pt idx="763">
                  <c:v>134</c:v>
                </c:pt>
                <c:pt idx="764">
                  <c:v>127</c:v>
                </c:pt>
                <c:pt idx="765">
                  <c:v>125</c:v>
                </c:pt>
                <c:pt idx="766">
                  <c:v>94</c:v>
                </c:pt>
                <c:pt idx="767">
                  <c:v>107</c:v>
                </c:pt>
                <c:pt idx="768">
                  <c:v>91</c:v>
                </c:pt>
                <c:pt idx="769">
                  <c:v>116</c:v>
                </c:pt>
                <c:pt idx="770">
                  <c:v>100</c:v>
                </c:pt>
                <c:pt idx="771">
                  <c:v>111</c:v>
                </c:pt>
                <c:pt idx="772">
                  <c:v>117</c:v>
                </c:pt>
                <c:pt idx="773">
                  <c:v>110</c:v>
                </c:pt>
                <c:pt idx="774">
                  <c:v>96</c:v>
                </c:pt>
                <c:pt idx="775">
                  <c:v>101</c:v>
                </c:pt>
                <c:pt idx="776">
                  <c:v>111</c:v>
                </c:pt>
                <c:pt idx="777">
                  <c:v>117</c:v>
                </c:pt>
                <c:pt idx="778">
                  <c:v>126</c:v>
                </c:pt>
                <c:pt idx="779">
                  <c:v>152</c:v>
                </c:pt>
                <c:pt idx="780">
                  <c:v>86</c:v>
                </c:pt>
                <c:pt idx="781">
                  <c:v>101</c:v>
                </c:pt>
                <c:pt idx="782">
                  <c:v>87</c:v>
                </c:pt>
                <c:pt idx="783">
                  <c:v>85</c:v>
                </c:pt>
                <c:pt idx="784">
                  <c:v>130</c:v>
                </c:pt>
                <c:pt idx="785">
                  <c:v>104</c:v>
                </c:pt>
                <c:pt idx="786">
                  <c:v>121</c:v>
                </c:pt>
                <c:pt idx="787">
                  <c:v>140</c:v>
                </c:pt>
                <c:pt idx="788">
                  <c:v>131</c:v>
                </c:pt>
                <c:pt idx="789">
                  <c:v>91</c:v>
                </c:pt>
                <c:pt idx="790">
                  <c:v>118</c:v>
                </c:pt>
                <c:pt idx="791">
                  <c:v>130</c:v>
                </c:pt>
                <c:pt idx="792">
                  <c:v>90</c:v>
                </c:pt>
                <c:pt idx="793">
                  <c:v>103</c:v>
                </c:pt>
                <c:pt idx="794">
                  <c:v>122</c:v>
                </c:pt>
                <c:pt idx="795">
                  <c:v>106</c:v>
                </c:pt>
                <c:pt idx="796">
                  <c:v>103</c:v>
                </c:pt>
                <c:pt idx="797">
                  <c:v>107</c:v>
                </c:pt>
                <c:pt idx="798">
                  <c:v>156</c:v>
                </c:pt>
                <c:pt idx="799">
                  <c:v>127</c:v>
                </c:pt>
                <c:pt idx="800">
                  <c:v>119</c:v>
                </c:pt>
                <c:pt idx="801">
                  <c:v>132</c:v>
                </c:pt>
                <c:pt idx="802">
                  <c:v>108</c:v>
                </c:pt>
                <c:pt idx="803">
                  <c:v>114</c:v>
                </c:pt>
                <c:pt idx="804">
                  <c:v>133</c:v>
                </c:pt>
                <c:pt idx="805">
                  <c:v>103</c:v>
                </c:pt>
                <c:pt idx="806">
                  <c:v>22</c:v>
                </c:pt>
                <c:pt idx="807">
                  <c:v>95</c:v>
                </c:pt>
                <c:pt idx="808">
                  <c:v>90</c:v>
                </c:pt>
                <c:pt idx="809">
                  <c:v>87</c:v>
                </c:pt>
                <c:pt idx="810">
                  <c:v>114</c:v>
                </c:pt>
                <c:pt idx="811">
                  <c:v>119</c:v>
                </c:pt>
                <c:pt idx="812">
                  <c:v>103</c:v>
                </c:pt>
                <c:pt idx="813">
                  <c:v>125</c:v>
                </c:pt>
                <c:pt idx="814">
                  <c:v>97</c:v>
                </c:pt>
                <c:pt idx="815">
                  <c:v>125</c:v>
                </c:pt>
                <c:pt idx="816">
                  <c:v>30</c:v>
                </c:pt>
                <c:pt idx="817">
                  <c:v>136</c:v>
                </c:pt>
                <c:pt idx="818">
                  <c:v>116</c:v>
                </c:pt>
                <c:pt idx="819">
                  <c:v>103</c:v>
                </c:pt>
                <c:pt idx="820">
                  <c:v>97</c:v>
                </c:pt>
                <c:pt idx="821">
                  <c:v>96</c:v>
                </c:pt>
                <c:pt idx="822">
                  <c:v>131</c:v>
                </c:pt>
                <c:pt idx="823">
                  <c:v>22</c:v>
                </c:pt>
                <c:pt idx="824">
                  <c:v>95</c:v>
                </c:pt>
                <c:pt idx="825">
                  <c:v>86</c:v>
                </c:pt>
                <c:pt idx="826">
                  <c:v>142</c:v>
                </c:pt>
                <c:pt idx="827">
                  <c:v>92</c:v>
                </c:pt>
                <c:pt idx="828">
                  <c:v>108</c:v>
                </c:pt>
                <c:pt idx="829">
                  <c:v>84</c:v>
                </c:pt>
                <c:pt idx="830">
                  <c:v>188</c:v>
                </c:pt>
                <c:pt idx="831">
                  <c:v>95</c:v>
                </c:pt>
                <c:pt idx="832">
                  <c:v>118</c:v>
                </c:pt>
                <c:pt idx="833">
                  <c:v>92</c:v>
                </c:pt>
                <c:pt idx="834">
                  <c:v>74</c:v>
                </c:pt>
                <c:pt idx="835">
                  <c:v>134</c:v>
                </c:pt>
                <c:pt idx="836">
                  <c:v>101</c:v>
                </c:pt>
                <c:pt idx="837">
                  <c:v>100</c:v>
                </c:pt>
                <c:pt idx="838">
                  <c:v>132</c:v>
                </c:pt>
                <c:pt idx="839">
                  <c:v>105</c:v>
                </c:pt>
                <c:pt idx="840">
                  <c:v>123</c:v>
                </c:pt>
                <c:pt idx="841">
                  <c:v>117</c:v>
                </c:pt>
                <c:pt idx="842">
                  <c:v>98</c:v>
                </c:pt>
                <c:pt idx="843">
                  <c:v>128</c:v>
                </c:pt>
                <c:pt idx="844">
                  <c:v>114</c:v>
                </c:pt>
                <c:pt idx="845">
                  <c:v>111</c:v>
                </c:pt>
                <c:pt idx="846">
                  <c:v>85</c:v>
                </c:pt>
                <c:pt idx="847">
                  <c:v>44</c:v>
                </c:pt>
                <c:pt idx="848">
                  <c:v>137</c:v>
                </c:pt>
                <c:pt idx="849">
                  <c:v>97</c:v>
                </c:pt>
                <c:pt idx="850">
                  <c:v>104</c:v>
                </c:pt>
                <c:pt idx="851">
                  <c:v>110</c:v>
                </c:pt>
                <c:pt idx="852">
                  <c:v>133</c:v>
                </c:pt>
                <c:pt idx="853">
                  <c:v>94</c:v>
                </c:pt>
                <c:pt idx="854">
                  <c:v>104</c:v>
                </c:pt>
                <c:pt idx="855">
                  <c:v>91</c:v>
                </c:pt>
                <c:pt idx="856">
                  <c:v>145</c:v>
                </c:pt>
                <c:pt idx="857">
                  <c:v>135</c:v>
                </c:pt>
                <c:pt idx="858">
                  <c:v>122</c:v>
                </c:pt>
                <c:pt idx="859">
                  <c:v>110</c:v>
                </c:pt>
                <c:pt idx="860">
                  <c:v>95</c:v>
                </c:pt>
                <c:pt idx="861">
                  <c:v>102</c:v>
                </c:pt>
                <c:pt idx="862">
                  <c:v>94</c:v>
                </c:pt>
                <c:pt idx="863">
                  <c:v>126</c:v>
                </c:pt>
                <c:pt idx="864">
                  <c:v>118</c:v>
                </c:pt>
                <c:pt idx="865">
                  <c:v>99</c:v>
                </c:pt>
                <c:pt idx="866">
                  <c:v>88</c:v>
                </c:pt>
                <c:pt idx="867">
                  <c:v>141</c:v>
                </c:pt>
                <c:pt idx="868">
                  <c:v>107</c:v>
                </c:pt>
                <c:pt idx="869">
                  <c:v>116</c:v>
                </c:pt>
                <c:pt idx="870">
                  <c:v>143</c:v>
                </c:pt>
                <c:pt idx="871">
                  <c:v>114</c:v>
                </c:pt>
                <c:pt idx="872">
                  <c:v>93</c:v>
                </c:pt>
                <c:pt idx="873">
                  <c:v>280</c:v>
                </c:pt>
                <c:pt idx="874">
                  <c:v>100</c:v>
                </c:pt>
                <c:pt idx="875">
                  <c:v>107</c:v>
                </c:pt>
                <c:pt idx="876">
                  <c:v>119</c:v>
                </c:pt>
                <c:pt idx="877">
                  <c:v>95</c:v>
                </c:pt>
                <c:pt idx="878">
                  <c:v>119</c:v>
                </c:pt>
                <c:pt idx="879">
                  <c:v>133</c:v>
                </c:pt>
                <c:pt idx="880">
                  <c:v>152</c:v>
                </c:pt>
                <c:pt idx="881">
                  <c:v>96</c:v>
                </c:pt>
                <c:pt idx="882">
                  <c:v>117</c:v>
                </c:pt>
                <c:pt idx="883">
                  <c:v>123</c:v>
                </c:pt>
                <c:pt idx="884">
                  <c:v>92</c:v>
                </c:pt>
                <c:pt idx="885">
                  <c:v>170</c:v>
                </c:pt>
                <c:pt idx="886">
                  <c:v>123</c:v>
                </c:pt>
                <c:pt idx="887">
                  <c:v>110</c:v>
                </c:pt>
                <c:pt idx="888">
                  <c:v>116</c:v>
                </c:pt>
                <c:pt idx="889">
                  <c:v>121</c:v>
                </c:pt>
                <c:pt idx="890">
                  <c:v>128</c:v>
                </c:pt>
                <c:pt idx="891">
                  <c:v>99</c:v>
                </c:pt>
                <c:pt idx="892">
                  <c:v>94</c:v>
                </c:pt>
                <c:pt idx="893">
                  <c:v>127</c:v>
                </c:pt>
                <c:pt idx="894">
                  <c:v>89</c:v>
                </c:pt>
                <c:pt idx="895">
                  <c:v>123</c:v>
                </c:pt>
                <c:pt idx="896">
                  <c:v>135</c:v>
                </c:pt>
                <c:pt idx="897">
                  <c:v>118</c:v>
                </c:pt>
                <c:pt idx="898">
                  <c:v>189</c:v>
                </c:pt>
                <c:pt idx="899">
                  <c:v>172</c:v>
                </c:pt>
                <c:pt idx="900">
                  <c:v>124</c:v>
                </c:pt>
                <c:pt idx="901">
                  <c:v>141</c:v>
                </c:pt>
                <c:pt idx="902">
                  <c:v>157</c:v>
                </c:pt>
                <c:pt idx="903">
                  <c:v>106</c:v>
                </c:pt>
                <c:pt idx="904">
                  <c:v>108</c:v>
                </c:pt>
                <c:pt idx="905">
                  <c:v>125</c:v>
                </c:pt>
                <c:pt idx="906">
                  <c:v>107</c:v>
                </c:pt>
                <c:pt idx="907">
                  <c:v>215</c:v>
                </c:pt>
                <c:pt idx="908">
                  <c:v>118</c:v>
                </c:pt>
                <c:pt idx="909">
                  <c:v>118</c:v>
                </c:pt>
                <c:pt idx="910">
                  <c:v>178</c:v>
                </c:pt>
                <c:pt idx="911">
                  <c:v>92</c:v>
                </c:pt>
                <c:pt idx="912">
                  <c:v>104</c:v>
                </c:pt>
                <c:pt idx="913">
                  <c:v>116</c:v>
                </c:pt>
                <c:pt idx="914">
                  <c:v>90</c:v>
                </c:pt>
                <c:pt idx="915">
                  <c:v>93</c:v>
                </c:pt>
                <c:pt idx="916">
                  <c:v>130</c:v>
                </c:pt>
                <c:pt idx="917">
                  <c:v>90</c:v>
                </c:pt>
                <c:pt idx="918">
                  <c:v>106</c:v>
                </c:pt>
                <c:pt idx="919">
                  <c:v>155</c:v>
                </c:pt>
                <c:pt idx="920">
                  <c:v>139</c:v>
                </c:pt>
                <c:pt idx="921">
                  <c:v>112</c:v>
                </c:pt>
                <c:pt idx="922">
                  <c:v>139</c:v>
                </c:pt>
                <c:pt idx="923">
                  <c:v>115</c:v>
                </c:pt>
                <c:pt idx="924">
                  <c:v>143</c:v>
                </c:pt>
                <c:pt idx="925">
                  <c:v>96</c:v>
                </c:pt>
                <c:pt idx="926">
                  <c:v>112</c:v>
                </c:pt>
                <c:pt idx="927">
                  <c:v>131</c:v>
                </c:pt>
                <c:pt idx="928">
                  <c:v>116</c:v>
                </c:pt>
                <c:pt idx="929">
                  <c:v>112</c:v>
                </c:pt>
                <c:pt idx="930">
                  <c:v>123</c:v>
                </c:pt>
                <c:pt idx="931">
                  <c:v>104</c:v>
                </c:pt>
                <c:pt idx="932">
                  <c:v>107</c:v>
                </c:pt>
                <c:pt idx="933">
                  <c:v>124</c:v>
                </c:pt>
                <c:pt idx="934">
                  <c:v>96</c:v>
                </c:pt>
                <c:pt idx="935">
                  <c:v>125</c:v>
                </c:pt>
                <c:pt idx="936">
                  <c:v>129</c:v>
                </c:pt>
                <c:pt idx="937">
                  <c:v>90</c:v>
                </c:pt>
                <c:pt idx="938">
                  <c:v>109</c:v>
                </c:pt>
                <c:pt idx="939">
                  <c:v>124</c:v>
                </c:pt>
                <c:pt idx="940">
                  <c:v>121</c:v>
                </c:pt>
                <c:pt idx="941">
                  <c:v>95</c:v>
                </c:pt>
                <c:pt idx="942">
                  <c:v>128</c:v>
                </c:pt>
                <c:pt idx="943">
                  <c:v>118</c:v>
                </c:pt>
                <c:pt idx="944">
                  <c:v>80</c:v>
                </c:pt>
                <c:pt idx="945">
                  <c:v>99</c:v>
                </c:pt>
                <c:pt idx="946">
                  <c:v>133</c:v>
                </c:pt>
                <c:pt idx="947">
                  <c:v>127</c:v>
                </c:pt>
                <c:pt idx="948">
                  <c:v>106</c:v>
                </c:pt>
                <c:pt idx="949">
                  <c:v>98</c:v>
                </c:pt>
                <c:pt idx="950">
                  <c:v>132</c:v>
                </c:pt>
                <c:pt idx="951">
                  <c:v>114</c:v>
                </c:pt>
                <c:pt idx="952">
                  <c:v>45</c:v>
                </c:pt>
                <c:pt idx="953">
                  <c:v>78</c:v>
                </c:pt>
                <c:pt idx="954">
                  <c:v>101</c:v>
                </c:pt>
                <c:pt idx="955">
                  <c:v>113</c:v>
                </c:pt>
                <c:pt idx="956">
                  <c:v>98</c:v>
                </c:pt>
                <c:pt idx="957">
                  <c:v>124</c:v>
                </c:pt>
                <c:pt idx="958">
                  <c:v>109</c:v>
                </c:pt>
                <c:pt idx="959">
                  <c:v>128</c:v>
                </c:pt>
                <c:pt idx="960">
                  <c:v>144</c:v>
                </c:pt>
                <c:pt idx="961">
                  <c:v>95</c:v>
                </c:pt>
                <c:pt idx="962">
                  <c:v>105</c:v>
                </c:pt>
                <c:pt idx="963">
                  <c:v>121</c:v>
                </c:pt>
                <c:pt idx="964">
                  <c:v>125</c:v>
                </c:pt>
                <c:pt idx="965">
                  <c:v>129</c:v>
                </c:pt>
                <c:pt idx="966">
                  <c:v>132</c:v>
                </c:pt>
                <c:pt idx="967">
                  <c:v>118</c:v>
                </c:pt>
                <c:pt idx="968">
                  <c:v>113</c:v>
                </c:pt>
                <c:pt idx="969">
                  <c:v>140</c:v>
                </c:pt>
                <c:pt idx="970">
                  <c:v>89</c:v>
                </c:pt>
                <c:pt idx="971">
                  <c:v>104</c:v>
                </c:pt>
                <c:pt idx="972">
                  <c:v>106</c:v>
                </c:pt>
                <c:pt idx="973">
                  <c:v>141</c:v>
                </c:pt>
                <c:pt idx="974">
                  <c:v>124</c:v>
                </c:pt>
                <c:pt idx="975">
                  <c:v>98</c:v>
                </c:pt>
                <c:pt idx="976">
                  <c:v>108</c:v>
                </c:pt>
                <c:pt idx="977">
                  <c:v>114</c:v>
                </c:pt>
                <c:pt idx="978">
                  <c:v>101</c:v>
                </c:pt>
                <c:pt idx="979">
                  <c:v>93</c:v>
                </c:pt>
                <c:pt idx="980">
                  <c:v>119</c:v>
                </c:pt>
                <c:pt idx="981">
                  <c:v>119</c:v>
                </c:pt>
                <c:pt idx="982">
                  <c:v>99</c:v>
                </c:pt>
                <c:pt idx="983">
                  <c:v>137</c:v>
                </c:pt>
                <c:pt idx="984">
                  <c:v>105</c:v>
                </c:pt>
                <c:pt idx="985">
                  <c:v>117</c:v>
                </c:pt>
                <c:pt idx="986">
                  <c:v>87</c:v>
                </c:pt>
                <c:pt idx="987">
                  <c:v>129</c:v>
                </c:pt>
                <c:pt idx="988">
                  <c:v>115</c:v>
                </c:pt>
                <c:pt idx="989">
                  <c:v>132</c:v>
                </c:pt>
                <c:pt idx="990">
                  <c:v>131</c:v>
                </c:pt>
                <c:pt idx="991">
                  <c:v>95</c:v>
                </c:pt>
                <c:pt idx="992">
                  <c:v>125</c:v>
                </c:pt>
                <c:pt idx="993">
                  <c:v>98</c:v>
                </c:pt>
                <c:pt idx="994">
                  <c:v>110</c:v>
                </c:pt>
                <c:pt idx="995">
                  <c:v>118</c:v>
                </c:pt>
                <c:pt idx="996">
                  <c:v>101</c:v>
                </c:pt>
                <c:pt idx="997">
                  <c:v>60</c:v>
                </c:pt>
                <c:pt idx="998">
                  <c:v>90</c:v>
                </c:pt>
                <c:pt idx="999">
                  <c:v>119</c:v>
                </c:pt>
                <c:pt idx="1000">
                  <c:v>139</c:v>
                </c:pt>
                <c:pt idx="1001">
                  <c:v>130</c:v>
                </c:pt>
                <c:pt idx="1002">
                  <c:v>100</c:v>
                </c:pt>
                <c:pt idx="1003">
                  <c:v>114</c:v>
                </c:pt>
                <c:pt idx="1004">
                  <c:v>96</c:v>
                </c:pt>
                <c:pt idx="1005">
                  <c:v>110</c:v>
                </c:pt>
                <c:pt idx="1006">
                  <c:v>158</c:v>
                </c:pt>
                <c:pt idx="1007">
                  <c:v>102</c:v>
                </c:pt>
                <c:pt idx="1008">
                  <c:v>84</c:v>
                </c:pt>
                <c:pt idx="1009">
                  <c:v>115</c:v>
                </c:pt>
                <c:pt idx="1010">
                  <c:v>99</c:v>
                </c:pt>
                <c:pt idx="1011">
                  <c:v>135</c:v>
                </c:pt>
                <c:pt idx="1012">
                  <c:v>108</c:v>
                </c:pt>
                <c:pt idx="1013">
                  <c:v>43</c:v>
                </c:pt>
                <c:pt idx="1014">
                  <c:v>127</c:v>
                </c:pt>
                <c:pt idx="1015">
                  <c:v>107</c:v>
                </c:pt>
                <c:pt idx="1016">
                  <c:v>95</c:v>
                </c:pt>
                <c:pt idx="1017">
                  <c:v>124</c:v>
                </c:pt>
                <c:pt idx="1018">
                  <c:v>109</c:v>
                </c:pt>
                <c:pt idx="1019">
                  <c:v>102</c:v>
                </c:pt>
                <c:pt idx="1020">
                  <c:v>88</c:v>
                </c:pt>
                <c:pt idx="1021">
                  <c:v>87</c:v>
                </c:pt>
                <c:pt idx="1022">
                  <c:v>104</c:v>
                </c:pt>
                <c:pt idx="1023">
                  <c:v>96</c:v>
                </c:pt>
                <c:pt idx="1024">
                  <c:v>85</c:v>
                </c:pt>
                <c:pt idx="1025">
                  <c:v>64</c:v>
                </c:pt>
                <c:pt idx="1026">
                  <c:v>104</c:v>
                </c:pt>
                <c:pt idx="1027">
                  <c:v>135</c:v>
                </c:pt>
                <c:pt idx="1028">
                  <c:v>190</c:v>
                </c:pt>
                <c:pt idx="1029">
                  <c:v>127</c:v>
                </c:pt>
                <c:pt idx="1030">
                  <c:v>129</c:v>
                </c:pt>
                <c:pt idx="1031">
                  <c:v>120</c:v>
                </c:pt>
                <c:pt idx="1032">
                  <c:v>118</c:v>
                </c:pt>
                <c:pt idx="1033">
                  <c:v>112</c:v>
                </c:pt>
                <c:pt idx="1034">
                  <c:v>89</c:v>
                </c:pt>
                <c:pt idx="1035">
                  <c:v>114</c:v>
                </c:pt>
                <c:pt idx="1036">
                  <c:v>137</c:v>
                </c:pt>
                <c:pt idx="1037">
                  <c:v>112</c:v>
                </c:pt>
                <c:pt idx="1038">
                  <c:v>120</c:v>
                </c:pt>
                <c:pt idx="1039">
                  <c:v>123</c:v>
                </c:pt>
                <c:pt idx="1040">
                  <c:v>93</c:v>
                </c:pt>
                <c:pt idx="1041">
                  <c:v>123</c:v>
                </c:pt>
                <c:pt idx="1042">
                  <c:v>122</c:v>
                </c:pt>
                <c:pt idx="1043">
                  <c:v>115</c:v>
                </c:pt>
                <c:pt idx="1044">
                  <c:v>123</c:v>
                </c:pt>
                <c:pt idx="1045">
                  <c:v>96</c:v>
                </c:pt>
                <c:pt idx="1046">
                  <c:v>110</c:v>
                </c:pt>
                <c:pt idx="1047">
                  <c:v>105</c:v>
                </c:pt>
                <c:pt idx="1048">
                  <c:v>113</c:v>
                </c:pt>
                <c:pt idx="1049">
                  <c:v>132</c:v>
                </c:pt>
                <c:pt idx="1050">
                  <c:v>93</c:v>
                </c:pt>
                <c:pt idx="1051">
                  <c:v>115</c:v>
                </c:pt>
                <c:pt idx="1052">
                  <c:v>75</c:v>
                </c:pt>
                <c:pt idx="1053">
                  <c:v>108</c:v>
                </c:pt>
                <c:pt idx="1054">
                  <c:v>105</c:v>
                </c:pt>
                <c:pt idx="1055">
                  <c:v>102</c:v>
                </c:pt>
                <c:pt idx="1056">
                  <c:v>118</c:v>
                </c:pt>
                <c:pt idx="1057">
                  <c:v>111</c:v>
                </c:pt>
                <c:pt idx="1058">
                  <c:v>81</c:v>
                </c:pt>
                <c:pt idx="1059">
                  <c:v>116</c:v>
                </c:pt>
                <c:pt idx="1060">
                  <c:v>86</c:v>
                </c:pt>
                <c:pt idx="1061">
                  <c:v>127</c:v>
                </c:pt>
                <c:pt idx="1062">
                  <c:v>140</c:v>
                </c:pt>
                <c:pt idx="1063">
                  <c:v>91</c:v>
                </c:pt>
                <c:pt idx="1064">
                  <c:v>98</c:v>
                </c:pt>
                <c:pt idx="1065">
                  <c:v>84</c:v>
                </c:pt>
                <c:pt idx="1066">
                  <c:v>109</c:v>
                </c:pt>
                <c:pt idx="1067">
                  <c:v>93</c:v>
                </c:pt>
                <c:pt idx="1068">
                  <c:v>113</c:v>
                </c:pt>
                <c:pt idx="1069">
                  <c:v>141</c:v>
                </c:pt>
                <c:pt idx="1070">
                  <c:v>119</c:v>
                </c:pt>
                <c:pt idx="1071">
                  <c:v>97</c:v>
                </c:pt>
                <c:pt idx="1072">
                  <c:v>117</c:v>
                </c:pt>
                <c:pt idx="1073">
                  <c:v>101</c:v>
                </c:pt>
                <c:pt idx="1074">
                  <c:v>153</c:v>
                </c:pt>
                <c:pt idx="1075">
                  <c:v>122</c:v>
                </c:pt>
                <c:pt idx="1076">
                  <c:v>102</c:v>
                </c:pt>
                <c:pt idx="1077">
                  <c:v>83</c:v>
                </c:pt>
                <c:pt idx="1078">
                  <c:v>103</c:v>
                </c:pt>
                <c:pt idx="1079">
                  <c:v>110</c:v>
                </c:pt>
                <c:pt idx="1080">
                  <c:v>136</c:v>
                </c:pt>
                <c:pt idx="1081">
                  <c:v>91</c:v>
                </c:pt>
                <c:pt idx="1082">
                  <c:v>89</c:v>
                </c:pt>
                <c:pt idx="1083">
                  <c:v>107</c:v>
                </c:pt>
                <c:pt idx="1084">
                  <c:v>129</c:v>
                </c:pt>
                <c:pt idx="1085">
                  <c:v>95</c:v>
                </c:pt>
                <c:pt idx="1086">
                  <c:v>122</c:v>
                </c:pt>
                <c:pt idx="1087">
                  <c:v>110</c:v>
                </c:pt>
                <c:pt idx="1088">
                  <c:v>135</c:v>
                </c:pt>
                <c:pt idx="1089">
                  <c:v>111</c:v>
                </c:pt>
                <c:pt idx="1090">
                  <c:v>95</c:v>
                </c:pt>
                <c:pt idx="1091">
                  <c:v>109</c:v>
                </c:pt>
                <c:pt idx="1092">
                  <c:v>93</c:v>
                </c:pt>
                <c:pt idx="1093">
                  <c:v>94</c:v>
                </c:pt>
                <c:pt idx="1094">
                  <c:v>117</c:v>
                </c:pt>
                <c:pt idx="1095">
                  <c:v>112</c:v>
                </c:pt>
                <c:pt idx="1096">
                  <c:v>111</c:v>
                </c:pt>
                <c:pt idx="1097">
                  <c:v>96</c:v>
                </c:pt>
                <c:pt idx="1098">
                  <c:v>141</c:v>
                </c:pt>
                <c:pt idx="1099">
                  <c:v>94</c:v>
                </c:pt>
                <c:pt idx="1100">
                  <c:v>87</c:v>
                </c:pt>
                <c:pt idx="1101">
                  <c:v>88</c:v>
                </c:pt>
                <c:pt idx="1102">
                  <c:v>177</c:v>
                </c:pt>
                <c:pt idx="1103">
                  <c:v>133</c:v>
                </c:pt>
                <c:pt idx="1104">
                  <c:v>119</c:v>
                </c:pt>
                <c:pt idx="1105">
                  <c:v>102</c:v>
                </c:pt>
                <c:pt idx="1106">
                  <c:v>101</c:v>
                </c:pt>
                <c:pt idx="1107">
                  <c:v>91</c:v>
                </c:pt>
                <c:pt idx="1108">
                  <c:v>117</c:v>
                </c:pt>
                <c:pt idx="1109">
                  <c:v>86</c:v>
                </c:pt>
                <c:pt idx="1110">
                  <c:v>124</c:v>
                </c:pt>
                <c:pt idx="1111">
                  <c:v>134</c:v>
                </c:pt>
                <c:pt idx="1112">
                  <c:v>100</c:v>
                </c:pt>
                <c:pt idx="1113">
                  <c:v>220</c:v>
                </c:pt>
                <c:pt idx="1114">
                  <c:v>212</c:v>
                </c:pt>
                <c:pt idx="1115">
                  <c:v>128</c:v>
                </c:pt>
                <c:pt idx="1116">
                  <c:v>106</c:v>
                </c:pt>
                <c:pt idx="1117">
                  <c:v>160</c:v>
                </c:pt>
                <c:pt idx="1118">
                  <c:v>114</c:v>
                </c:pt>
                <c:pt idx="1119">
                  <c:v>99</c:v>
                </c:pt>
                <c:pt idx="1120">
                  <c:v>74</c:v>
                </c:pt>
                <c:pt idx="1121">
                  <c:v>139</c:v>
                </c:pt>
                <c:pt idx="1122">
                  <c:v>52</c:v>
                </c:pt>
                <c:pt idx="1123">
                  <c:v>103</c:v>
                </c:pt>
                <c:pt idx="1124">
                  <c:v>101</c:v>
                </c:pt>
                <c:pt idx="1125">
                  <c:v>91</c:v>
                </c:pt>
                <c:pt idx="1126">
                  <c:v>130</c:v>
                </c:pt>
                <c:pt idx="1127">
                  <c:v>130</c:v>
                </c:pt>
                <c:pt idx="1128">
                  <c:v>110</c:v>
                </c:pt>
                <c:pt idx="1129">
                  <c:v>147</c:v>
                </c:pt>
                <c:pt idx="1130">
                  <c:v>96</c:v>
                </c:pt>
                <c:pt idx="1131">
                  <c:v>118</c:v>
                </c:pt>
                <c:pt idx="1132">
                  <c:v>88</c:v>
                </c:pt>
                <c:pt idx="1133">
                  <c:v>325</c:v>
                </c:pt>
                <c:pt idx="1134">
                  <c:v>102</c:v>
                </c:pt>
                <c:pt idx="1135">
                  <c:v>110</c:v>
                </c:pt>
                <c:pt idx="1136">
                  <c:v>136</c:v>
                </c:pt>
                <c:pt idx="1137">
                  <c:v>103</c:v>
                </c:pt>
                <c:pt idx="1138">
                  <c:v>103</c:v>
                </c:pt>
                <c:pt idx="1139">
                  <c:v>90</c:v>
                </c:pt>
                <c:pt idx="1140">
                  <c:v>154</c:v>
                </c:pt>
                <c:pt idx="1141">
                  <c:v>99</c:v>
                </c:pt>
                <c:pt idx="1142">
                  <c:v>93</c:v>
                </c:pt>
                <c:pt idx="1143">
                  <c:v>109</c:v>
                </c:pt>
                <c:pt idx="1144">
                  <c:v>124</c:v>
                </c:pt>
                <c:pt idx="1145">
                  <c:v>84</c:v>
                </c:pt>
                <c:pt idx="1146">
                  <c:v>90</c:v>
                </c:pt>
                <c:pt idx="1147">
                  <c:v>117</c:v>
                </c:pt>
                <c:pt idx="1148">
                  <c:v>123</c:v>
                </c:pt>
                <c:pt idx="1149">
                  <c:v>251</c:v>
                </c:pt>
                <c:pt idx="1150">
                  <c:v>105</c:v>
                </c:pt>
                <c:pt idx="1151">
                  <c:v>115</c:v>
                </c:pt>
                <c:pt idx="1152">
                  <c:v>122</c:v>
                </c:pt>
                <c:pt idx="1153">
                  <c:v>119</c:v>
                </c:pt>
                <c:pt idx="1154">
                  <c:v>81</c:v>
                </c:pt>
                <c:pt idx="1155">
                  <c:v>133</c:v>
                </c:pt>
                <c:pt idx="1156">
                  <c:v>100</c:v>
                </c:pt>
                <c:pt idx="1157">
                  <c:v>120</c:v>
                </c:pt>
                <c:pt idx="1158">
                  <c:v>104</c:v>
                </c:pt>
                <c:pt idx="1159">
                  <c:v>122</c:v>
                </c:pt>
                <c:pt idx="1160">
                  <c:v>80</c:v>
                </c:pt>
                <c:pt idx="1161">
                  <c:v>91</c:v>
                </c:pt>
                <c:pt idx="1162">
                  <c:v>112</c:v>
                </c:pt>
                <c:pt idx="1163">
                  <c:v>100</c:v>
                </c:pt>
                <c:pt idx="1164">
                  <c:v>30</c:v>
                </c:pt>
                <c:pt idx="1165">
                  <c:v>105</c:v>
                </c:pt>
                <c:pt idx="1166">
                  <c:v>110</c:v>
                </c:pt>
                <c:pt idx="1167">
                  <c:v>101</c:v>
                </c:pt>
                <c:pt idx="1168">
                  <c:v>144</c:v>
                </c:pt>
                <c:pt idx="1169">
                  <c:v>108</c:v>
                </c:pt>
                <c:pt idx="1170">
                  <c:v>107</c:v>
                </c:pt>
                <c:pt idx="1171">
                  <c:v>102</c:v>
                </c:pt>
                <c:pt idx="1172">
                  <c:v>100</c:v>
                </c:pt>
                <c:pt idx="1173">
                  <c:v>126</c:v>
                </c:pt>
                <c:pt idx="1174">
                  <c:v>138</c:v>
                </c:pt>
                <c:pt idx="1175">
                  <c:v>108</c:v>
                </c:pt>
                <c:pt idx="1176">
                  <c:v>105</c:v>
                </c:pt>
                <c:pt idx="1177">
                  <c:v>108</c:v>
                </c:pt>
                <c:pt idx="1178">
                  <c:v>89</c:v>
                </c:pt>
                <c:pt idx="1179">
                  <c:v>129</c:v>
                </c:pt>
                <c:pt idx="1180">
                  <c:v>84</c:v>
                </c:pt>
                <c:pt idx="1181">
                  <c:v>149</c:v>
                </c:pt>
                <c:pt idx="1182">
                  <c:v>94</c:v>
                </c:pt>
                <c:pt idx="1183">
                  <c:v>121</c:v>
                </c:pt>
                <c:pt idx="1184">
                  <c:v>128</c:v>
                </c:pt>
                <c:pt idx="1185">
                  <c:v>134</c:v>
                </c:pt>
                <c:pt idx="1186">
                  <c:v>120</c:v>
                </c:pt>
                <c:pt idx="1187">
                  <c:v>129</c:v>
                </c:pt>
                <c:pt idx="1188">
                  <c:v>89</c:v>
                </c:pt>
                <c:pt idx="1189">
                  <c:v>116</c:v>
                </c:pt>
                <c:pt idx="1190">
                  <c:v>118</c:v>
                </c:pt>
                <c:pt idx="1191">
                  <c:v>107</c:v>
                </c:pt>
                <c:pt idx="1192">
                  <c:v>155</c:v>
                </c:pt>
                <c:pt idx="1193">
                  <c:v>123</c:v>
                </c:pt>
                <c:pt idx="1194">
                  <c:v>128</c:v>
                </c:pt>
                <c:pt idx="1195">
                  <c:v>139</c:v>
                </c:pt>
                <c:pt idx="1196">
                  <c:v>109</c:v>
                </c:pt>
                <c:pt idx="1197">
                  <c:v>120</c:v>
                </c:pt>
                <c:pt idx="1198">
                  <c:v>121</c:v>
                </c:pt>
                <c:pt idx="1199">
                  <c:v>102</c:v>
                </c:pt>
                <c:pt idx="1200">
                  <c:v>117</c:v>
                </c:pt>
                <c:pt idx="1201">
                  <c:v>178</c:v>
                </c:pt>
                <c:pt idx="1202">
                  <c:v>147</c:v>
                </c:pt>
                <c:pt idx="1203">
                  <c:v>90</c:v>
                </c:pt>
                <c:pt idx="1204">
                  <c:v>105</c:v>
                </c:pt>
                <c:pt idx="1205">
                  <c:v>114</c:v>
                </c:pt>
                <c:pt idx="1206">
                  <c:v>206</c:v>
                </c:pt>
                <c:pt idx="1207">
                  <c:v>99</c:v>
                </c:pt>
                <c:pt idx="1208">
                  <c:v>123</c:v>
                </c:pt>
                <c:pt idx="1209">
                  <c:v>102</c:v>
                </c:pt>
                <c:pt idx="1210">
                  <c:v>109</c:v>
                </c:pt>
                <c:pt idx="1211">
                  <c:v>82</c:v>
                </c:pt>
                <c:pt idx="1212">
                  <c:v>142</c:v>
                </c:pt>
                <c:pt idx="1213">
                  <c:v>106</c:v>
                </c:pt>
                <c:pt idx="1214">
                  <c:v>114</c:v>
                </c:pt>
                <c:pt idx="1215">
                  <c:v>106</c:v>
                </c:pt>
                <c:pt idx="1216">
                  <c:v>108</c:v>
                </c:pt>
                <c:pt idx="1217">
                  <c:v>98</c:v>
                </c:pt>
                <c:pt idx="1218">
                  <c:v>131</c:v>
                </c:pt>
                <c:pt idx="1219">
                  <c:v>118</c:v>
                </c:pt>
                <c:pt idx="1220">
                  <c:v>113</c:v>
                </c:pt>
                <c:pt idx="1221">
                  <c:v>130</c:v>
                </c:pt>
                <c:pt idx="1222">
                  <c:v>116</c:v>
                </c:pt>
                <c:pt idx="1223">
                  <c:v>89</c:v>
                </c:pt>
                <c:pt idx="1224">
                  <c:v>139</c:v>
                </c:pt>
                <c:pt idx="1225">
                  <c:v>130</c:v>
                </c:pt>
                <c:pt idx="1226">
                  <c:v>107</c:v>
                </c:pt>
                <c:pt idx="1227">
                  <c:v>116</c:v>
                </c:pt>
                <c:pt idx="1228">
                  <c:v>96</c:v>
                </c:pt>
                <c:pt idx="1229">
                  <c:v>99</c:v>
                </c:pt>
                <c:pt idx="1230">
                  <c:v>104</c:v>
                </c:pt>
                <c:pt idx="1231">
                  <c:v>105</c:v>
                </c:pt>
                <c:pt idx="1232">
                  <c:v>101</c:v>
                </c:pt>
                <c:pt idx="1233">
                  <c:v>134</c:v>
                </c:pt>
                <c:pt idx="1234">
                  <c:v>135</c:v>
                </c:pt>
                <c:pt idx="1235">
                  <c:v>98</c:v>
                </c:pt>
                <c:pt idx="1236">
                  <c:v>155</c:v>
                </c:pt>
                <c:pt idx="1237">
                  <c:v>106</c:v>
                </c:pt>
                <c:pt idx="1238">
                  <c:v>102</c:v>
                </c:pt>
                <c:pt idx="1239">
                  <c:v>95</c:v>
                </c:pt>
                <c:pt idx="1240">
                  <c:v>103</c:v>
                </c:pt>
                <c:pt idx="1241">
                  <c:v>95</c:v>
                </c:pt>
                <c:pt idx="1242">
                  <c:v>109</c:v>
                </c:pt>
                <c:pt idx="1243">
                  <c:v>95</c:v>
                </c:pt>
                <c:pt idx="1244">
                  <c:v>111</c:v>
                </c:pt>
                <c:pt idx="1245">
                  <c:v>123</c:v>
                </c:pt>
                <c:pt idx="1246">
                  <c:v>140</c:v>
                </c:pt>
                <c:pt idx="1247">
                  <c:v>94</c:v>
                </c:pt>
                <c:pt idx="1248">
                  <c:v>94</c:v>
                </c:pt>
                <c:pt idx="1249">
                  <c:v>92</c:v>
                </c:pt>
                <c:pt idx="1250">
                  <c:v>102</c:v>
                </c:pt>
                <c:pt idx="1251">
                  <c:v>123</c:v>
                </c:pt>
                <c:pt idx="1252">
                  <c:v>104</c:v>
                </c:pt>
                <c:pt idx="1253">
                  <c:v>30</c:v>
                </c:pt>
                <c:pt idx="1254">
                  <c:v>102</c:v>
                </c:pt>
                <c:pt idx="1255">
                  <c:v>136</c:v>
                </c:pt>
                <c:pt idx="1256">
                  <c:v>93</c:v>
                </c:pt>
                <c:pt idx="1257">
                  <c:v>129</c:v>
                </c:pt>
                <c:pt idx="1258">
                  <c:v>107</c:v>
                </c:pt>
                <c:pt idx="1259">
                  <c:v>117</c:v>
                </c:pt>
                <c:pt idx="1260">
                  <c:v>116</c:v>
                </c:pt>
                <c:pt idx="1261">
                  <c:v>135</c:v>
                </c:pt>
                <c:pt idx="1262">
                  <c:v>107</c:v>
                </c:pt>
                <c:pt idx="1263">
                  <c:v>90</c:v>
                </c:pt>
                <c:pt idx="1264">
                  <c:v>99</c:v>
                </c:pt>
                <c:pt idx="1265">
                  <c:v>104</c:v>
                </c:pt>
                <c:pt idx="1266">
                  <c:v>115</c:v>
                </c:pt>
                <c:pt idx="1267">
                  <c:v>119</c:v>
                </c:pt>
                <c:pt idx="1268">
                  <c:v>99</c:v>
                </c:pt>
                <c:pt idx="1269">
                  <c:v>112</c:v>
                </c:pt>
                <c:pt idx="1270">
                  <c:v>128</c:v>
                </c:pt>
                <c:pt idx="1271">
                  <c:v>112</c:v>
                </c:pt>
                <c:pt idx="1272">
                  <c:v>86</c:v>
                </c:pt>
                <c:pt idx="1273">
                  <c:v>108</c:v>
                </c:pt>
                <c:pt idx="1274">
                  <c:v>128</c:v>
                </c:pt>
                <c:pt idx="1275">
                  <c:v>84</c:v>
                </c:pt>
                <c:pt idx="1276">
                  <c:v>111</c:v>
                </c:pt>
                <c:pt idx="1277">
                  <c:v>131</c:v>
                </c:pt>
                <c:pt idx="1278">
                  <c:v>123</c:v>
                </c:pt>
                <c:pt idx="1279">
                  <c:v>101</c:v>
                </c:pt>
                <c:pt idx="1280">
                  <c:v>102</c:v>
                </c:pt>
                <c:pt idx="1281">
                  <c:v>114</c:v>
                </c:pt>
                <c:pt idx="1282">
                  <c:v>107</c:v>
                </c:pt>
                <c:pt idx="1283">
                  <c:v>87</c:v>
                </c:pt>
                <c:pt idx="1284">
                  <c:v>103</c:v>
                </c:pt>
                <c:pt idx="1285">
                  <c:v>99</c:v>
                </c:pt>
                <c:pt idx="1286">
                  <c:v>122</c:v>
                </c:pt>
                <c:pt idx="1287">
                  <c:v>91</c:v>
                </c:pt>
                <c:pt idx="1288">
                  <c:v>103</c:v>
                </c:pt>
                <c:pt idx="1289">
                  <c:v>107</c:v>
                </c:pt>
                <c:pt idx="1290">
                  <c:v>106</c:v>
                </c:pt>
                <c:pt idx="1291">
                  <c:v>101</c:v>
                </c:pt>
                <c:pt idx="1292">
                  <c:v>109</c:v>
                </c:pt>
                <c:pt idx="1293">
                  <c:v>89</c:v>
                </c:pt>
                <c:pt idx="1294">
                  <c:v>100</c:v>
                </c:pt>
                <c:pt idx="1295">
                  <c:v>119</c:v>
                </c:pt>
                <c:pt idx="1296">
                  <c:v>83</c:v>
                </c:pt>
                <c:pt idx="1297">
                  <c:v>108</c:v>
                </c:pt>
                <c:pt idx="1298">
                  <c:v>102</c:v>
                </c:pt>
                <c:pt idx="1299">
                  <c:v>93</c:v>
                </c:pt>
                <c:pt idx="1300">
                  <c:v>84</c:v>
                </c:pt>
                <c:pt idx="1301">
                  <c:v>107</c:v>
                </c:pt>
                <c:pt idx="1302">
                  <c:v>91</c:v>
                </c:pt>
                <c:pt idx="1303">
                  <c:v>94</c:v>
                </c:pt>
                <c:pt idx="1304">
                  <c:v>115</c:v>
                </c:pt>
                <c:pt idx="1305">
                  <c:v>93</c:v>
                </c:pt>
                <c:pt idx="1306">
                  <c:v>105</c:v>
                </c:pt>
                <c:pt idx="1307">
                  <c:v>107</c:v>
                </c:pt>
                <c:pt idx="1308">
                  <c:v>101</c:v>
                </c:pt>
                <c:pt idx="1309">
                  <c:v>111</c:v>
                </c:pt>
                <c:pt idx="1310">
                  <c:v>113</c:v>
                </c:pt>
                <c:pt idx="1311">
                  <c:v>112</c:v>
                </c:pt>
                <c:pt idx="1312">
                  <c:v>126</c:v>
                </c:pt>
                <c:pt idx="1313">
                  <c:v>90</c:v>
                </c:pt>
                <c:pt idx="1314">
                  <c:v>93</c:v>
                </c:pt>
                <c:pt idx="1315">
                  <c:v>98</c:v>
                </c:pt>
                <c:pt idx="1316">
                  <c:v>159</c:v>
                </c:pt>
                <c:pt idx="1317">
                  <c:v>107</c:v>
                </c:pt>
                <c:pt idx="1318">
                  <c:v>102</c:v>
                </c:pt>
                <c:pt idx="1319">
                  <c:v>87</c:v>
                </c:pt>
                <c:pt idx="1320">
                  <c:v>119</c:v>
                </c:pt>
                <c:pt idx="1321">
                  <c:v>110</c:v>
                </c:pt>
                <c:pt idx="1322">
                  <c:v>125</c:v>
                </c:pt>
                <c:pt idx="1323">
                  <c:v>113</c:v>
                </c:pt>
                <c:pt idx="1324">
                  <c:v>150</c:v>
                </c:pt>
                <c:pt idx="1325">
                  <c:v>108</c:v>
                </c:pt>
                <c:pt idx="1326">
                  <c:v>96</c:v>
                </c:pt>
                <c:pt idx="1327">
                  <c:v>93</c:v>
                </c:pt>
                <c:pt idx="1328">
                  <c:v>100</c:v>
                </c:pt>
                <c:pt idx="1329">
                  <c:v>118</c:v>
                </c:pt>
                <c:pt idx="1330">
                  <c:v>122</c:v>
                </c:pt>
                <c:pt idx="1331">
                  <c:v>120</c:v>
                </c:pt>
                <c:pt idx="1332">
                  <c:v>60</c:v>
                </c:pt>
                <c:pt idx="1333">
                  <c:v>88</c:v>
                </c:pt>
                <c:pt idx="1334">
                  <c:v>146</c:v>
                </c:pt>
                <c:pt idx="1335">
                  <c:v>115</c:v>
                </c:pt>
                <c:pt idx="1336">
                  <c:v>123</c:v>
                </c:pt>
                <c:pt idx="1337">
                  <c:v>94</c:v>
                </c:pt>
                <c:pt idx="1338">
                  <c:v>102</c:v>
                </c:pt>
                <c:pt idx="1339">
                  <c:v>98</c:v>
                </c:pt>
                <c:pt idx="1340">
                  <c:v>133</c:v>
                </c:pt>
                <c:pt idx="1341">
                  <c:v>118</c:v>
                </c:pt>
                <c:pt idx="1342">
                  <c:v>105</c:v>
                </c:pt>
                <c:pt idx="1343">
                  <c:v>109</c:v>
                </c:pt>
                <c:pt idx="1344">
                  <c:v>129</c:v>
                </c:pt>
                <c:pt idx="1345">
                  <c:v>109</c:v>
                </c:pt>
                <c:pt idx="1346">
                  <c:v>127</c:v>
                </c:pt>
                <c:pt idx="1347">
                  <c:v>118</c:v>
                </c:pt>
                <c:pt idx="1348">
                  <c:v>110</c:v>
                </c:pt>
                <c:pt idx="1349">
                  <c:v>90</c:v>
                </c:pt>
                <c:pt idx="1350">
                  <c:v>144</c:v>
                </c:pt>
                <c:pt idx="1351">
                  <c:v>97</c:v>
                </c:pt>
                <c:pt idx="1352">
                  <c:v>130</c:v>
                </c:pt>
                <c:pt idx="1353">
                  <c:v>112</c:v>
                </c:pt>
                <c:pt idx="1354">
                  <c:v>133</c:v>
                </c:pt>
                <c:pt idx="1355">
                  <c:v>150</c:v>
                </c:pt>
                <c:pt idx="1356">
                  <c:v>110</c:v>
                </c:pt>
                <c:pt idx="1357">
                  <c:v>96</c:v>
                </c:pt>
                <c:pt idx="1358">
                  <c:v>96</c:v>
                </c:pt>
                <c:pt idx="1359">
                  <c:v>123</c:v>
                </c:pt>
                <c:pt idx="1360">
                  <c:v>188</c:v>
                </c:pt>
                <c:pt idx="1361">
                  <c:v>107</c:v>
                </c:pt>
                <c:pt idx="1362">
                  <c:v>110</c:v>
                </c:pt>
                <c:pt idx="1363">
                  <c:v>113</c:v>
                </c:pt>
                <c:pt idx="1364">
                  <c:v>122</c:v>
                </c:pt>
                <c:pt idx="1365">
                  <c:v>116</c:v>
                </c:pt>
                <c:pt idx="1366">
                  <c:v>93</c:v>
                </c:pt>
                <c:pt idx="1367">
                  <c:v>118</c:v>
                </c:pt>
                <c:pt idx="1368">
                  <c:v>115</c:v>
                </c:pt>
                <c:pt idx="1369">
                  <c:v>93</c:v>
                </c:pt>
                <c:pt idx="1370">
                  <c:v>121</c:v>
                </c:pt>
                <c:pt idx="1371">
                  <c:v>101</c:v>
                </c:pt>
                <c:pt idx="1372">
                  <c:v>107</c:v>
                </c:pt>
                <c:pt idx="1373">
                  <c:v>124</c:v>
                </c:pt>
                <c:pt idx="1374">
                  <c:v>109</c:v>
                </c:pt>
                <c:pt idx="1375">
                  <c:v>105</c:v>
                </c:pt>
                <c:pt idx="1376">
                  <c:v>130</c:v>
                </c:pt>
                <c:pt idx="1377">
                  <c:v>127</c:v>
                </c:pt>
                <c:pt idx="1378">
                  <c:v>114</c:v>
                </c:pt>
                <c:pt idx="1379">
                  <c:v>106</c:v>
                </c:pt>
                <c:pt idx="1380">
                  <c:v>95</c:v>
                </c:pt>
                <c:pt idx="1381">
                  <c:v>81</c:v>
                </c:pt>
                <c:pt idx="1382">
                  <c:v>95</c:v>
                </c:pt>
                <c:pt idx="1383">
                  <c:v>108</c:v>
                </c:pt>
                <c:pt idx="1384">
                  <c:v>105</c:v>
                </c:pt>
                <c:pt idx="1385">
                  <c:v>95</c:v>
                </c:pt>
                <c:pt idx="1386">
                  <c:v>126</c:v>
                </c:pt>
                <c:pt idx="1387">
                  <c:v>102</c:v>
                </c:pt>
                <c:pt idx="1388">
                  <c:v>121</c:v>
                </c:pt>
                <c:pt idx="1389">
                  <c:v>129</c:v>
                </c:pt>
                <c:pt idx="1390">
                  <c:v>43</c:v>
                </c:pt>
                <c:pt idx="1391">
                  <c:v>88</c:v>
                </c:pt>
                <c:pt idx="1392">
                  <c:v>106</c:v>
                </c:pt>
                <c:pt idx="1393">
                  <c:v>110</c:v>
                </c:pt>
                <c:pt idx="1394">
                  <c:v>109</c:v>
                </c:pt>
                <c:pt idx="1395">
                  <c:v>143</c:v>
                </c:pt>
                <c:pt idx="1396">
                  <c:v>120</c:v>
                </c:pt>
                <c:pt idx="1397">
                  <c:v>128</c:v>
                </c:pt>
                <c:pt idx="1398">
                  <c:v>123</c:v>
                </c:pt>
                <c:pt idx="1399">
                  <c:v>129</c:v>
                </c:pt>
                <c:pt idx="1400">
                  <c:v>105</c:v>
                </c:pt>
                <c:pt idx="1401">
                  <c:v>162</c:v>
                </c:pt>
                <c:pt idx="1402">
                  <c:v>138</c:v>
                </c:pt>
                <c:pt idx="1403">
                  <c:v>100</c:v>
                </c:pt>
                <c:pt idx="1404">
                  <c:v>90</c:v>
                </c:pt>
                <c:pt idx="1405">
                  <c:v>108</c:v>
                </c:pt>
                <c:pt idx="1406">
                  <c:v>101</c:v>
                </c:pt>
                <c:pt idx="1407">
                  <c:v>109</c:v>
                </c:pt>
                <c:pt idx="1408">
                  <c:v>132</c:v>
                </c:pt>
                <c:pt idx="1409">
                  <c:v>123</c:v>
                </c:pt>
                <c:pt idx="1410">
                  <c:v>87</c:v>
                </c:pt>
                <c:pt idx="1411">
                  <c:v>109</c:v>
                </c:pt>
                <c:pt idx="1412">
                  <c:v>109</c:v>
                </c:pt>
                <c:pt idx="1413">
                  <c:v>92</c:v>
                </c:pt>
                <c:pt idx="1414">
                  <c:v>125</c:v>
                </c:pt>
                <c:pt idx="1415">
                  <c:v>202</c:v>
                </c:pt>
                <c:pt idx="1416">
                  <c:v>134</c:v>
                </c:pt>
                <c:pt idx="1417">
                  <c:v>88</c:v>
                </c:pt>
                <c:pt idx="1418">
                  <c:v>92</c:v>
                </c:pt>
                <c:pt idx="1419">
                  <c:v>91</c:v>
                </c:pt>
                <c:pt idx="1420">
                  <c:v>75</c:v>
                </c:pt>
                <c:pt idx="1421">
                  <c:v>98</c:v>
                </c:pt>
                <c:pt idx="1422">
                  <c:v>147</c:v>
                </c:pt>
                <c:pt idx="1423">
                  <c:v>100</c:v>
                </c:pt>
                <c:pt idx="1424">
                  <c:v>120</c:v>
                </c:pt>
                <c:pt idx="1425">
                  <c:v>104</c:v>
                </c:pt>
                <c:pt idx="1426">
                  <c:v>103</c:v>
                </c:pt>
                <c:pt idx="1427">
                  <c:v>109</c:v>
                </c:pt>
                <c:pt idx="1428">
                  <c:v>104</c:v>
                </c:pt>
                <c:pt idx="1429">
                  <c:v>112</c:v>
                </c:pt>
                <c:pt idx="1430">
                  <c:v>60</c:v>
                </c:pt>
                <c:pt idx="1431">
                  <c:v>95</c:v>
                </c:pt>
                <c:pt idx="1432">
                  <c:v>102</c:v>
                </c:pt>
                <c:pt idx="1433">
                  <c:v>102</c:v>
                </c:pt>
                <c:pt idx="1434">
                  <c:v>150</c:v>
                </c:pt>
                <c:pt idx="1435">
                  <c:v>101</c:v>
                </c:pt>
                <c:pt idx="1436">
                  <c:v>108</c:v>
                </c:pt>
                <c:pt idx="1437">
                  <c:v>98</c:v>
                </c:pt>
                <c:pt idx="1438">
                  <c:v>137</c:v>
                </c:pt>
                <c:pt idx="1439">
                  <c:v>112</c:v>
                </c:pt>
                <c:pt idx="1440">
                  <c:v>101</c:v>
                </c:pt>
                <c:pt idx="1441">
                  <c:v>103</c:v>
                </c:pt>
                <c:pt idx="1442">
                  <c:v>101</c:v>
                </c:pt>
                <c:pt idx="1443">
                  <c:v>112</c:v>
                </c:pt>
                <c:pt idx="1444">
                  <c:v>111</c:v>
                </c:pt>
                <c:pt idx="1445">
                  <c:v>102</c:v>
                </c:pt>
                <c:pt idx="1446">
                  <c:v>101</c:v>
                </c:pt>
                <c:pt idx="1447">
                  <c:v>155</c:v>
                </c:pt>
                <c:pt idx="1448">
                  <c:v>93</c:v>
                </c:pt>
                <c:pt idx="1449">
                  <c:v>109</c:v>
                </c:pt>
                <c:pt idx="1450">
                  <c:v>140</c:v>
                </c:pt>
                <c:pt idx="1451">
                  <c:v>108</c:v>
                </c:pt>
                <c:pt idx="1452">
                  <c:v>96</c:v>
                </c:pt>
                <c:pt idx="1453">
                  <c:v>123</c:v>
                </c:pt>
                <c:pt idx="1454">
                  <c:v>106</c:v>
                </c:pt>
                <c:pt idx="1455">
                  <c:v>76</c:v>
                </c:pt>
                <c:pt idx="1456">
                  <c:v>107</c:v>
                </c:pt>
                <c:pt idx="1457">
                  <c:v>82</c:v>
                </c:pt>
                <c:pt idx="1458">
                  <c:v>109</c:v>
                </c:pt>
                <c:pt idx="1459">
                  <c:v>99</c:v>
                </c:pt>
                <c:pt idx="1460">
                  <c:v>91</c:v>
                </c:pt>
                <c:pt idx="1461">
                  <c:v>87</c:v>
                </c:pt>
                <c:pt idx="1462">
                  <c:v>125</c:v>
                </c:pt>
                <c:pt idx="1463">
                  <c:v>118</c:v>
                </c:pt>
                <c:pt idx="1464">
                  <c:v>98</c:v>
                </c:pt>
                <c:pt idx="1465">
                  <c:v>92</c:v>
                </c:pt>
                <c:pt idx="1466">
                  <c:v>93</c:v>
                </c:pt>
                <c:pt idx="1467">
                  <c:v>116</c:v>
                </c:pt>
                <c:pt idx="1468">
                  <c:v>92</c:v>
                </c:pt>
                <c:pt idx="1469">
                  <c:v>115</c:v>
                </c:pt>
                <c:pt idx="1470">
                  <c:v>120</c:v>
                </c:pt>
                <c:pt idx="1471">
                  <c:v>111</c:v>
                </c:pt>
                <c:pt idx="1472">
                  <c:v>94</c:v>
                </c:pt>
                <c:pt idx="1473">
                  <c:v>100</c:v>
                </c:pt>
                <c:pt idx="1474">
                  <c:v>101</c:v>
                </c:pt>
                <c:pt idx="1475">
                  <c:v>139</c:v>
                </c:pt>
                <c:pt idx="1476">
                  <c:v>91</c:v>
                </c:pt>
                <c:pt idx="1477">
                  <c:v>109</c:v>
                </c:pt>
                <c:pt idx="1478">
                  <c:v>102</c:v>
                </c:pt>
                <c:pt idx="1479">
                  <c:v>103</c:v>
                </c:pt>
                <c:pt idx="1480">
                  <c:v>83</c:v>
                </c:pt>
                <c:pt idx="1481">
                  <c:v>123</c:v>
                </c:pt>
                <c:pt idx="1482">
                  <c:v>101</c:v>
                </c:pt>
                <c:pt idx="1483">
                  <c:v>117</c:v>
                </c:pt>
                <c:pt idx="1484">
                  <c:v>60</c:v>
                </c:pt>
                <c:pt idx="1485">
                  <c:v>114</c:v>
                </c:pt>
                <c:pt idx="1486">
                  <c:v>330</c:v>
                </c:pt>
                <c:pt idx="1487">
                  <c:v>121</c:v>
                </c:pt>
                <c:pt idx="1488">
                  <c:v>114</c:v>
                </c:pt>
                <c:pt idx="1489">
                  <c:v>156</c:v>
                </c:pt>
                <c:pt idx="1490">
                  <c:v>135</c:v>
                </c:pt>
                <c:pt idx="1491">
                  <c:v>148</c:v>
                </c:pt>
                <c:pt idx="1492">
                  <c:v>148</c:v>
                </c:pt>
                <c:pt idx="1493">
                  <c:v>93</c:v>
                </c:pt>
                <c:pt idx="1494">
                  <c:v>7.2</c:v>
                </c:pt>
                <c:pt idx="1495">
                  <c:v>113</c:v>
                </c:pt>
                <c:pt idx="1496">
                  <c:v>91</c:v>
                </c:pt>
                <c:pt idx="1497">
                  <c:v>139</c:v>
                </c:pt>
                <c:pt idx="1498">
                  <c:v>96</c:v>
                </c:pt>
                <c:pt idx="1499">
                  <c:v>102</c:v>
                </c:pt>
                <c:pt idx="1500">
                  <c:v>96</c:v>
                </c:pt>
                <c:pt idx="1501">
                  <c:v>101</c:v>
                </c:pt>
                <c:pt idx="1502">
                  <c:v>128</c:v>
                </c:pt>
                <c:pt idx="1503">
                  <c:v>109</c:v>
                </c:pt>
                <c:pt idx="1504">
                  <c:v>114</c:v>
                </c:pt>
                <c:pt idx="1505">
                  <c:v>105</c:v>
                </c:pt>
                <c:pt idx="1506">
                  <c:v>141</c:v>
                </c:pt>
                <c:pt idx="1507">
                  <c:v>195</c:v>
                </c:pt>
                <c:pt idx="1508">
                  <c:v>138</c:v>
                </c:pt>
                <c:pt idx="1509">
                  <c:v>101</c:v>
                </c:pt>
                <c:pt idx="1510">
                  <c:v>99</c:v>
                </c:pt>
                <c:pt idx="1511">
                  <c:v>85</c:v>
                </c:pt>
                <c:pt idx="1512">
                  <c:v>89</c:v>
                </c:pt>
                <c:pt idx="1513">
                  <c:v>99</c:v>
                </c:pt>
                <c:pt idx="1514">
                  <c:v>105</c:v>
                </c:pt>
                <c:pt idx="1515">
                  <c:v>97</c:v>
                </c:pt>
                <c:pt idx="1516">
                  <c:v>140</c:v>
                </c:pt>
                <c:pt idx="1517">
                  <c:v>118</c:v>
                </c:pt>
                <c:pt idx="1518">
                  <c:v>94</c:v>
                </c:pt>
                <c:pt idx="1519">
                  <c:v>124</c:v>
                </c:pt>
                <c:pt idx="1520">
                  <c:v>134</c:v>
                </c:pt>
                <c:pt idx="1521">
                  <c:v>113</c:v>
                </c:pt>
                <c:pt idx="1522">
                  <c:v>124</c:v>
                </c:pt>
                <c:pt idx="1523">
                  <c:v>98</c:v>
                </c:pt>
                <c:pt idx="1524">
                  <c:v>97</c:v>
                </c:pt>
                <c:pt idx="1525">
                  <c:v>123</c:v>
                </c:pt>
                <c:pt idx="1526">
                  <c:v>99</c:v>
                </c:pt>
                <c:pt idx="1527">
                  <c:v>101</c:v>
                </c:pt>
                <c:pt idx="1528">
                  <c:v>92</c:v>
                </c:pt>
                <c:pt idx="1529">
                  <c:v>131</c:v>
                </c:pt>
                <c:pt idx="1530">
                  <c:v>107</c:v>
                </c:pt>
                <c:pt idx="1531">
                  <c:v>103</c:v>
                </c:pt>
                <c:pt idx="1532">
                  <c:v>129</c:v>
                </c:pt>
                <c:pt idx="1533">
                  <c:v>107</c:v>
                </c:pt>
                <c:pt idx="1534">
                  <c:v>89</c:v>
                </c:pt>
                <c:pt idx="1535">
                  <c:v>113</c:v>
                </c:pt>
                <c:pt idx="1536">
                  <c:v>93</c:v>
                </c:pt>
                <c:pt idx="1537">
                  <c:v>120</c:v>
                </c:pt>
                <c:pt idx="1538">
                  <c:v>98</c:v>
                </c:pt>
                <c:pt idx="1539">
                  <c:v>105</c:v>
                </c:pt>
                <c:pt idx="1540">
                  <c:v>142</c:v>
                </c:pt>
                <c:pt idx="1541">
                  <c:v>98</c:v>
                </c:pt>
                <c:pt idx="1542">
                  <c:v>96</c:v>
                </c:pt>
                <c:pt idx="1543">
                  <c:v>87</c:v>
                </c:pt>
                <c:pt idx="1544">
                  <c:v>107</c:v>
                </c:pt>
                <c:pt idx="1545">
                  <c:v>90</c:v>
                </c:pt>
                <c:pt idx="1546">
                  <c:v>121</c:v>
                </c:pt>
                <c:pt idx="1547">
                  <c:v>119</c:v>
                </c:pt>
                <c:pt idx="1548">
                  <c:v>107</c:v>
                </c:pt>
                <c:pt idx="1549">
                  <c:v>110</c:v>
                </c:pt>
                <c:pt idx="1550">
                  <c:v>100</c:v>
                </c:pt>
                <c:pt idx="1551">
                  <c:v>75</c:v>
                </c:pt>
                <c:pt idx="1552">
                  <c:v>132</c:v>
                </c:pt>
                <c:pt idx="1553">
                  <c:v>105</c:v>
                </c:pt>
                <c:pt idx="1554">
                  <c:v>93</c:v>
                </c:pt>
                <c:pt idx="1555">
                  <c:v>289</c:v>
                </c:pt>
                <c:pt idx="1556">
                  <c:v>102</c:v>
                </c:pt>
                <c:pt idx="1557">
                  <c:v>143</c:v>
                </c:pt>
                <c:pt idx="1558">
                  <c:v>113</c:v>
                </c:pt>
                <c:pt idx="1559">
                  <c:v>161</c:v>
                </c:pt>
                <c:pt idx="1560">
                  <c:v>138</c:v>
                </c:pt>
                <c:pt idx="1561">
                  <c:v>126</c:v>
                </c:pt>
                <c:pt idx="1562">
                  <c:v>99</c:v>
                </c:pt>
                <c:pt idx="1563">
                  <c:v>101</c:v>
                </c:pt>
                <c:pt idx="1564">
                  <c:v>103</c:v>
                </c:pt>
                <c:pt idx="1565">
                  <c:v>118</c:v>
                </c:pt>
                <c:pt idx="1566">
                  <c:v>99</c:v>
                </c:pt>
                <c:pt idx="1567">
                  <c:v>105</c:v>
                </c:pt>
                <c:pt idx="1568">
                  <c:v>113</c:v>
                </c:pt>
                <c:pt idx="1569">
                  <c:v>93</c:v>
                </c:pt>
                <c:pt idx="1570">
                  <c:v>108</c:v>
                </c:pt>
                <c:pt idx="1571">
                  <c:v>74</c:v>
                </c:pt>
                <c:pt idx="1572">
                  <c:v>116</c:v>
                </c:pt>
                <c:pt idx="1573">
                  <c:v>104</c:v>
                </c:pt>
                <c:pt idx="1574">
                  <c:v>106</c:v>
                </c:pt>
                <c:pt idx="1575">
                  <c:v>120</c:v>
                </c:pt>
                <c:pt idx="1576">
                  <c:v>135</c:v>
                </c:pt>
                <c:pt idx="1577">
                  <c:v>132</c:v>
                </c:pt>
                <c:pt idx="1578">
                  <c:v>92</c:v>
                </c:pt>
                <c:pt idx="1579">
                  <c:v>99</c:v>
                </c:pt>
                <c:pt idx="1580">
                  <c:v>90</c:v>
                </c:pt>
                <c:pt idx="1581">
                  <c:v>111</c:v>
                </c:pt>
                <c:pt idx="1582">
                  <c:v>103</c:v>
                </c:pt>
                <c:pt idx="1583">
                  <c:v>127</c:v>
                </c:pt>
                <c:pt idx="1584">
                  <c:v>112</c:v>
                </c:pt>
                <c:pt idx="1585">
                  <c:v>87</c:v>
                </c:pt>
                <c:pt idx="1586">
                  <c:v>138</c:v>
                </c:pt>
                <c:pt idx="1587">
                  <c:v>132</c:v>
                </c:pt>
                <c:pt idx="1588">
                  <c:v>103</c:v>
                </c:pt>
                <c:pt idx="1589">
                  <c:v>123</c:v>
                </c:pt>
                <c:pt idx="1590">
                  <c:v>111</c:v>
                </c:pt>
                <c:pt idx="1591">
                  <c:v>102</c:v>
                </c:pt>
                <c:pt idx="1592">
                  <c:v>78</c:v>
                </c:pt>
                <c:pt idx="1593">
                  <c:v>132</c:v>
                </c:pt>
                <c:pt idx="1594">
                  <c:v>133</c:v>
                </c:pt>
                <c:pt idx="1595">
                  <c:v>108</c:v>
                </c:pt>
                <c:pt idx="1596">
                  <c:v>125</c:v>
                </c:pt>
                <c:pt idx="1597">
                  <c:v>98</c:v>
                </c:pt>
                <c:pt idx="1598">
                  <c:v>119</c:v>
                </c:pt>
                <c:pt idx="1599">
                  <c:v>87</c:v>
                </c:pt>
                <c:pt idx="1600">
                  <c:v>91</c:v>
                </c:pt>
                <c:pt idx="1601">
                  <c:v>100</c:v>
                </c:pt>
                <c:pt idx="1602">
                  <c:v>118</c:v>
                </c:pt>
                <c:pt idx="1603">
                  <c:v>44</c:v>
                </c:pt>
                <c:pt idx="1604">
                  <c:v>109</c:v>
                </c:pt>
                <c:pt idx="1605">
                  <c:v>99</c:v>
                </c:pt>
                <c:pt idx="1606">
                  <c:v>114</c:v>
                </c:pt>
                <c:pt idx="1607">
                  <c:v>89</c:v>
                </c:pt>
                <c:pt idx="1608">
                  <c:v>95</c:v>
                </c:pt>
                <c:pt idx="1609">
                  <c:v>98</c:v>
                </c:pt>
                <c:pt idx="1610">
                  <c:v>94</c:v>
                </c:pt>
                <c:pt idx="1611">
                  <c:v>85</c:v>
                </c:pt>
                <c:pt idx="1612">
                  <c:v>124</c:v>
                </c:pt>
                <c:pt idx="1613">
                  <c:v>131</c:v>
                </c:pt>
                <c:pt idx="1614">
                  <c:v>107</c:v>
                </c:pt>
                <c:pt idx="1615">
                  <c:v>99</c:v>
                </c:pt>
                <c:pt idx="1616">
                  <c:v>83</c:v>
                </c:pt>
                <c:pt idx="1617">
                  <c:v>131</c:v>
                </c:pt>
                <c:pt idx="1618">
                  <c:v>85</c:v>
                </c:pt>
                <c:pt idx="1619">
                  <c:v>126</c:v>
                </c:pt>
                <c:pt idx="1620">
                  <c:v>102</c:v>
                </c:pt>
                <c:pt idx="1621">
                  <c:v>123</c:v>
                </c:pt>
                <c:pt idx="1622">
                  <c:v>105</c:v>
                </c:pt>
                <c:pt idx="1623">
                  <c:v>125</c:v>
                </c:pt>
                <c:pt idx="1624">
                  <c:v>92</c:v>
                </c:pt>
                <c:pt idx="1625">
                  <c:v>77</c:v>
                </c:pt>
                <c:pt idx="1626">
                  <c:v>118</c:v>
                </c:pt>
                <c:pt idx="1627">
                  <c:v>121</c:v>
                </c:pt>
                <c:pt idx="1628">
                  <c:v>124</c:v>
                </c:pt>
                <c:pt idx="1629">
                  <c:v>99</c:v>
                </c:pt>
                <c:pt idx="1630">
                  <c:v>112</c:v>
                </c:pt>
                <c:pt idx="1631">
                  <c:v>111</c:v>
                </c:pt>
                <c:pt idx="1632">
                  <c:v>107</c:v>
                </c:pt>
                <c:pt idx="1633">
                  <c:v>104</c:v>
                </c:pt>
                <c:pt idx="1634">
                  <c:v>113</c:v>
                </c:pt>
                <c:pt idx="1635">
                  <c:v>113</c:v>
                </c:pt>
                <c:pt idx="1636">
                  <c:v>95</c:v>
                </c:pt>
                <c:pt idx="1637">
                  <c:v>86</c:v>
                </c:pt>
                <c:pt idx="1638">
                  <c:v>126</c:v>
                </c:pt>
                <c:pt idx="1639">
                  <c:v>101</c:v>
                </c:pt>
                <c:pt idx="1640">
                  <c:v>102</c:v>
                </c:pt>
                <c:pt idx="1641">
                  <c:v>111</c:v>
                </c:pt>
                <c:pt idx="1642">
                  <c:v>60</c:v>
                </c:pt>
                <c:pt idx="1643">
                  <c:v>95</c:v>
                </c:pt>
                <c:pt idx="1644">
                  <c:v>98</c:v>
                </c:pt>
                <c:pt idx="1645">
                  <c:v>100</c:v>
                </c:pt>
                <c:pt idx="1646">
                  <c:v>118</c:v>
                </c:pt>
                <c:pt idx="1647">
                  <c:v>28</c:v>
                </c:pt>
                <c:pt idx="1648">
                  <c:v>125</c:v>
                </c:pt>
                <c:pt idx="1649">
                  <c:v>94</c:v>
                </c:pt>
                <c:pt idx="1650">
                  <c:v>79</c:v>
                </c:pt>
                <c:pt idx="1651">
                  <c:v>106</c:v>
                </c:pt>
                <c:pt idx="1652">
                  <c:v>111</c:v>
                </c:pt>
                <c:pt idx="1653">
                  <c:v>63</c:v>
                </c:pt>
                <c:pt idx="1654">
                  <c:v>85</c:v>
                </c:pt>
                <c:pt idx="1655">
                  <c:v>108</c:v>
                </c:pt>
                <c:pt idx="1656">
                  <c:v>139</c:v>
                </c:pt>
                <c:pt idx="1657">
                  <c:v>127</c:v>
                </c:pt>
                <c:pt idx="1658">
                  <c:v>106</c:v>
                </c:pt>
                <c:pt idx="1659">
                  <c:v>95</c:v>
                </c:pt>
                <c:pt idx="1660">
                  <c:v>118</c:v>
                </c:pt>
                <c:pt idx="1661">
                  <c:v>108</c:v>
                </c:pt>
                <c:pt idx="1662">
                  <c:v>105</c:v>
                </c:pt>
                <c:pt idx="1663">
                  <c:v>131</c:v>
                </c:pt>
                <c:pt idx="1664">
                  <c:v>104</c:v>
                </c:pt>
                <c:pt idx="1665">
                  <c:v>133</c:v>
                </c:pt>
                <c:pt idx="1666">
                  <c:v>94</c:v>
                </c:pt>
                <c:pt idx="1667">
                  <c:v>109</c:v>
                </c:pt>
                <c:pt idx="1668">
                  <c:v>96</c:v>
                </c:pt>
                <c:pt idx="1669">
                  <c:v>105</c:v>
                </c:pt>
                <c:pt idx="1670">
                  <c:v>99</c:v>
                </c:pt>
                <c:pt idx="1671">
                  <c:v>112</c:v>
                </c:pt>
                <c:pt idx="1672">
                  <c:v>108</c:v>
                </c:pt>
                <c:pt idx="1673">
                  <c:v>126</c:v>
                </c:pt>
                <c:pt idx="1674">
                  <c:v>98</c:v>
                </c:pt>
                <c:pt idx="1675">
                  <c:v>104</c:v>
                </c:pt>
                <c:pt idx="1676">
                  <c:v>110</c:v>
                </c:pt>
                <c:pt idx="1677">
                  <c:v>130</c:v>
                </c:pt>
                <c:pt idx="1678">
                  <c:v>93</c:v>
                </c:pt>
                <c:pt idx="1679">
                  <c:v>96</c:v>
                </c:pt>
                <c:pt idx="1680">
                  <c:v>114</c:v>
                </c:pt>
                <c:pt idx="1681">
                  <c:v>106</c:v>
                </c:pt>
                <c:pt idx="1682">
                  <c:v>150</c:v>
                </c:pt>
                <c:pt idx="1683">
                  <c:v>100</c:v>
                </c:pt>
                <c:pt idx="1684">
                  <c:v>100</c:v>
                </c:pt>
                <c:pt idx="1685">
                  <c:v>100</c:v>
                </c:pt>
                <c:pt idx="1686">
                  <c:v>107</c:v>
                </c:pt>
                <c:pt idx="1687">
                  <c:v>102</c:v>
                </c:pt>
                <c:pt idx="1688">
                  <c:v>101</c:v>
                </c:pt>
                <c:pt idx="1689">
                  <c:v>86</c:v>
                </c:pt>
                <c:pt idx="1690">
                  <c:v>108</c:v>
                </c:pt>
                <c:pt idx="1691">
                  <c:v>123</c:v>
                </c:pt>
                <c:pt idx="1692">
                  <c:v>134</c:v>
                </c:pt>
                <c:pt idx="1693">
                  <c:v>511</c:v>
                </c:pt>
                <c:pt idx="1694">
                  <c:v>88</c:v>
                </c:pt>
                <c:pt idx="1695">
                  <c:v>109</c:v>
                </c:pt>
                <c:pt idx="1696">
                  <c:v>122</c:v>
                </c:pt>
                <c:pt idx="1697">
                  <c:v>251</c:v>
                </c:pt>
                <c:pt idx="1698">
                  <c:v>118</c:v>
                </c:pt>
                <c:pt idx="1699">
                  <c:v>131</c:v>
                </c:pt>
                <c:pt idx="1700">
                  <c:v>109</c:v>
                </c:pt>
                <c:pt idx="1701">
                  <c:v>80</c:v>
                </c:pt>
                <c:pt idx="1702">
                  <c:v>88</c:v>
                </c:pt>
                <c:pt idx="1703">
                  <c:v>103</c:v>
                </c:pt>
                <c:pt idx="1704">
                  <c:v>87</c:v>
                </c:pt>
                <c:pt idx="1705">
                  <c:v>160</c:v>
                </c:pt>
                <c:pt idx="1706">
                  <c:v>121</c:v>
                </c:pt>
                <c:pt idx="1707">
                  <c:v>91</c:v>
                </c:pt>
                <c:pt idx="1708">
                  <c:v>92</c:v>
                </c:pt>
                <c:pt idx="1709">
                  <c:v>129</c:v>
                </c:pt>
                <c:pt idx="1710">
                  <c:v>93</c:v>
                </c:pt>
                <c:pt idx="1711">
                  <c:v>118</c:v>
                </c:pt>
                <c:pt idx="1712">
                  <c:v>110</c:v>
                </c:pt>
                <c:pt idx="1713">
                  <c:v>103</c:v>
                </c:pt>
                <c:pt idx="1714">
                  <c:v>85</c:v>
                </c:pt>
                <c:pt idx="1715">
                  <c:v>110</c:v>
                </c:pt>
                <c:pt idx="1716">
                  <c:v>89</c:v>
                </c:pt>
                <c:pt idx="1717">
                  <c:v>115</c:v>
                </c:pt>
                <c:pt idx="1718">
                  <c:v>153</c:v>
                </c:pt>
                <c:pt idx="1719">
                  <c:v>42</c:v>
                </c:pt>
                <c:pt idx="1720">
                  <c:v>128</c:v>
                </c:pt>
                <c:pt idx="1721">
                  <c:v>89</c:v>
                </c:pt>
                <c:pt idx="1722">
                  <c:v>122</c:v>
                </c:pt>
                <c:pt idx="1723">
                  <c:v>113</c:v>
                </c:pt>
                <c:pt idx="1724">
                  <c:v>99</c:v>
                </c:pt>
                <c:pt idx="1725">
                  <c:v>99</c:v>
                </c:pt>
                <c:pt idx="1726">
                  <c:v>147</c:v>
                </c:pt>
                <c:pt idx="1727">
                  <c:v>112</c:v>
                </c:pt>
                <c:pt idx="1728">
                  <c:v>88</c:v>
                </c:pt>
                <c:pt idx="1729">
                  <c:v>94</c:v>
                </c:pt>
                <c:pt idx="1730">
                  <c:v>90</c:v>
                </c:pt>
                <c:pt idx="1731">
                  <c:v>167</c:v>
                </c:pt>
                <c:pt idx="1732">
                  <c:v>118</c:v>
                </c:pt>
                <c:pt idx="1733">
                  <c:v>83</c:v>
                </c:pt>
                <c:pt idx="1734">
                  <c:v>104</c:v>
                </c:pt>
                <c:pt idx="1735">
                  <c:v>110</c:v>
                </c:pt>
                <c:pt idx="1736">
                  <c:v>102</c:v>
                </c:pt>
                <c:pt idx="1737">
                  <c:v>131</c:v>
                </c:pt>
                <c:pt idx="1738">
                  <c:v>101</c:v>
                </c:pt>
                <c:pt idx="1739">
                  <c:v>130</c:v>
                </c:pt>
                <c:pt idx="1740">
                  <c:v>120</c:v>
                </c:pt>
                <c:pt idx="1741">
                  <c:v>135</c:v>
                </c:pt>
                <c:pt idx="1742">
                  <c:v>110</c:v>
                </c:pt>
                <c:pt idx="1743">
                  <c:v>103</c:v>
                </c:pt>
                <c:pt idx="1744">
                  <c:v>115</c:v>
                </c:pt>
                <c:pt idx="1745">
                  <c:v>110</c:v>
                </c:pt>
                <c:pt idx="1746">
                  <c:v>91</c:v>
                </c:pt>
                <c:pt idx="1747">
                  <c:v>105</c:v>
                </c:pt>
                <c:pt idx="1748">
                  <c:v>127</c:v>
                </c:pt>
                <c:pt idx="1749">
                  <c:v>82</c:v>
                </c:pt>
                <c:pt idx="1750">
                  <c:v>99</c:v>
                </c:pt>
                <c:pt idx="1751">
                  <c:v>90</c:v>
                </c:pt>
                <c:pt idx="1752">
                  <c:v>115</c:v>
                </c:pt>
                <c:pt idx="1753">
                  <c:v>96</c:v>
                </c:pt>
                <c:pt idx="1754">
                  <c:v>104</c:v>
                </c:pt>
                <c:pt idx="1755">
                  <c:v>117</c:v>
                </c:pt>
                <c:pt idx="1756">
                  <c:v>83</c:v>
                </c:pt>
                <c:pt idx="1757">
                  <c:v>99</c:v>
                </c:pt>
                <c:pt idx="1758">
                  <c:v>81</c:v>
                </c:pt>
                <c:pt idx="1759">
                  <c:v>135</c:v>
                </c:pt>
                <c:pt idx="1760">
                  <c:v>117</c:v>
                </c:pt>
                <c:pt idx="1761">
                  <c:v>139</c:v>
                </c:pt>
                <c:pt idx="1762">
                  <c:v>123</c:v>
                </c:pt>
                <c:pt idx="1763">
                  <c:v>117</c:v>
                </c:pt>
                <c:pt idx="1764">
                  <c:v>97</c:v>
                </c:pt>
                <c:pt idx="1765">
                  <c:v>81</c:v>
                </c:pt>
                <c:pt idx="1766">
                  <c:v>103</c:v>
                </c:pt>
                <c:pt idx="1767">
                  <c:v>119</c:v>
                </c:pt>
                <c:pt idx="1768">
                  <c:v>94</c:v>
                </c:pt>
                <c:pt idx="1769">
                  <c:v>89</c:v>
                </c:pt>
                <c:pt idx="1770">
                  <c:v>98</c:v>
                </c:pt>
                <c:pt idx="1771">
                  <c:v>107</c:v>
                </c:pt>
                <c:pt idx="1772">
                  <c:v>108</c:v>
                </c:pt>
                <c:pt idx="1773">
                  <c:v>134</c:v>
                </c:pt>
                <c:pt idx="1774">
                  <c:v>110</c:v>
                </c:pt>
                <c:pt idx="1775">
                  <c:v>103</c:v>
                </c:pt>
                <c:pt idx="1776">
                  <c:v>145</c:v>
                </c:pt>
                <c:pt idx="1777">
                  <c:v>100</c:v>
                </c:pt>
                <c:pt idx="1778">
                  <c:v>131</c:v>
                </c:pt>
                <c:pt idx="1779">
                  <c:v>133</c:v>
                </c:pt>
                <c:pt idx="1780">
                  <c:v>109</c:v>
                </c:pt>
                <c:pt idx="1781">
                  <c:v>114</c:v>
                </c:pt>
                <c:pt idx="1782">
                  <c:v>164</c:v>
                </c:pt>
                <c:pt idx="1783">
                  <c:v>92</c:v>
                </c:pt>
                <c:pt idx="1784">
                  <c:v>122</c:v>
                </c:pt>
                <c:pt idx="1785">
                  <c:v>42</c:v>
                </c:pt>
                <c:pt idx="1786">
                  <c:v>110</c:v>
                </c:pt>
                <c:pt idx="1787">
                  <c:v>116</c:v>
                </c:pt>
                <c:pt idx="1788">
                  <c:v>115</c:v>
                </c:pt>
                <c:pt idx="1789">
                  <c:v>148</c:v>
                </c:pt>
                <c:pt idx="1790">
                  <c:v>119</c:v>
                </c:pt>
                <c:pt idx="1791">
                  <c:v>118</c:v>
                </c:pt>
                <c:pt idx="1792">
                  <c:v>101</c:v>
                </c:pt>
                <c:pt idx="1793">
                  <c:v>82</c:v>
                </c:pt>
                <c:pt idx="1794">
                  <c:v>110</c:v>
                </c:pt>
                <c:pt idx="1795">
                  <c:v>193</c:v>
                </c:pt>
                <c:pt idx="1796">
                  <c:v>130</c:v>
                </c:pt>
                <c:pt idx="1797">
                  <c:v>94</c:v>
                </c:pt>
                <c:pt idx="1798">
                  <c:v>111</c:v>
                </c:pt>
                <c:pt idx="1799">
                  <c:v>110</c:v>
                </c:pt>
                <c:pt idx="1800">
                  <c:v>30</c:v>
                </c:pt>
                <c:pt idx="1801">
                  <c:v>109</c:v>
                </c:pt>
                <c:pt idx="1802">
                  <c:v>123</c:v>
                </c:pt>
                <c:pt idx="1803">
                  <c:v>109</c:v>
                </c:pt>
                <c:pt idx="1804">
                  <c:v>99</c:v>
                </c:pt>
                <c:pt idx="1805">
                  <c:v>106</c:v>
                </c:pt>
                <c:pt idx="1806">
                  <c:v>89</c:v>
                </c:pt>
                <c:pt idx="1807">
                  <c:v>98</c:v>
                </c:pt>
                <c:pt idx="1808">
                  <c:v>93</c:v>
                </c:pt>
                <c:pt idx="1809">
                  <c:v>112</c:v>
                </c:pt>
                <c:pt idx="1810">
                  <c:v>101</c:v>
                </c:pt>
                <c:pt idx="1811">
                  <c:v>104</c:v>
                </c:pt>
                <c:pt idx="1812">
                  <c:v>120</c:v>
                </c:pt>
                <c:pt idx="1813">
                  <c:v>135</c:v>
                </c:pt>
                <c:pt idx="1814">
                  <c:v>91</c:v>
                </c:pt>
                <c:pt idx="1815">
                  <c:v>97</c:v>
                </c:pt>
                <c:pt idx="1816">
                  <c:v>133</c:v>
                </c:pt>
                <c:pt idx="1817">
                  <c:v>123</c:v>
                </c:pt>
                <c:pt idx="1818">
                  <c:v>114</c:v>
                </c:pt>
                <c:pt idx="1819">
                  <c:v>111</c:v>
                </c:pt>
                <c:pt idx="1820">
                  <c:v>117</c:v>
                </c:pt>
                <c:pt idx="1821">
                  <c:v>121</c:v>
                </c:pt>
                <c:pt idx="1822">
                  <c:v>139</c:v>
                </c:pt>
                <c:pt idx="1823">
                  <c:v>115</c:v>
                </c:pt>
                <c:pt idx="1824">
                  <c:v>22</c:v>
                </c:pt>
                <c:pt idx="1825">
                  <c:v>175</c:v>
                </c:pt>
                <c:pt idx="1826">
                  <c:v>85</c:v>
                </c:pt>
                <c:pt idx="1827">
                  <c:v>90</c:v>
                </c:pt>
                <c:pt idx="1828">
                  <c:v>107</c:v>
                </c:pt>
                <c:pt idx="1829">
                  <c:v>100</c:v>
                </c:pt>
                <c:pt idx="1830">
                  <c:v>129</c:v>
                </c:pt>
                <c:pt idx="1831">
                  <c:v>109</c:v>
                </c:pt>
                <c:pt idx="1832">
                  <c:v>94</c:v>
                </c:pt>
                <c:pt idx="1833">
                  <c:v>133</c:v>
                </c:pt>
                <c:pt idx="1834">
                  <c:v>105</c:v>
                </c:pt>
                <c:pt idx="1835">
                  <c:v>100</c:v>
                </c:pt>
                <c:pt idx="1836">
                  <c:v>113</c:v>
                </c:pt>
                <c:pt idx="1837">
                  <c:v>118</c:v>
                </c:pt>
                <c:pt idx="1838">
                  <c:v>110</c:v>
                </c:pt>
                <c:pt idx="1839">
                  <c:v>110</c:v>
                </c:pt>
                <c:pt idx="1840">
                  <c:v>99</c:v>
                </c:pt>
                <c:pt idx="1841">
                  <c:v>101</c:v>
                </c:pt>
                <c:pt idx="1842">
                  <c:v>100</c:v>
                </c:pt>
                <c:pt idx="1843">
                  <c:v>103</c:v>
                </c:pt>
                <c:pt idx="1844">
                  <c:v>100</c:v>
                </c:pt>
                <c:pt idx="1845">
                  <c:v>95</c:v>
                </c:pt>
                <c:pt idx="1846">
                  <c:v>117</c:v>
                </c:pt>
                <c:pt idx="1847">
                  <c:v>129</c:v>
                </c:pt>
                <c:pt idx="1848">
                  <c:v>120</c:v>
                </c:pt>
                <c:pt idx="1849">
                  <c:v>125</c:v>
                </c:pt>
                <c:pt idx="1850">
                  <c:v>133</c:v>
                </c:pt>
                <c:pt idx="1851">
                  <c:v>116</c:v>
                </c:pt>
                <c:pt idx="1852">
                  <c:v>129</c:v>
                </c:pt>
                <c:pt idx="1853">
                  <c:v>93</c:v>
                </c:pt>
                <c:pt idx="1854">
                  <c:v>118</c:v>
                </c:pt>
                <c:pt idx="1855">
                  <c:v>129</c:v>
                </c:pt>
                <c:pt idx="1856">
                  <c:v>185</c:v>
                </c:pt>
                <c:pt idx="1857">
                  <c:v>146</c:v>
                </c:pt>
                <c:pt idx="1858">
                  <c:v>128</c:v>
                </c:pt>
                <c:pt idx="1859">
                  <c:v>93</c:v>
                </c:pt>
                <c:pt idx="1860">
                  <c:v>107</c:v>
                </c:pt>
                <c:pt idx="1861">
                  <c:v>97</c:v>
                </c:pt>
                <c:pt idx="1862">
                  <c:v>101</c:v>
                </c:pt>
                <c:pt idx="1863">
                  <c:v>82</c:v>
                </c:pt>
                <c:pt idx="1864">
                  <c:v>85</c:v>
                </c:pt>
                <c:pt idx="1865">
                  <c:v>88</c:v>
                </c:pt>
                <c:pt idx="1866">
                  <c:v>119</c:v>
                </c:pt>
                <c:pt idx="1867">
                  <c:v>122</c:v>
                </c:pt>
                <c:pt idx="1868">
                  <c:v>99</c:v>
                </c:pt>
                <c:pt idx="1869">
                  <c:v>97</c:v>
                </c:pt>
                <c:pt idx="1870">
                  <c:v>121</c:v>
                </c:pt>
                <c:pt idx="1871">
                  <c:v>95</c:v>
                </c:pt>
                <c:pt idx="1872">
                  <c:v>105</c:v>
                </c:pt>
                <c:pt idx="1873">
                  <c:v>108</c:v>
                </c:pt>
                <c:pt idx="1874">
                  <c:v>134</c:v>
                </c:pt>
                <c:pt idx="1875">
                  <c:v>115</c:v>
                </c:pt>
                <c:pt idx="1876">
                  <c:v>107</c:v>
                </c:pt>
                <c:pt idx="1877">
                  <c:v>86</c:v>
                </c:pt>
                <c:pt idx="1878">
                  <c:v>101</c:v>
                </c:pt>
                <c:pt idx="1879">
                  <c:v>96</c:v>
                </c:pt>
                <c:pt idx="1880">
                  <c:v>101</c:v>
                </c:pt>
                <c:pt idx="1881">
                  <c:v>100</c:v>
                </c:pt>
                <c:pt idx="1882">
                  <c:v>117</c:v>
                </c:pt>
                <c:pt idx="1883">
                  <c:v>101</c:v>
                </c:pt>
                <c:pt idx="1884">
                  <c:v>98</c:v>
                </c:pt>
                <c:pt idx="1885">
                  <c:v>146</c:v>
                </c:pt>
                <c:pt idx="1886">
                  <c:v>102</c:v>
                </c:pt>
                <c:pt idx="1887">
                  <c:v>97</c:v>
                </c:pt>
                <c:pt idx="1888">
                  <c:v>142</c:v>
                </c:pt>
                <c:pt idx="1889">
                  <c:v>98</c:v>
                </c:pt>
                <c:pt idx="1890">
                  <c:v>219</c:v>
                </c:pt>
                <c:pt idx="1891">
                  <c:v>109</c:v>
                </c:pt>
                <c:pt idx="1892">
                  <c:v>97</c:v>
                </c:pt>
                <c:pt idx="1893">
                  <c:v>158</c:v>
                </c:pt>
                <c:pt idx="1894">
                  <c:v>85</c:v>
                </c:pt>
                <c:pt idx="1895">
                  <c:v>80</c:v>
                </c:pt>
                <c:pt idx="1896">
                  <c:v>86</c:v>
                </c:pt>
                <c:pt idx="1897">
                  <c:v>119</c:v>
                </c:pt>
                <c:pt idx="1898">
                  <c:v>98</c:v>
                </c:pt>
                <c:pt idx="1899">
                  <c:v>97</c:v>
                </c:pt>
                <c:pt idx="1900">
                  <c:v>105</c:v>
                </c:pt>
                <c:pt idx="1901">
                  <c:v>124</c:v>
                </c:pt>
                <c:pt idx="1902">
                  <c:v>97</c:v>
                </c:pt>
                <c:pt idx="1903">
                  <c:v>105</c:v>
                </c:pt>
                <c:pt idx="1904">
                  <c:v>104</c:v>
                </c:pt>
                <c:pt idx="1905">
                  <c:v>101</c:v>
                </c:pt>
                <c:pt idx="1906">
                  <c:v>101</c:v>
                </c:pt>
                <c:pt idx="1907">
                  <c:v>114</c:v>
                </c:pt>
                <c:pt idx="1908">
                  <c:v>105</c:v>
                </c:pt>
                <c:pt idx="1909">
                  <c:v>90</c:v>
                </c:pt>
                <c:pt idx="1910">
                  <c:v>97</c:v>
                </c:pt>
                <c:pt idx="1911">
                  <c:v>144</c:v>
                </c:pt>
                <c:pt idx="1912">
                  <c:v>114</c:v>
                </c:pt>
                <c:pt idx="1913">
                  <c:v>124</c:v>
                </c:pt>
                <c:pt idx="1914">
                  <c:v>89</c:v>
                </c:pt>
                <c:pt idx="1915">
                  <c:v>160</c:v>
                </c:pt>
                <c:pt idx="1916">
                  <c:v>93</c:v>
                </c:pt>
                <c:pt idx="1917">
                  <c:v>87</c:v>
                </c:pt>
                <c:pt idx="1918">
                  <c:v>88</c:v>
                </c:pt>
                <c:pt idx="1919">
                  <c:v>142</c:v>
                </c:pt>
                <c:pt idx="1920">
                  <c:v>92</c:v>
                </c:pt>
                <c:pt idx="1921">
                  <c:v>117</c:v>
                </c:pt>
                <c:pt idx="1922">
                  <c:v>111</c:v>
                </c:pt>
                <c:pt idx="1923">
                  <c:v>121</c:v>
                </c:pt>
                <c:pt idx="1924">
                  <c:v>98</c:v>
                </c:pt>
                <c:pt idx="1925">
                  <c:v>107</c:v>
                </c:pt>
                <c:pt idx="1926">
                  <c:v>106</c:v>
                </c:pt>
                <c:pt idx="1927">
                  <c:v>136</c:v>
                </c:pt>
                <c:pt idx="1928">
                  <c:v>97</c:v>
                </c:pt>
                <c:pt idx="1929">
                  <c:v>7</c:v>
                </c:pt>
                <c:pt idx="1930">
                  <c:v>108</c:v>
                </c:pt>
                <c:pt idx="1931">
                  <c:v>97</c:v>
                </c:pt>
                <c:pt idx="1932">
                  <c:v>99</c:v>
                </c:pt>
                <c:pt idx="1933">
                  <c:v>103</c:v>
                </c:pt>
                <c:pt idx="1934">
                  <c:v>95</c:v>
                </c:pt>
                <c:pt idx="1935">
                  <c:v>93</c:v>
                </c:pt>
                <c:pt idx="1936">
                  <c:v>98</c:v>
                </c:pt>
                <c:pt idx="1937">
                  <c:v>90</c:v>
                </c:pt>
                <c:pt idx="1938">
                  <c:v>107</c:v>
                </c:pt>
                <c:pt idx="1939">
                  <c:v>90</c:v>
                </c:pt>
                <c:pt idx="1940">
                  <c:v>120</c:v>
                </c:pt>
                <c:pt idx="1941">
                  <c:v>115</c:v>
                </c:pt>
                <c:pt idx="1942">
                  <c:v>93</c:v>
                </c:pt>
                <c:pt idx="1943">
                  <c:v>99</c:v>
                </c:pt>
                <c:pt idx="1944">
                  <c:v>107</c:v>
                </c:pt>
                <c:pt idx="1945">
                  <c:v>110</c:v>
                </c:pt>
                <c:pt idx="1946">
                  <c:v>101</c:v>
                </c:pt>
                <c:pt idx="1947">
                  <c:v>85</c:v>
                </c:pt>
                <c:pt idx="1948">
                  <c:v>132</c:v>
                </c:pt>
                <c:pt idx="1949">
                  <c:v>88</c:v>
                </c:pt>
                <c:pt idx="1950">
                  <c:v>90</c:v>
                </c:pt>
                <c:pt idx="1951">
                  <c:v>145</c:v>
                </c:pt>
                <c:pt idx="1952">
                  <c:v>110</c:v>
                </c:pt>
                <c:pt idx="1953">
                  <c:v>101</c:v>
                </c:pt>
                <c:pt idx="1954">
                  <c:v>30</c:v>
                </c:pt>
                <c:pt idx="1955">
                  <c:v>122</c:v>
                </c:pt>
                <c:pt idx="1956">
                  <c:v>107</c:v>
                </c:pt>
                <c:pt idx="1957">
                  <c:v>127</c:v>
                </c:pt>
                <c:pt idx="1958">
                  <c:v>99</c:v>
                </c:pt>
                <c:pt idx="1959">
                  <c:v>104</c:v>
                </c:pt>
                <c:pt idx="1960">
                  <c:v>140</c:v>
                </c:pt>
                <c:pt idx="1961">
                  <c:v>133</c:v>
                </c:pt>
                <c:pt idx="1962">
                  <c:v>271</c:v>
                </c:pt>
                <c:pt idx="1963">
                  <c:v>112</c:v>
                </c:pt>
                <c:pt idx="1964">
                  <c:v>99</c:v>
                </c:pt>
                <c:pt idx="1965">
                  <c:v>100</c:v>
                </c:pt>
                <c:pt idx="1966">
                  <c:v>92</c:v>
                </c:pt>
                <c:pt idx="1967">
                  <c:v>105</c:v>
                </c:pt>
                <c:pt idx="1968">
                  <c:v>110</c:v>
                </c:pt>
                <c:pt idx="1969">
                  <c:v>116</c:v>
                </c:pt>
                <c:pt idx="1970">
                  <c:v>88</c:v>
                </c:pt>
                <c:pt idx="1971">
                  <c:v>111</c:v>
                </c:pt>
                <c:pt idx="1972">
                  <c:v>117</c:v>
                </c:pt>
                <c:pt idx="1973">
                  <c:v>95</c:v>
                </c:pt>
                <c:pt idx="1974">
                  <c:v>95</c:v>
                </c:pt>
                <c:pt idx="1975">
                  <c:v>127</c:v>
                </c:pt>
                <c:pt idx="1976">
                  <c:v>104</c:v>
                </c:pt>
                <c:pt idx="1977">
                  <c:v>95</c:v>
                </c:pt>
                <c:pt idx="1978">
                  <c:v>121</c:v>
                </c:pt>
                <c:pt idx="1979">
                  <c:v>92</c:v>
                </c:pt>
                <c:pt idx="1980">
                  <c:v>80</c:v>
                </c:pt>
                <c:pt idx="1981">
                  <c:v>107</c:v>
                </c:pt>
                <c:pt idx="1982">
                  <c:v>91</c:v>
                </c:pt>
                <c:pt idx="1983">
                  <c:v>117</c:v>
                </c:pt>
                <c:pt idx="1984">
                  <c:v>107</c:v>
                </c:pt>
                <c:pt idx="1985">
                  <c:v>131</c:v>
                </c:pt>
                <c:pt idx="1986">
                  <c:v>122</c:v>
                </c:pt>
                <c:pt idx="1987">
                  <c:v>88</c:v>
                </c:pt>
                <c:pt idx="1988">
                  <c:v>134</c:v>
                </c:pt>
                <c:pt idx="1989">
                  <c:v>117</c:v>
                </c:pt>
                <c:pt idx="1990">
                  <c:v>80</c:v>
                </c:pt>
                <c:pt idx="1991">
                  <c:v>85</c:v>
                </c:pt>
                <c:pt idx="1992">
                  <c:v>138</c:v>
                </c:pt>
                <c:pt idx="1993">
                  <c:v>121</c:v>
                </c:pt>
                <c:pt idx="1994">
                  <c:v>134</c:v>
                </c:pt>
                <c:pt idx="1995">
                  <c:v>100</c:v>
                </c:pt>
                <c:pt idx="1996">
                  <c:v>100</c:v>
                </c:pt>
                <c:pt idx="1997">
                  <c:v>119</c:v>
                </c:pt>
                <c:pt idx="1998">
                  <c:v>137</c:v>
                </c:pt>
                <c:pt idx="1999">
                  <c:v>119</c:v>
                </c:pt>
                <c:pt idx="2000">
                  <c:v>139</c:v>
                </c:pt>
                <c:pt idx="2001">
                  <c:v>120</c:v>
                </c:pt>
                <c:pt idx="2002">
                  <c:v>98</c:v>
                </c:pt>
                <c:pt idx="2003">
                  <c:v>106</c:v>
                </c:pt>
                <c:pt idx="2004">
                  <c:v>98</c:v>
                </c:pt>
                <c:pt idx="2005">
                  <c:v>107</c:v>
                </c:pt>
                <c:pt idx="2006">
                  <c:v>88</c:v>
                </c:pt>
                <c:pt idx="2007">
                  <c:v>137</c:v>
                </c:pt>
                <c:pt idx="2008">
                  <c:v>100</c:v>
                </c:pt>
                <c:pt idx="2009">
                  <c:v>115</c:v>
                </c:pt>
                <c:pt idx="2010">
                  <c:v>101</c:v>
                </c:pt>
                <c:pt idx="2011">
                  <c:v>110</c:v>
                </c:pt>
                <c:pt idx="2012">
                  <c:v>94</c:v>
                </c:pt>
                <c:pt idx="2013">
                  <c:v>88</c:v>
                </c:pt>
                <c:pt idx="2014">
                  <c:v>127</c:v>
                </c:pt>
                <c:pt idx="2015">
                  <c:v>95</c:v>
                </c:pt>
                <c:pt idx="2016">
                  <c:v>87</c:v>
                </c:pt>
                <c:pt idx="2017">
                  <c:v>118</c:v>
                </c:pt>
                <c:pt idx="2018">
                  <c:v>107</c:v>
                </c:pt>
                <c:pt idx="2019">
                  <c:v>124</c:v>
                </c:pt>
                <c:pt idx="2020">
                  <c:v>89</c:v>
                </c:pt>
                <c:pt idx="2021">
                  <c:v>88</c:v>
                </c:pt>
                <c:pt idx="2022">
                  <c:v>118</c:v>
                </c:pt>
                <c:pt idx="2023">
                  <c:v>93</c:v>
                </c:pt>
                <c:pt idx="2024">
                  <c:v>80</c:v>
                </c:pt>
                <c:pt idx="2025">
                  <c:v>120</c:v>
                </c:pt>
                <c:pt idx="2026">
                  <c:v>98</c:v>
                </c:pt>
                <c:pt idx="2027">
                  <c:v>119</c:v>
                </c:pt>
                <c:pt idx="2028">
                  <c:v>88</c:v>
                </c:pt>
                <c:pt idx="2029">
                  <c:v>90</c:v>
                </c:pt>
                <c:pt idx="2030">
                  <c:v>127</c:v>
                </c:pt>
                <c:pt idx="2031">
                  <c:v>119</c:v>
                </c:pt>
                <c:pt idx="2032">
                  <c:v>85</c:v>
                </c:pt>
                <c:pt idx="2033">
                  <c:v>98</c:v>
                </c:pt>
                <c:pt idx="2034">
                  <c:v>101</c:v>
                </c:pt>
                <c:pt idx="2035">
                  <c:v>112</c:v>
                </c:pt>
                <c:pt idx="2036">
                  <c:v>97</c:v>
                </c:pt>
                <c:pt idx="2037">
                  <c:v>126</c:v>
                </c:pt>
                <c:pt idx="2038">
                  <c:v>97</c:v>
                </c:pt>
                <c:pt idx="2039">
                  <c:v>100</c:v>
                </c:pt>
                <c:pt idx="2040">
                  <c:v>114</c:v>
                </c:pt>
                <c:pt idx="2041">
                  <c:v>88</c:v>
                </c:pt>
                <c:pt idx="2042">
                  <c:v>93</c:v>
                </c:pt>
                <c:pt idx="2043">
                  <c:v>92</c:v>
                </c:pt>
                <c:pt idx="2044">
                  <c:v>98</c:v>
                </c:pt>
                <c:pt idx="2045">
                  <c:v>94</c:v>
                </c:pt>
                <c:pt idx="2046">
                  <c:v>102</c:v>
                </c:pt>
                <c:pt idx="2047">
                  <c:v>98</c:v>
                </c:pt>
                <c:pt idx="2048">
                  <c:v>121</c:v>
                </c:pt>
                <c:pt idx="2049">
                  <c:v>111</c:v>
                </c:pt>
                <c:pt idx="2050">
                  <c:v>90</c:v>
                </c:pt>
                <c:pt idx="2051">
                  <c:v>100</c:v>
                </c:pt>
                <c:pt idx="2052">
                  <c:v>50</c:v>
                </c:pt>
                <c:pt idx="2053">
                  <c:v>141</c:v>
                </c:pt>
                <c:pt idx="2054">
                  <c:v>139</c:v>
                </c:pt>
                <c:pt idx="2055">
                  <c:v>114</c:v>
                </c:pt>
                <c:pt idx="2056">
                  <c:v>96</c:v>
                </c:pt>
                <c:pt idx="2057">
                  <c:v>111</c:v>
                </c:pt>
                <c:pt idx="2058">
                  <c:v>127</c:v>
                </c:pt>
                <c:pt idx="2059">
                  <c:v>107</c:v>
                </c:pt>
                <c:pt idx="2060">
                  <c:v>97</c:v>
                </c:pt>
                <c:pt idx="2061">
                  <c:v>127</c:v>
                </c:pt>
                <c:pt idx="2062">
                  <c:v>110</c:v>
                </c:pt>
                <c:pt idx="2063">
                  <c:v>135</c:v>
                </c:pt>
                <c:pt idx="2064">
                  <c:v>84</c:v>
                </c:pt>
                <c:pt idx="2065">
                  <c:v>240</c:v>
                </c:pt>
                <c:pt idx="2066">
                  <c:v>122</c:v>
                </c:pt>
                <c:pt idx="2067">
                  <c:v>114</c:v>
                </c:pt>
                <c:pt idx="2068">
                  <c:v>132</c:v>
                </c:pt>
                <c:pt idx="2069">
                  <c:v>170</c:v>
                </c:pt>
                <c:pt idx="2070">
                  <c:v>133</c:v>
                </c:pt>
                <c:pt idx="2071">
                  <c:v>112</c:v>
                </c:pt>
                <c:pt idx="2072">
                  <c:v>108</c:v>
                </c:pt>
                <c:pt idx="2073">
                  <c:v>115</c:v>
                </c:pt>
                <c:pt idx="2074">
                  <c:v>83</c:v>
                </c:pt>
                <c:pt idx="2075">
                  <c:v>105</c:v>
                </c:pt>
                <c:pt idx="2076">
                  <c:v>108</c:v>
                </c:pt>
                <c:pt idx="2077">
                  <c:v>96</c:v>
                </c:pt>
                <c:pt idx="2078">
                  <c:v>94</c:v>
                </c:pt>
                <c:pt idx="2079">
                  <c:v>142</c:v>
                </c:pt>
                <c:pt idx="2080">
                  <c:v>104</c:v>
                </c:pt>
                <c:pt idx="2081">
                  <c:v>106</c:v>
                </c:pt>
                <c:pt idx="2082">
                  <c:v>106</c:v>
                </c:pt>
                <c:pt idx="2083">
                  <c:v>98</c:v>
                </c:pt>
                <c:pt idx="2084">
                  <c:v>100</c:v>
                </c:pt>
                <c:pt idx="2085">
                  <c:v>95</c:v>
                </c:pt>
                <c:pt idx="2086">
                  <c:v>107</c:v>
                </c:pt>
                <c:pt idx="2087">
                  <c:v>104</c:v>
                </c:pt>
                <c:pt idx="2088">
                  <c:v>104</c:v>
                </c:pt>
                <c:pt idx="2089">
                  <c:v>143</c:v>
                </c:pt>
                <c:pt idx="2090">
                  <c:v>77</c:v>
                </c:pt>
                <c:pt idx="2091">
                  <c:v>96</c:v>
                </c:pt>
                <c:pt idx="2092">
                  <c:v>114</c:v>
                </c:pt>
                <c:pt idx="2093">
                  <c:v>145</c:v>
                </c:pt>
                <c:pt idx="2094">
                  <c:v>116</c:v>
                </c:pt>
                <c:pt idx="2095">
                  <c:v>100</c:v>
                </c:pt>
                <c:pt idx="2096">
                  <c:v>104</c:v>
                </c:pt>
                <c:pt idx="2097">
                  <c:v>92</c:v>
                </c:pt>
                <c:pt idx="2098">
                  <c:v>92</c:v>
                </c:pt>
                <c:pt idx="2099">
                  <c:v>105</c:v>
                </c:pt>
                <c:pt idx="2100">
                  <c:v>120</c:v>
                </c:pt>
                <c:pt idx="2101">
                  <c:v>116</c:v>
                </c:pt>
                <c:pt idx="2102">
                  <c:v>119</c:v>
                </c:pt>
                <c:pt idx="2103">
                  <c:v>101</c:v>
                </c:pt>
                <c:pt idx="2104">
                  <c:v>117</c:v>
                </c:pt>
                <c:pt idx="2105">
                  <c:v>106</c:v>
                </c:pt>
                <c:pt idx="2106">
                  <c:v>112</c:v>
                </c:pt>
                <c:pt idx="2107">
                  <c:v>136</c:v>
                </c:pt>
                <c:pt idx="2108">
                  <c:v>81</c:v>
                </c:pt>
                <c:pt idx="2109">
                  <c:v>87</c:v>
                </c:pt>
                <c:pt idx="2110">
                  <c:v>96</c:v>
                </c:pt>
                <c:pt idx="2111">
                  <c:v>106</c:v>
                </c:pt>
                <c:pt idx="2112">
                  <c:v>122</c:v>
                </c:pt>
                <c:pt idx="2113">
                  <c:v>123</c:v>
                </c:pt>
                <c:pt idx="2114">
                  <c:v>133</c:v>
                </c:pt>
                <c:pt idx="2115">
                  <c:v>92</c:v>
                </c:pt>
                <c:pt idx="2116">
                  <c:v>110</c:v>
                </c:pt>
                <c:pt idx="2117">
                  <c:v>104</c:v>
                </c:pt>
                <c:pt idx="2118">
                  <c:v>60</c:v>
                </c:pt>
                <c:pt idx="2119">
                  <c:v>98</c:v>
                </c:pt>
                <c:pt idx="2120">
                  <c:v>120</c:v>
                </c:pt>
                <c:pt idx="2121">
                  <c:v>112</c:v>
                </c:pt>
                <c:pt idx="2122">
                  <c:v>127</c:v>
                </c:pt>
                <c:pt idx="2123">
                  <c:v>102</c:v>
                </c:pt>
                <c:pt idx="2124">
                  <c:v>91</c:v>
                </c:pt>
                <c:pt idx="2125">
                  <c:v>114</c:v>
                </c:pt>
                <c:pt idx="2126">
                  <c:v>115</c:v>
                </c:pt>
                <c:pt idx="2127">
                  <c:v>115</c:v>
                </c:pt>
                <c:pt idx="2128">
                  <c:v>120</c:v>
                </c:pt>
                <c:pt idx="2129">
                  <c:v>135</c:v>
                </c:pt>
                <c:pt idx="2130">
                  <c:v>90</c:v>
                </c:pt>
                <c:pt idx="2131">
                  <c:v>100</c:v>
                </c:pt>
                <c:pt idx="2132">
                  <c:v>105</c:v>
                </c:pt>
                <c:pt idx="2133">
                  <c:v>138</c:v>
                </c:pt>
                <c:pt idx="2134">
                  <c:v>94</c:v>
                </c:pt>
                <c:pt idx="2135">
                  <c:v>101</c:v>
                </c:pt>
                <c:pt idx="2136">
                  <c:v>131</c:v>
                </c:pt>
                <c:pt idx="2137">
                  <c:v>91</c:v>
                </c:pt>
                <c:pt idx="2138">
                  <c:v>112</c:v>
                </c:pt>
                <c:pt idx="2139">
                  <c:v>95</c:v>
                </c:pt>
                <c:pt idx="2140">
                  <c:v>100</c:v>
                </c:pt>
                <c:pt idx="2141">
                  <c:v>108</c:v>
                </c:pt>
                <c:pt idx="2142">
                  <c:v>101</c:v>
                </c:pt>
                <c:pt idx="2143">
                  <c:v>109</c:v>
                </c:pt>
                <c:pt idx="2144">
                  <c:v>115</c:v>
                </c:pt>
                <c:pt idx="2145">
                  <c:v>117</c:v>
                </c:pt>
                <c:pt idx="2146">
                  <c:v>107</c:v>
                </c:pt>
                <c:pt idx="2147">
                  <c:v>134</c:v>
                </c:pt>
                <c:pt idx="2148">
                  <c:v>118</c:v>
                </c:pt>
                <c:pt idx="2149">
                  <c:v>121</c:v>
                </c:pt>
                <c:pt idx="2150">
                  <c:v>105</c:v>
                </c:pt>
                <c:pt idx="2151">
                  <c:v>110</c:v>
                </c:pt>
                <c:pt idx="2152">
                  <c:v>114</c:v>
                </c:pt>
                <c:pt idx="2153">
                  <c:v>104</c:v>
                </c:pt>
                <c:pt idx="2154">
                  <c:v>100</c:v>
                </c:pt>
                <c:pt idx="2155">
                  <c:v>85</c:v>
                </c:pt>
                <c:pt idx="2156">
                  <c:v>72</c:v>
                </c:pt>
                <c:pt idx="2157">
                  <c:v>128</c:v>
                </c:pt>
                <c:pt idx="2158">
                  <c:v>72</c:v>
                </c:pt>
                <c:pt idx="2159">
                  <c:v>89</c:v>
                </c:pt>
                <c:pt idx="2160">
                  <c:v>96</c:v>
                </c:pt>
                <c:pt idx="2161">
                  <c:v>77</c:v>
                </c:pt>
                <c:pt idx="2162">
                  <c:v>123</c:v>
                </c:pt>
                <c:pt idx="2163">
                  <c:v>111</c:v>
                </c:pt>
                <c:pt idx="2164">
                  <c:v>30</c:v>
                </c:pt>
                <c:pt idx="2165">
                  <c:v>93</c:v>
                </c:pt>
                <c:pt idx="2166">
                  <c:v>128</c:v>
                </c:pt>
                <c:pt idx="2167">
                  <c:v>110</c:v>
                </c:pt>
                <c:pt idx="2168">
                  <c:v>137</c:v>
                </c:pt>
                <c:pt idx="2169">
                  <c:v>124</c:v>
                </c:pt>
                <c:pt idx="2170">
                  <c:v>93</c:v>
                </c:pt>
                <c:pt idx="2171">
                  <c:v>115</c:v>
                </c:pt>
                <c:pt idx="2172">
                  <c:v>98</c:v>
                </c:pt>
                <c:pt idx="2173">
                  <c:v>105</c:v>
                </c:pt>
                <c:pt idx="2174">
                  <c:v>127</c:v>
                </c:pt>
                <c:pt idx="2175">
                  <c:v>82</c:v>
                </c:pt>
                <c:pt idx="2176">
                  <c:v>143</c:v>
                </c:pt>
                <c:pt idx="2177">
                  <c:v>103</c:v>
                </c:pt>
                <c:pt idx="2178">
                  <c:v>104</c:v>
                </c:pt>
                <c:pt idx="2179">
                  <c:v>98</c:v>
                </c:pt>
                <c:pt idx="2180">
                  <c:v>92</c:v>
                </c:pt>
                <c:pt idx="2181">
                  <c:v>123</c:v>
                </c:pt>
                <c:pt idx="2182">
                  <c:v>88</c:v>
                </c:pt>
                <c:pt idx="2183">
                  <c:v>158</c:v>
                </c:pt>
                <c:pt idx="2184">
                  <c:v>128</c:v>
                </c:pt>
                <c:pt idx="2185">
                  <c:v>107</c:v>
                </c:pt>
                <c:pt idx="2186">
                  <c:v>91</c:v>
                </c:pt>
                <c:pt idx="2187">
                  <c:v>90</c:v>
                </c:pt>
                <c:pt idx="2188">
                  <c:v>115</c:v>
                </c:pt>
                <c:pt idx="2189">
                  <c:v>101</c:v>
                </c:pt>
                <c:pt idx="2190">
                  <c:v>113</c:v>
                </c:pt>
                <c:pt idx="2191">
                  <c:v>113</c:v>
                </c:pt>
                <c:pt idx="2192">
                  <c:v>87</c:v>
                </c:pt>
                <c:pt idx="2193">
                  <c:v>101</c:v>
                </c:pt>
                <c:pt idx="2194">
                  <c:v>111</c:v>
                </c:pt>
                <c:pt idx="2195">
                  <c:v>108</c:v>
                </c:pt>
                <c:pt idx="2196">
                  <c:v>105</c:v>
                </c:pt>
                <c:pt idx="2197">
                  <c:v>109</c:v>
                </c:pt>
                <c:pt idx="2198">
                  <c:v>109</c:v>
                </c:pt>
                <c:pt idx="2199">
                  <c:v>99</c:v>
                </c:pt>
                <c:pt idx="2200">
                  <c:v>98</c:v>
                </c:pt>
                <c:pt idx="2201">
                  <c:v>104</c:v>
                </c:pt>
                <c:pt idx="2202">
                  <c:v>109</c:v>
                </c:pt>
                <c:pt idx="2203">
                  <c:v>75</c:v>
                </c:pt>
                <c:pt idx="2204">
                  <c:v>119</c:v>
                </c:pt>
                <c:pt idx="2205">
                  <c:v>90</c:v>
                </c:pt>
                <c:pt idx="2206">
                  <c:v>97</c:v>
                </c:pt>
                <c:pt idx="2207">
                  <c:v>103</c:v>
                </c:pt>
                <c:pt idx="2208">
                  <c:v>89</c:v>
                </c:pt>
                <c:pt idx="2209">
                  <c:v>106</c:v>
                </c:pt>
                <c:pt idx="2210">
                  <c:v>96</c:v>
                </c:pt>
                <c:pt idx="2211">
                  <c:v>115</c:v>
                </c:pt>
                <c:pt idx="2212">
                  <c:v>104</c:v>
                </c:pt>
                <c:pt idx="2213">
                  <c:v>24</c:v>
                </c:pt>
                <c:pt idx="2214">
                  <c:v>108</c:v>
                </c:pt>
                <c:pt idx="2215">
                  <c:v>112</c:v>
                </c:pt>
                <c:pt idx="2216">
                  <c:v>104</c:v>
                </c:pt>
                <c:pt idx="2217">
                  <c:v>113</c:v>
                </c:pt>
                <c:pt idx="2218">
                  <c:v>98</c:v>
                </c:pt>
                <c:pt idx="2219">
                  <c:v>121</c:v>
                </c:pt>
                <c:pt idx="2220">
                  <c:v>114</c:v>
                </c:pt>
                <c:pt idx="2221">
                  <c:v>124</c:v>
                </c:pt>
                <c:pt idx="2222">
                  <c:v>148</c:v>
                </c:pt>
                <c:pt idx="2223">
                  <c:v>108</c:v>
                </c:pt>
                <c:pt idx="2224">
                  <c:v>95</c:v>
                </c:pt>
                <c:pt idx="2225">
                  <c:v>108</c:v>
                </c:pt>
                <c:pt idx="2226">
                  <c:v>68</c:v>
                </c:pt>
                <c:pt idx="2227">
                  <c:v>103</c:v>
                </c:pt>
                <c:pt idx="2228">
                  <c:v>99</c:v>
                </c:pt>
                <c:pt idx="2229">
                  <c:v>30</c:v>
                </c:pt>
                <c:pt idx="2230">
                  <c:v>88</c:v>
                </c:pt>
                <c:pt idx="2231">
                  <c:v>128</c:v>
                </c:pt>
                <c:pt idx="2232">
                  <c:v>124</c:v>
                </c:pt>
                <c:pt idx="2233">
                  <c:v>84</c:v>
                </c:pt>
                <c:pt idx="2234">
                  <c:v>101</c:v>
                </c:pt>
                <c:pt idx="2235">
                  <c:v>98</c:v>
                </c:pt>
                <c:pt idx="2236">
                  <c:v>105</c:v>
                </c:pt>
                <c:pt idx="2237">
                  <c:v>225</c:v>
                </c:pt>
                <c:pt idx="2238">
                  <c:v>111</c:v>
                </c:pt>
                <c:pt idx="2239">
                  <c:v>88</c:v>
                </c:pt>
                <c:pt idx="2240">
                  <c:v>88</c:v>
                </c:pt>
                <c:pt idx="2241">
                  <c:v>94</c:v>
                </c:pt>
                <c:pt idx="2242">
                  <c:v>117</c:v>
                </c:pt>
                <c:pt idx="2243">
                  <c:v>95</c:v>
                </c:pt>
                <c:pt idx="2244">
                  <c:v>99</c:v>
                </c:pt>
                <c:pt idx="2245">
                  <c:v>96</c:v>
                </c:pt>
                <c:pt idx="2246">
                  <c:v>98</c:v>
                </c:pt>
                <c:pt idx="2247">
                  <c:v>123</c:v>
                </c:pt>
                <c:pt idx="2248">
                  <c:v>101</c:v>
                </c:pt>
                <c:pt idx="2249">
                  <c:v>102</c:v>
                </c:pt>
                <c:pt idx="2250">
                  <c:v>94</c:v>
                </c:pt>
                <c:pt idx="2251">
                  <c:v>102</c:v>
                </c:pt>
                <c:pt idx="2252">
                  <c:v>108</c:v>
                </c:pt>
                <c:pt idx="2253">
                  <c:v>116</c:v>
                </c:pt>
                <c:pt idx="2254">
                  <c:v>93</c:v>
                </c:pt>
                <c:pt idx="2255">
                  <c:v>102</c:v>
                </c:pt>
                <c:pt idx="2256">
                  <c:v>103</c:v>
                </c:pt>
                <c:pt idx="2257">
                  <c:v>115</c:v>
                </c:pt>
                <c:pt idx="2258">
                  <c:v>96</c:v>
                </c:pt>
                <c:pt idx="2259">
                  <c:v>98</c:v>
                </c:pt>
                <c:pt idx="2260">
                  <c:v>101</c:v>
                </c:pt>
                <c:pt idx="2261">
                  <c:v>106</c:v>
                </c:pt>
                <c:pt idx="2262">
                  <c:v>101</c:v>
                </c:pt>
                <c:pt idx="2263">
                  <c:v>111</c:v>
                </c:pt>
                <c:pt idx="2264">
                  <c:v>99</c:v>
                </c:pt>
                <c:pt idx="2265">
                  <c:v>88</c:v>
                </c:pt>
                <c:pt idx="2266">
                  <c:v>83</c:v>
                </c:pt>
                <c:pt idx="2267">
                  <c:v>91</c:v>
                </c:pt>
                <c:pt idx="2268">
                  <c:v>108</c:v>
                </c:pt>
                <c:pt idx="2269">
                  <c:v>154</c:v>
                </c:pt>
                <c:pt idx="2270">
                  <c:v>148</c:v>
                </c:pt>
                <c:pt idx="2271">
                  <c:v>77</c:v>
                </c:pt>
                <c:pt idx="2272">
                  <c:v>110</c:v>
                </c:pt>
                <c:pt idx="2273">
                  <c:v>42</c:v>
                </c:pt>
                <c:pt idx="2274">
                  <c:v>83</c:v>
                </c:pt>
                <c:pt idx="2275">
                  <c:v>107</c:v>
                </c:pt>
                <c:pt idx="2276">
                  <c:v>100</c:v>
                </c:pt>
                <c:pt idx="2277">
                  <c:v>87</c:v>
                </c:pt>
                <c:pt idx="2278">
                  <c:v>154</c:v>
                </c:pt>
                <c:pt idx="2279">
                  <c:v>106</c:v>
                </c:pt>
                <c:pt idx="2280">
                  <c:v>99</c:v>
                </c:pt>
                <c:pt idx="2281">
                  <c:v>100</c:v>
                </c:pt>
                <c:pt idx="2282">
                  <c:v>116</c:v>
                </c:pt>
                <c:pt idx="2283">
                  <c:v>94</c:v>
                </c:pt>
                <c:pt idx="2284">
                  <c:v>111</c:v>
                </c:pt>
                <c:pt idx="2285">
                  <c:v>100</c:v>
                </c:pt>
                <c:pt idx="2286">
                  <c:v>125</c:v>
                </c:pt>
                <c:pt idx="2287">
                  <c:v>114</c:v>
                </c:pt>
                <c:pt idx="2288">
                  <c:v>119</c:v>
                </c:pt>
                <c:pt idx="2289">
                  <c:v>135</c:v>
                </c:pt>
                <c:pt idx="2290">
                  <c:v>93</c:v>
                </c:pt>
                <c:pt idx="2291">
                  <c:v>114</c:v>
                </c:pt>
                <c:pt idx="2292">
                  <c:v>124</c:v>
                </c:pt>
                <c:pt idx="2293">
                  <c:v>134</c:v>
                </c:pt>
                <c:pt idx="2294">
                  <c:v>114</c:v>
                </c:pt>
                <c:pt idx="2295">
                  <c:v>124</c:v>
                </c:pt>
                <c:pt idx="2296">
                  <c:v>104</c:v>
                </c:pt>
                <c:pt idx="2297">
                  <c:v>118</c:v>
                </c:pt>
                <c:pt idx="2298">
                  <c:v>80</c:v>
                </c:pt>
                <c:pt idx="2299">
                  <c:v>107</c:v>
                </c:pt>
                <c:pt idx="2300">
                  <c:v>125</c:v>
                </c:pt>
                <c:pt idx="2301">
                  <c:v>115</c:v>
                </c:pt>
                <c:pt idx="2302">
                  <c:v>88</c:v>
                </c:pt>
                <c:pt idx="2303">
                  <c:v>122</c:v>
                </c:pt>
                <c:pt idx="2304">
                  <c:v>103</c:v>
                </c:pt>
                <c:pt idx="2305">
                  <c:v>101</c:v>
                </c:pt>
                <c:pt idx="2306">
                  <c:v>101</c:v>
                </c:pt>
                <c:pt idx="2307">
                  <c:v>107</c:v>
                </c:pt>
                <c:pt idx="2308">
                  <c:v>86</c:v>
                </c:pt>
                <c:pt idx="2309">
                  <c:v>118</c:v>
                </c:pt>
                <c:pt idx="2310">
                  <c:v>107</c:v>
                </c:pt>
                <c:pt idx="2311">
                  <c:v>100</c:v>
                </c:pt>
                <c:pt idx="2312">
                  <c:v>30</c:v>
                </c:pt>
                <c:pt idx="2313">
                  <c:v>110</c:v>
                </c:pt>
                <c:pt idx="2314">
                  <c:v>106</c:v>
                </c:pt>
                <c:pt idx="2315">
                  <c:v>7</c:v>
                </c:pt>
                <c:pt idx="2316">
                  <c:v>102</c:v>
                </c:pt>
                <c:pt idx="2317">
                  <c:v>98</c:v>
                </c:pt>
                <c:pt idx="2318">
                  <c:v>83</c:v>
                </c:pt>
                <c:pt idx="2319">
                  <c:v>153</c:v>
                </c:pt>
                <c:pt idx="2320">
                  <c:v>98</c:v>
                </c:pt>
                <c:pt idx="2321">
                  <c:v>105</c:v>
                </c:pt>
                <c:pt idx="2322">
                  <c:v>96</c:v>
                </c:pt>
                <c:pt idx="2323">
                  <c:v>105</c:v>
                </c:pt>
                <c:pt idx="2324">
                  <c:v>125</c:v>
                </c:pt>
                <c:pt idx="2325">
                  <c:v>184</c:v>
                </c:pt>
                <c:pt idx="2326">
                  <c:v>236</c:v>
                </c:pt>
                <c:pt idx="2327">
                  <c:v>97</c:v>
                </c:pt>
                <c:pt idx="2328">
                  <c:v>113</c:v>
                </c:pt>
                <c:pt idx="2329">
                  <c:v>95</c:v>
                </c:pt>
                <c:pt idx="2330">
                  <c:v>103</c:v>
                </c:pt>
                <c:pt idx="2331">
                  <c:v>91</c:v>
                </c:pt>
                <c:pt idx="2332">
                  <c:v>146</c:v>
                </c:pt>
                <c:pt idx="2333">
                  <c:v>116</c:v>
                </c:pt>
                <c:pt idx="2334">
                  <c:v>93</c:v>
                </c:pt>
                <c:pt idx="2335">
                  <c:v>113</c:v>
                </c:pt>
                <c:pt idx="2336">
                  <c:v>90</c:v>
                </c:pt>
                <c:pt idx="2337">
                  <c:v>101</c:v>
                </c:pt>
                <c:pt idx="2338">
                  <c:v>95</c:v>
                </c:pt>
                <c:pt idx="2339">
                  <c:v>109</c:v>
                </c:pt>
                <c:pt idx="2340">
                  <c:v>43</c:v>
                </c:pt>
                <c:pt idx="2341">
                  <c:v>85</c:v>
                </c:pt>
                <c:pt idx="2342">
                  <c:v>101</c:v>
                </c:pt>
                <c:pt idx="2343">
                  <c:v>125</c:v>
                </c:pt>
                <c:pt idx="2344">
                  <c:v>118</c:v>
                </c:pt>
                <c:pt idx="2345">
                  <c:v>132</c:v>
                </c:pt>
                <c:pt idx="2346">
                  <c:v>131</c:v>
                </c:pt>
                <c:pt idx="2347">
                  <c:v>129</c:v>
                </c:pt>
                <c:pt idx="2348">
                  <c:v>100</c:v>
                </c:pt>
                <c:pt idx="2349">
                  <c:v>172</c:v>
                </c:pt>
                <c:pt idx="2350">
                  <c:v>97</c:v>
                </c:pt>
                <c:pt idx="2351">
                  <c:v>121</c:v>
                </c:pt>
                <c:pt idx="2352">
                  <c:v>92</c:v>
                </c:pt>
                <c:pt idx="2353">
                  <c:v>116</c:v>
                </c:pt>
                <c:pt idx="2354">
                  <c:v>110</c:v>
                </c:pt>
                <c:pt idx="2355">
                  <c:v>90</c:v>
                </c:pt>
                <c:pt idx="2356">
                  <c:v>81</c:v>
                </c:pt>
                <c:pt idx="2357">
                  <c:v>97</c:v>
                </c:pt>
                <c:pt idx="2358">
                  <c:v>107</c:v>
                </c:pt>
                <c:pt idx="2359">
                  <c:v>118</c:v>
                </c:pt>
                <c:pt idx="2360">
                  <c:v>100</c:v>
                </c:pt>
                <c:pt idx="2361">
                  <c:v>97</c:v>
                </c:pt>
                <c:pt idx="2362">
                  <c:v>114</c:v>
                </c:pt>
                <c:pt idx="2363">
                  <c:v>130</c:v>
                </c:pt>
                <c:pt idx="2364">
                  <c:v>82</c:v>
                </c:pt>
                <c:pt idx="2365">
                  <c:v>96</c:v>
                </c:pt>
                <c:pt idx="2366">
                  <c:v>105</c:v>
                </c:pt>
                <c:pt idx="2367">
                  <c:v>122</c:v>
                </c:pt>
                <c:pt idx="2368">
                  <c:v>88</c:v>
                </c:pt>
                <c:pt idx="2369">
                  <c:v>110</c:v>
                </c:pt>
                <c:pt idx="2370">
                  <c:v>103</c:v>
                </c:pt>
                <c:pt idx="2371">
                  <c:v>106</c:v>
                </c:pt>
                <c:pt idx="2372">
                  <c:v>98</c:v>
                </c:pt>
                <c:pt idx="2373">
                  <c:v>68</c:v>
                </c:pt>
                <c:pt idx="2374">
                  <c:v>94</c:v>
                </c:pt>
                <c:pt idx="2375">
                  <c:v>99</c:v>
                </c:pt>
                <c:pt idx="2376">
                  <c:v>107</c:v>
                </c:pt>
                <c:pt idx="2377">
                  <c:v>180</c:v>
                </c:pt>
                <c:pt idx="2378">
                  <c:v>89</c:v>
                </c:pt>
                <c:pt idx="2379">
                  <c:v>97</c:v>
                </c:pt>
                <c:pt idx="2380">
                  <c:v>113</c:v>
                </c:pt>
                <c:pt idx="2381">
                  <c:v>131</c:v>
                </c:pt>
                <c:pt idx="2382">
                  <c:v>44</c:v>
                </c:pt>
                <c:pt idx="2383">
                  <c:v>103</c:v>
                </c:pt>
                <c:pt idx="2384">
                  <c:v>119</c:v>
                </c:pt>
                <c:pt idx="2385">
                  <c:v>98</c:v>
                </c:pt>
                <c:pt idx="2386">
                  <c:v>111</c:v>
                </c:pt>
                <c:pt idx="2387">
                  <c:v>94</c:v>
                </c:pt>
                <c:pt idx="2388">
                  <c:v>81</c:v>
                </c:pt>
                <c:pt idx="2389">
                  <c:v>89</c:v>
                </c:pt>
                <c:pt idx="2390">
                  <c:v>106</c:v>
                </c:pt>
                <c:pt idx="2391">
                  <c:v>122</c:v>
                </c:pt>
                <c:pt idx="2392">
                  <c:v>86</c:v>
                </c:pt>
                <c:pt idx="2393">
                  <c:v>103</c:v>
                </c:pt>
                <c:pt idx="2394">
                  <c:v>121</c:v>
                </c:pt>
                <c:pt idx="2395">
                  <c:v>109</c:v>
                </c:pt>
                <c:pt idx="2396">
                  <c:v>109</c:v>
                </c:pt>
                <c:pt idx="2397">
                  <c:v>123</c:v>
                </c:pt>
                <c:pt idx="2398">
                  <c:v>94</c:v>
                </c:pt>
                <c:pt idx="2399">
                  <c:v>94</c:v>
                </c:pt>
                <c:pt idx="2400">
                  <c:v>115</c:v>
                </c:pt>
                <c:pt idx="2401">
                  <c:v>107</c:v>
                </c:pt>
                <c:pt idx="2402">
                  <c:v>91</c:v>
                </c:pt>
                <c:pt idx="2403">
                  <c:v>125</c:v>
                </c:pt>
                <c:pt idx="2404">
                  <c:v>122</c:v>
                </c:pt>
                <c:pt idx="2405">
                  <c:v>102</c:v>
                </c:pt>
                <c:pt idx="2406">
                  <c:v>90</c:v>
                </c:pt>
                <c:pt idx="2407">
                  <c:v>98</c:v>
                </c:pt>
                <c:pt idx="2408">
                  <c:v>109</c:v>
                </c:pt>
                <c:pt idx="2409">
                  <c:v>107</c:v>
                </c:pt>
                <c:pt idx="2410">
                  <c:v>90</c:v>
                </c:pt>
                <c:pt idx="2411">
                  <c:v>112</c:v>
                </c:pt>
                <c:pt idx="2412">
                  <c:v>94</c:v>
                </c:pt>
                <c:pt idx="2413">
                  <c:v>105</c:v>
                </c:pt>
                <c:pt idx="2414">
                  <c:v>104</c:v>
                </c:pt>
                <c:pt idx="2415">
                  <c:v>112</c:v>
                </c:pt>
                <c:pt idx="2416">
                  <c:v>108</c:v>
                </c:pt>
                <c:pt idx="2417">
                  <c:v>112</c:v>
                </c:pt>
                <c:pt idx="2418">
                  <c:v>127</c:v>
                </c:pt>
                <c:pt idx="2419">
                  <c:v>111</c:v>
                </c:pt>
                <c:pt idx="2420">
                  <c:v>126</c:v>
                </c:pt>
                <c:pt idx="2421">
                  <c:v>114</c:v>
                </c:pt>
                <c:pt idx="2422">
                  <c:v>99</c:v>
                </c:pt>
                <c:pt idx="2423">
                  <c:v>150</c:v>
                </c:pt>
                <c:pt idx="2424">
                  <c:v>117</c:v>
                </c:pt>
                <c:pt idx="2425">
                  <c:v>112</c:v>
                </c:pt>
                <c:pt idx="2426">
                  <c:v>108</c:v>
                </c:pt>
                <c:pt idx="2427">
                  <c:v>116</c:v>
                </c:pt>
                <c:pt idx="2428">
                  <c:v>60</c:v>
                </c:pt>
                <c:pt idx="2429">
                  <c:v>144</c:v>
                </c:pt>
                <c:pt idx="2430">
                  <c:v>92</c:v>
                </c:pt>
                <c:pt idx="2431">
                  <c:v>93</c:v>
                </c:pt>
                <c:pt idx="2432">
                  <c:v>103</c:v>
                </c:pt>
                <c:pt idx="2433">
                  <c:v>93</c:v>
                </c:pt>
                <c:pt idx="2434">
                  <c:v>98</c:v>
                </c:pt>
                <c:pt idx="2435">
                  <c:v>334</c:v>
                </c:pt>
                <c:pt idx="2436">
                  <c:v>114</c:v>
                </c:pt>
                <c:pt idx="2437">
                  <c:v>121</c:v>
                </c:pt>
                <c:pt idx="2438">
                  <c:v>87</c:v>
                </c:pt>
                <c:pt idx="2439">
                  <c:v>92</c:v>
                </c:pt>
                <c:pt idx="2440">
                  <c:v>105</c:v>
                </c:pt>
                <c:pt idx="2441">
                  <c:v>89</c:v>
                </c:pt>
                <c:pt idx="2442">
                  <c:v>114</c:v>
                </c:pt>
                <c:pt idx="2443">
                  <c:v>119</c:v>
                </c:pt>
                <c:pt idx="2444">
                  <c:v>103</c:v>
                </c:pt>
                <c:pt idx="2445">
                  <c:v>91</c:v>
                </c:pt>
                <c:pt idx="2446">
                  <c:v>98</c:v>
                </c:pt>
                <c:pt idx="2447">
                  <c:v>80</c:v>
                </c:pt>
                <c:pt idx="2448">
                  <c:v>121</c:v>
                </c:pt>
                <c:pt idx="2449">
                  <c:v>94</c:v>
                </c:pt>
                <c:pt idx="2450">
                  <c:v>93</c:v>
                </c:pt>
                <c:pt idx="2451">
                  <c:v>93</c:v>
                </c:pt>
                <c:pt idx="2452">
                  <c:v>116</c:v>
                </c:pt>
                <c:pt idx="2453">
                  <c:v>101</c:v>
                </c:pt>
                <c:pt idx="2454">
                  <c:v>154</c:v>
                </c:pt>
                <c:pt idx="2455">
                  <c:v>170</c:v>
                </c:pt>
                <c:pt idx="2456">
                  <c:v>99</c:v>
                </c:pt>
                <c:pt idx="2457">
                  <c:v>104</c:v>
                </c:pt>
                <c:pt idx="2458">
                  <c:v>126</c:v>
                </c:pt>
                <c:pt idx="2459">
                  <c:v>110</c:v>
                </c:pt>
                <c:pt idx="2460">
                  <c:v>101</c:v>
                </c:pt>
                <c:pt idx="2461">
                  <c:v>87</c:v>
                </c:pt>
                <c:pt idx="2462">
                  <c:v>123</c:v>
                </c:pt>
                <c:pt idx="2463">
                  <c:v>109</c:v>
                </c:pt>
                <c:pt idx="2464">
                  <c:v>90</c:v>
                </c:pt>
                <c:pt idx="2465">
                  <c:v>96</c:v>
                </c:pt>
                <c:pt idx="2466">
                  <c:v>82</c:v>
                </c:pt>
                <c:pt idx="2467">
                  <c:v>86</c:v>
                </c:pt>
                <c:pt idx="2468">
                  <c:v>108</c:v>
                </c:pt>
                <c:pt idx="2469">
                  <c:v>98</c:v>
                </c:pt>
                <c:pt idx="2470">
                  <c:v>129</c:v>
                </c:pt>
                <c:pt idx="2471">
                  <c:v>99</c:v>
                </c:pt>
                <c:pt idx="2472">
                  <c:v>105</c:v>
                </c:pt>
                <c:pt idx="2473">
                  <c:v>112</c:v>
                </c:pt>
                <c:pt idx="2474">
                  <c:v>108</c:v>
                </c:pt>
                <c:pt idx="2475">
                  <c:v>121</c:v>
                </c:pt>
                <c:pt idx="2476">
                  <c:v>89</c:v>
                </c:pt>
                <c:pt idx="2477">
                  <c:v>89</c:v>
                </c:pt>
                <c:pt idx="2478">
                  <c:v>73</c:v>
                </c:pt>
                <c:pt idx="2479">
                  <c:v>132</c:v>
                </c:pt>
                <c:pt idx="2480">
                  <c:v>154</c:v>
                </c:pt>
                <c:pt idx="2481">
                  <c:v>96</c:v>
                </c:pt>
                <c:pt idx="2482">
                  <c:v>98</c:v>
                </c:pt>
                <c:pt idx="2483">
                  <c:v>107</c:v>
                </c:pt>
                <c:pt idx="2484">
                  <c:v>134</c:v>
                </c:pt>
                <c:pt idx="2485">
                  <c:v>94</c:v>
                </c:pt>
                <c:pt idx="2486">
                  <c:v>122</c:v>
                </c:pt>
                <c:pt idx="2487">
                  <c:v>128</c:v>
                </c:pt>
                <c:pt idx="2488">
                  <c:v>97</c:v>
                </c:pt>
                <c:pt idx="2489">
                  <c:v>110</c:v>
                </c:pt>
                <c:pt idx="2490">
                  <c:v>102</c:v>
                </c:pt>
                <c:pt idx="2491">
                  <c:v>98</c:v>
                </c:pt>
                <c:pt idx="2492">
                  <c:v>120</c:v>
                </c:pt>
                <c:pt idx="2493">
                  <c:v>160</c:v>
                </c:pt>
                <c:pt idx="2494">
                  <c:v>80</c:v>
                </c:pt>
                <c:pt idx="2495">
                  <c:v>91</c:v>
                </c:pt>
                <c:pt idx="2496">
                  <c:v>83</c:v>
                </c:pt>
                <c:pt idx="2497">
                  <c:v>102</c:v>
                </c:pt>
                <c:pt idx="2498">
                  <c:v>122</c:v>
                </c:pt>
                <c:pt idx="2499">
                  <c:v>126</c:v>
                </c:pt>
                <c:pt idx="2500">
                  <c:v>136</c:v>
                </c:pt>
                <c:pt idx="2501">
                  <c:v>120</c:v>
                </c:pt>
                <c:pt idx="2502">
                  <c:v>108</c:v>
                </c:pt>
                <c:pt idx="2503">
                  <c:v>126</c:v>
                </c:pt>
                <c:pt idx="2504">
                  <c:v>128</c:v>
                </c:pt>
                <c:pt idx="2505">
                  <c:v>113</c:v>
                </c:pt>
                <c:pt idx="2506">
                  <c:v>89</c:v>
                </c:pt>
                <c:pt idx="2507">
                  <c:v>129</c:v>
                </c:pt>
                <c:pt idx="2508">
                  <c:v>94</c:v>
                </c:pt>
                <c:pt idx="2509">
                  <c:v>106</c:v>
                </c:pt>
                <c:pt idx="2510">
                  <c:v>100</c:v>
                </c:pt>
                <c:pt idx="2511">
                  <c:v>89</c:v>
                </c:pt>
                <c:pt idx="2512">
                  <c:v>94</c:v>
                </c:pt>
                <c:pt idx="2513">
                  <c:v>83</c:v>
                </c:pt>
                <c:pt idx="2514">
                  <c:v>111</c:v>
                </c:pt>
                <c:pt idx="2515">
                  <c:v>80</c:v>
                </c:pt>
                <c:pt idx="2516">
                  <c:v>112</c:v>
                </c:pt>
                <c:pt idx="2517">
                  <c:v>60</c:v>
                </c:pt>
                <c:pt idx="2518">
                  <c:v>94</c:v>
                </c:pt>
                <c:pt idx="2519">
                  <c:v>130</c:v>
                </c:pt>
                <c:pt idx="2520">
                  <c:v>91</c:v>
                </c:pt>
                <c:pt idx="2521">
                  <c:v>91</c:v>
                </c:pt>
                <c:pt idx="2522">
                  <c:v>110</c:v>
                </c:pt>
                <c:pt idx="2523">
                  <c:v>121</c:v>
                </c:pt>
                <c:pt idx="2524">
                  <c:v>114</c:v>
                </c:pt>
                <c:pt idx="2525">
                  <c:v>96</c:v>
                </c:pt>
                <c:pt idx="2526">
                  <c:v>270</c:v>
                </c:pt>
                <c:pt idx="2527">
                  <c:v>94</c:v>
                </c:pt>
                <c:pt idx="2528">
                  <c:v>109</c:v>
                </c:pt>
                <c:pt idx="2529">
                  <c:v>107</c:v>
                </c:pt>
                <c:pt idx="2530">
                  <c:v>96</c:v>
                </c:pt>
                <c:pt idx="2531">
                  <c:v>88</c:v>
                </c:pt>
                <c:pt idx="2532">
                  <c:v>113</c:v>
                </c:pt>
                <c:pt idx="2533">
                  <c:v>101</c:v>
                </c:pt>
                <c:pt idx="2534">
                  <c:v>105</c:v>
                </c:pt>
                <c:pt idx="2535">
                  <c:v>125</c:v>
                </c:pt>
                <c:pt idx="2536">
                  <c:v>100</c:v>
                </c:pt>
                <c:pt idx="2537">
                  <c:v>97</c:v>
                </c:pt>
                <c:pt idx="2538">
                  <c:v>108</c:v>
                </c:pt>
                <c:pt idx="2539">
                  <c:v>112</c:v>
                </c:pt>
                <c:pt idx="2540">
                  <c:v>112</c:v>
                </c:pt>
                <c:pt idx="2541">
                  <c:v>95</c:v>
                </c:pt>
                <c:pt idx="2542">
                  <c:v>110</c:v>
                </c:pt>
                <c:pt idx="2543">
                  <c:v>118</c:v>
                </c:pt>
                <c:pt idx="2544">
                  <c:v>97</c:v>
                </c:pt>
                <c:pt idx="2545">
                  <c:v>120</c:v>
                </c:pt>
                <c:pt idx="2546">
                  <c:v>135</c:v>
                </c:pt>
                <c:pt idx="2547">
                  <c:v>101</c:v>
                </c:pt>
                <c:pt idx="2548">
                  <c:v>92</c:v>
                </c:pt>
                <c:pt idx="2549">
                  <c:v>106</c:v>
                </c:pt>
                <c:pt idx="2550">
                  <c:v>92</c:v>
                </c:pt>
                <c:pt idx="2551">
                  <c:v>161</c:v>
                </c:pt>
                <c:pt idx="2552">
                  <c:v>92</c:v>
                </c:pt>
                <c:pt idx="2553">
                  <c:v>93</c:v>
                </c:pt>
                <c:pt idx="2554">
                  <c:v>110</c:v>
                </c:pt>
                <c:pt idx="2555">
                  <c:v>122</c:v>
                </c:pt>
                <c:pt idx="2556">
                  <c:v>91</c:v>
                </c:pt>
                <c:pt idx="2557">
                  <c:v>45</c:v>
                </c:pt>
                <c:pt idx="2558">
                  <c:v>115</c:v>
                </c:pt>
                <c:pt idx="2559">
                  <c:v>94</c:v>
                </c:pt>
                <c:pt idx="2560">
                  <c:v>93</c:v>
                </c:pt>
                <c:pt idx="2561">
                  <c:v>94</c:v>
                </c:pt>
                <c:pt idx="2562">
                  <c:v>95</c:v>
                </c:pt>
                <c:pt idx="2563">
                  <c:v>105</c:v>
                </c:pt>
                <c:pt idx="2564">
                  <c:v>103</c:v>
                </c:pt>
                <c:pt idx="2565">
                  <c:v>102</c:v>
                </c:pt>
                <c:pt idx="2566">
                  <c:v>116</c:v>
                </c:pt>
                <c:pt idx="2567">
                  <c:v>110</c:v>
                </c:pt>
                <c:pt idx="2568">
                  <c:v>120</c:v>
                </c:pt>
                <c:pt idx="2569">
                  <c:v>122</c:v>
                </c:pt>
                <c:pt idx="2570">
                  <c:v>118</c:v>
                </c:pt>
                <c:pt idx="2571">
                  <c:v>107</c:v>
                </c:pt>
                <c:pt idx="2572">
                  <c:v>45</c:v>
                </c:pt>
                <c:pt idx="2573">
                  <c:v>102</c:v>
                </c:pt>
                <c:pt idx="2574">
                  <c:v>154</c:v>
                </c:pt>
                <c:pt idx="2575">
                  <c:v>103</c:v>
                </c:pt>
                <c:pt idx="2576">
                  <c:v>114</c:v>
                </c:pt>
                <c:pt idx="2577">
                  <c:v>109</c:v>
                </c:pt>
                <c:pt idx="2578">
                  <c:v>124</c:v>
                </c:pt>
                <c:pt idx="2579">
                  <c:v>94</c:v>
                </c:pt>
                <c:pt idx="2580">
                  <c:v>100</c:v>
                </c:pt>
                <c:pt idx="2581">
                  <c:v>98</c:v>
                </c:pt>
                <c:pt idx="2582">
                  <c:v>102</c:v>
                </c:pt>
                <c:pt idx="2583">
                  <c:v>94</c:v>
                </c:pt>
                <c:pt idx="2584">
                  <c:v>92</c:v>
                </c:pt>
                <c:pt idx="2585">
                  <c:v>113</c:v>
                </c:pt>
                <c:pt idx="2586">
                  <c:v>115</c:v>
                </c:pt>
                <c:pt idx="2587">
                  <c:v>95</c:v>
                </c:pt>
                <c:pt idx="2588">
                  <c:v>87</c:v>
                </c:pt>
                <c:pt idx="2589">
                  <c:v>88</c:v>
                </c:pt>
                <c:pt idx="2590">
                  <c:v>183</c:v>
                </c:pt>
                <c:pt idx="2591">
                  <c:v>97</c:v>
                </c:pt>
                <c:pt idx="2592">
                  <c:v>94</c:v>
                </c:pt>
                <c:pt idx="2593">
                  <c:v>112</c:v>
                </c:pt>
                <c:pt idx="2594">
                  <c:v>98</c:v>
                </c:pt>
                <c:pt idx="2595">
                  <c:v>104</c:v>
                </c:pt>
                <c:pt idx="2596">
                  <c:v>118</c:v>
                </c:pt>
                <c:pt idx="2597">
                  <c:v>120</c:v>
                </c:pt>
                <c:pt idx="2598">
                  <c:v>99</c:v>
                </c:pt>
                <c:pt idx="2599">
                  <c:v>109</c:v>
                </c:pt>
                <c:pt idx="2600">
                  <c:v>106</c:v>
                </c:pt>
                <c:pt idx="2601">
                  <c:v>123</c:v>
                </c:pt>
                <c:pt idx="2602">
                  <c:v>86</c:v>
                </c:pt>
                <c:pt idx="2603">
                  <c:v>120</c:v>
                </c:pt>
                <c:pt idx="2604">
                  <c:v>227</c:v>
                </c:pt>
                <c:pt idx="2605">
                  <c:v>119</c:v>
                </c:pt>
                <c:pt idx="2606">
                  <c:v>115</c:v>
                </c:pt>
                <c:pt idx="2607">
                  <c:v>114</c:v>
                </c:pt>
                <c:pt idx="2608">
                  <c:v>90</c:v>
                </c:pt>
                <c:pt idx="2609">
                  <c:v>94</c:v>
                </c:pt>
                <c:pt idx="2610">
                  <c:v>98</c:v>
                </c:pt>
                <c:pt idx="2611">
                  <c:v>126</c:v>
                </c:pt>
                <c:pt idx="2612">
                  <c:v>100</c:v>
                </c:pt>
                <c:pt idx="2613">
                  <c:v>89</c:v>
                </c:pt>
                <c:pt idx="2614">
                  <c:v>111</c:v>
                </c:pt>
                <c:pt idx="2615">
                  <c:v>100</c:v>
                </c:pt>
                <c:pt idx="2616">
                  <c:v>115</c:v>
                </c:pt>
                <c:pt idx="2617">
                  <c:v>106</c:v>
                </c:pt>
                <c:pt idx="2618">
                  <c:v>124</c:v>
                </c:pt>
                <c:pt idx="2619">
                  <c:v>107</c:v>
                </c:pt>
                <c:pt idx="2620">
                  <c:v>99</c:v>
                </c:pt>
                <c:pt idx="2621">
                  <c:v>90</c:v>
                </c:pt>
                <c:pt idx="2622">
                  <c:v>101</c:v>
                </c:pt>
                <c:pt idx="2623">
                  <c:v>119</c:v>
                </c:pt>
                <c:pt idx="2624">
                  <c:v>103</c:v>
                </c:pt>
                <c:pt idx="2625">
                  <c:v>134</c:v>
                </c:pt>
                <c:pt idx="2626">
                  <c:v>155</c:v>
                </c:pt>
                <c:pt idx="2627">
                  <c:v>94</c:v>
                </c:pt>
                <c:pt idx="2628">
                  <c:v>95</c:v>
                </c:pt>
                <c:pt idx="2629">
                  <c:v>89</c:v>
                </c:pt>
                <c:pt idx="2630">
                  <c:v>97</c:v>
                </c:pt>
                <c:pt idx="2631">
                  <c:v>90</c:v>
                </c:pt>
                <c:pt idx="2632">
                  <c:v>92</c:v>
                </c:pt>
                <c:pt idx="2633">
                  <c:v>100</c:v>
                </c:pt>
                <c:pt idx="2634">
                  <c:v>117</c:v>
                </c:pt>
                <c:pt idx="2635">
                  <c:v>84</c:v>
                </c:pt>
                <c:pt idx="2636">
                  <c:v>140</c:v>
                </c:pt>
                <c:pt idx="2637">
                  <c:v>108</c:v>
                </c:pt>
                <c:pt idx="2638">
                  <c:v>109</c:v>
                </c:pt>
                <c:pt idx="2639">
                  <c:v>131</c:v>
                </c:pt>
                <c:pt idx="2640">
                  <c:v>114</c:v>
                </c:pt>
                <c:pt idx="2641">
                  <c:v>97</c:v>
                </c:pt>
                <c:pt idx="2642">
                  <c:v>122</c:v>
                </c:pt>
                <c:pt idx="2643">
                  <c:v>87</c:v>
                </c:pt>
                <c:pt idx="2644">
                  <c:v>85</c:v>
                </c:pt>
                <c:pt idx="2645">
                  <c:v>85</c:v>
                </c:pt>
                <c:pt idx="2646">
                  <c:v>101</c:v>
                </c:pt>
                <c:pt idx="2647">
                  <c:v>121</c:v>
                </c:pt>
                <c:pt idx="2648">
                  <c:v>107</c:v>
                </c:pt>
                <c:pt idx="2649">
                  <c:v>111</c:v>
                </c:pt>
                <c:pt idx="2650">
                  <c:v>92</c:v>
                </c:pt>
                <c:pt idx="2651">
                  <c:v>97</c:v>
                </c:pt>
                <c:pt idx="2652">
                  <c:v>97</c:v>
                </c:pt>
                <c:pt idx="2653">
                  <c:v>125</c:v>
                </c:pt>
                <c:pt idx="2654">
                  <c:v>124</c:v>
                </c:pt>
                <c:pt idx="2655">
                  <c:v>76</c:v>
                </c:pt>
                <c:pt idx="2656">
                  <c:v>107</c:v>
                </c:pt>
                <c:pt idx="2657">
                  <c:v>91</c:v>
                </c:pt>
                <c:pt idx="2658">
                  <c:v>96</c:v>
                </c:pt>
                <c:pt idx="2659">
                  <c:v>142</c:v>
                </c:pt>
                <c:pt idx="2660">
                  <c:v>103</c:v>
                </c:pt>
                <c:pt idx="2661">
                  <c:v>60</c:v>
                </c:pt>
                <c:pt idx="2662">
                  <c:v>117</c:v>
                </c:pt>
                <c:pt idx="2663">
                  <c:v>116</c:v>
                </c:pt>
                <c:pt idx="2664">
                  <c:v>118</c:v>
                </c:pt>
                <c:pt idx="2665">
                  <c:v>108</c:v>
                </c:pt>
                <c:pt idx="2666">
                  <c:v>94</c:v>
                </c:pt>
                <c:pt idx="2667">
                  <c:v>97</c:v>
                </c:pt>
                <c:pt idx="2668">
                  <c:v>97</c:v>
                </c:pt>
                <c:pt idx="2669">
                  <c:v>99</c:v>
                </c:pt>
                <c:pt idx="2670">
                  <c:v>91</c:v>
                </c:pt>
                <c:pt idx="2671">
                  <c:v>107</c:v>
                </c:pt>
                <c:pt idx="2672">
                  <c:v>95</c:v>
                </c:pt>
                <c:pt idx="2673">
                  <c:v>102</c:v>
                </c:pt>
                <c:pt idx="2674">
                  <c:v>88</c:v>
                </c:pt>
                <c:pt idx="2675">
                  <c:v>106</c:v>
                </c:pt>
                <c:pt idx="2676">
                  <c:v>92</c:v>
                </c:pt>
                <c:pt idx="2677">
                  <c:v>105</c:v>
                </c:pt>
                <c:pt idx="2678">
                  <c:v>107</c:v>
                </c:pt>
                <c:pt idx="2679">
                  <c:v>120</c:v>
                </c:pt>
                <c:pt idx="2680">
                  <c:v>103</c:v>
                </c:pt>
                <c:pt idx="2681">
                  <c:v>92</c:v>
                </c:pt>
                <c:pt idx="2682">
                  <c:v>147</c:v>
                </c:pt>
                <c:pt idx="2683">
                  <c:v>98</c:v>
                </c:pt>
                <c:pt idx="2684">
                  <c:v>98</c:v>
                </c:pt>
                <c:pt idx="2685">
                  <c:v>103</c:v>
                </c:pt>
                <c:pt idx="2686">
                  <c:v>286</c:v>
                </c:pt>
                <c:pt idx="2687">
                  <c:v>111</c:v>
                </c:pt>
                <c:pt idx="2688">
                  <c:v>98</c:v>
                </c:pt>
                <c:pt idx="2689">
                  <c:v>111</c:v>
                </c:pt>
                <c:pt idx="2690">
                  <c:v>111</c:v>
                </c:pt>
                <c:pt idx="2691">
                  <c:v>100</c:v>
                </c:pt>
                <c:pt idx="2692">
                  <c:v>116</c:v>
                </c:pt>
                <c:pt idx="2693">
                  <c:v>145</c:v>
                </c:pt>
                <c:pt idx="2694">
                  <c:v>84</c:v>
                </c:pt>
                <c:pt idx="2695">
                  <c:v>115</c:v>
                </c:pt>
                <c:pt idx="2696">
                  <c:v>105</c:v>
                </c:pt>
                <c:pt idx="2697">
                  <c:v>98</c:v>
                </c:pt>
                <c:pt idx="2698">
                  <c:v>99</c:v>
                </c:pt>
                <c:pt idx="2699">
                  <c:v>110</c:v>
                </c:pt>
                <c:pt idx="2700">
                  <c:v>97</c:v>
                </c:pt>
                <c:pt idx="2701">
                  <c:v>88</c:v>
                </c:pt>
                <c:pt idx="2702">
                  <c:v>103</c:v>
                </c:pt>
                <c:pt idx="2703">
                  <c:v>104</c:v>
                </c:pt>
                <c:pt idx="2704">
                  <c:v>90</c:v>
                </c:pt>
                <c:pt idx="2705">
                  <c:v>105</c:v>
                </c:pt>
                <c:pt idx="2706">
                  <c:v>93</c:v>
                </c:pt>
                <c:pt idx="2707">
                  <c:v>141</c:v>
                </c:pt>
                <c:pt idx="2708">
                  <c:v>85</c:v>
                </c:pt>
                <c:pt idx="2709">
                  <c:v>109</c:v>
                </c:pt>
                <c:pt idx="2710">
                  <c:v>105</c:v>
                </c:pt>
                <c:pt idx="2711">
                  <c:v>98</c:v>
                </c:pt>
                <c:pt idx="2712">
                  <c:v>119</c:v>
                </c:pt>
                <c:pt idx="2713">
                  <c:v>124</c:v>
                </c:pt>
                <c:pt idx="2714">
                  <c:v>101</c:v>
                </c:pt>
                <c:pt idx="2715">
                  <c:v>115</c:v>
                </c:pt>
                <c:pt idx="2716">
                  <c:v>120</c:v>
                </c:pt>
                <c:pt idx="2717">
                  <c:v>111</c:v>
                </c:pt>
                <c:pt idx="2718">
                  <c:v>94</c:v>
                </c:pt>
                <c:pt idx="2719">
                  <c:v>131</c:v>
                </c:pt>
                <c:pt idx="2720">
                  <c:v>139</c:v>
                </c:pt>
                <c:pt idx="2721">
                  <c:v>120</c:v>
                </c:pt>
                <c:pt idx="2722">
                  <c:v>119</c:v>
                </c:pt>
                <c:pt idx="2723">
                  <c:v>125</c:v>
                </c:pt>
                <c:pt idx="2724">
                  <c:v>65</c:v>
                </c:pt>
                <c:pt idx="2725">
                  <c:v>108</c:v>
                </c:pt>
                <c:pt idx="2726">
                  <c:v>101</c:v>
                </c:pt>
                <c:pt idx="2727">
                  <c:v>145</c:v>
                </c:pt>
                <c:pt idx="2728">
                  <c:v>98</c:v>
                </c:pt>
                <c:pt idx="2729">
                  <c:v>101</c:v>
                </c:pt>
                <c:pt idx="2730">
                  <c:v>109</c:v>
                </c:pt>
                <c:pt idx="2731">
                  <c:v>123</c:v>
                </c:pt>
                <c:pt idx="2732">
                  <c:v>60</c:v>
                </c:pt>
                <c:pt idx="2733">
                  <c:v>99</c:v>
                </c:pt>
                <c:pt idx="2734">
                  <c:v>110</c:v>
                </c:pt>
                <c:pt idx="2735">
                  <c:v>107</c:v>
                </c:pt>
                <c:pt idx="2736">
                  <c:v>81</c:v>
                </c:pt>
                <c:pt idx="2737">
                  <c:v>105</c:v>
                </c:pt>
                <c:pt idx="2738">
                  <c:v>82</c:v>
                </c:pt>
                <c:pt idx="2739">
                  <c:v>109</c:v>
                </c:pt>
                <c:pt idx="2740">
                  <c:v>95</c:v>
                </c:pt>
                <c:pt idx="2741">
                  <c:v>100</c:v>
                </c:pt>
                <c:pt idx="2742">
                  <c:v>118</c:v>
                </c:pt>
                <c:pt idx="2743">
                  <c:v>91</c:v>
                </c:pt>
                <c:pt idx="2744">
                  <c:v>90</c:v>
                </c:pt>
                <c:pt idx="2745">
                  <c:v>108</c:v>
                </c:pt>
                <c:pt idx="2746">
                  <c:v>103</c:v>
                </c:pt>
                <c:pt idx="2747">
                  <c:v>96</c:v>
                </c:pt>
                <c:pt idx="2748">
                  <c:v>117</c:v>
                </c:pt>
                <c:pt idx="2749">
                  <c:v>93</c:v>
                </c:pt>
                <c:pt idx="2750">
                  <c:v>136</c:v>
                </c:pt>
                <c:pt idx="2751">
                  <c:v>115</c:v>
                </c:pt>
                <c:pt idx="2752">
                  <c:v>94</c:v>
                </c:pt>
                <c:pt idx="2753">
                  <c:v>85</c:v>
                </c:pt>
                <c:pt idx="2754">
                  <c:v>112</c:v>
                </c:pt>
                <c:pt idx="2755">
                  <c:v>86</c:v>
                </c:pt>
                <c:pt idx="2756">
                  <c:v>86</c:v>
                </c:pt>
                <c:pt idx="2757">
                  <c:v>112</c:v>
                </c:pt>
                <c:pt idx="2758">
                  <c:v>137</c:v>
                </c:pt>
                <c:pt idx="2759">
                  <c:v>90</c:v>
                </c:pt>
                <c:pt idx="2760">
                  <c:v>107</c:v>
                </c:pt>
                <c:pt idx="2761">
                  <c:v>98</c:v>
                </c:pt>
                <c:pt idx="2762">
                  <c:v>84</c:v>
                </c:pt>
                <c:pt idx="2763">
                  <c:v>139</c:v>
                </c:pt>
                <c:pt idx="2764">
                  <c:v>97</c:v>
                </c:pt>
                <c:pt idx="2765">
                  <c:v>127</c:v>
                </c:pt>
                <c:pt idx="2766">
                  <c:v>150</c:v>
                </c:pt>
                <c:pt idx="2767">
                  <c:v>104</c:v>
                </c:pt>
                <c:pt idx="2768">
                  <c:v>132</c:v>
                </c:pt>
                <c:pt idx="2769">
                  <c:v>117</c:v>
                </c:pt>
                <c:pt idx="2770">
                  <c:v>115</c:v>
                </c:pt>
                <c:pt idx="2771">
                  <c:v>186</c:v>
                </c:pt>
                <c:pt idx="2772">
                  <c:v>90</c:v>
                </c:pt>
                <c:pt idx="2773">
                  <c:v>90</c:v>
                </c:pt>
                <c:pt idx="2774">
                  <c:v>134</c:v>
                </c:pt>
                <c:pt idx="2775">
                  <c:v>97</c:v>
                </c:pt>
                <c:pt idx="2776">
                  <c:v>107</c:v>
                </c:pt>
                <c:pt idx="2777">
                  <c:v>99</c:v>
                </c:pt>
                <c:pt idx="2778">
                  <c:v>55</c:v>
                </c:pt>
                <c:pt idx="2779">
                  <c:v>124</c:v>
                </c:pt>
                <c:pt idx="2780">
                  <c:v>110</c:v>
                </c:pt>
                <c:pt idx="2781">
                  <c:v>105</c:v>
                </c:pt>
                <c:pt idx="2782">
                  <c:v>41</c:v>
                </c:pt>
                <c:pt idx="2783">
                  <c:v>178</c:v>
                </c:pt>
                <c:pt idx="2784">
                  <c:v>125</c:v>
                </c:pt>
                <c:pt idx="2785">
                  <c:v>108</c:v>
                </c:pt>
                <c:pt idx="2786">
                  <c:v>121</c:v>
                </c:pt>
                <c:pt idx="2787">
                  <c:v>100</c:v>
                </c:pt>
                <c:pt idx="2788">
                  <c:v>115</c:v>
                </c:pt>
                <c:pt idx="2789">
                  <c:v>108</c:v>
                </c:pt>
                <c:pt idx="2790">
                  <c:v>220</c:v>
                </c:pt>
                <c:pt idx="2791">
                  <c:v>112</c:v>
                </c:pt>
                <c:pt idx="2792">
                  <c:v>99</c:v>
                </c:pt>
                <c:pt idx="2793">
                  <c:v>109</c:v>
                </c:pt>
                <c:pt idx="2794">
                  <c:v>83</c:v>
                </c:pt>
                <c:pt idx="2795">
                  <c:v>107</c:v>
                </c:pt>
                <c:pt idx="2796">
                  <c:v>102</c:v>
                </c:pt>
                <c:pt idx="2797">
                  <c:v>100</c:v>
                </c:pt>
                <c:pt idx="2798">
                  <c:v>97</c:v>
                </c:pt>
                <c:pt idx="2799">
                  <c:v>92</c:v>
                </c:pt>
                <c:pt idx="2800">
                  <c:v>84</c:v>
                </c:pt>
                <c:pt idx="2801">
                  <c:v>86</c:v>
                </c:pt>
                <c:pt idx="2802">
                  <c:v>120</c:v>
                </c:pt>
                <c:pt idx="2803">
                  <c:v>89</c:v>
                </c:pt>
                <c:pt idx="2804">
                  <c:v>117</c:v>
                </c:pt>
                <c:pt idx="2805">
                  <c:v>97</c:v>
                </c:pt>
                <c:pt idx="2806">
                  <c:v>91</c:v>
                </c:pt>
                <c:pt idx="2807">
                  <c:v>100</c:v>
                </c:pt>
                <c:pt idx="2808">
                  <c:v>72</c:v>
                </c:pt>
                <c:pt idx="2809">
                  <c:v>84</c:v>
                </c:pt>
                <c:pt idx="2810">
                  <c:v>126</c:v>
                </c:pt>
                <c:pt idx="2811">
                  <c:v>108</c:v>
                </c:pt>
                <c:pt idx="2812">
                  <c:v>112</c:v>
                </c:pt>
                <c:pt idx="2813">
                  <c:v>90</c:v>
                </c:pt>
                <c:pt idx="2814">
                  <c:v>91</c:v>
                </c:pt>
                <c:pt idx="2815">
                  <c:v>135</c:v>
                </c:pt>
                <c:pt idx="2816">
                  <c:v>141</c:v>
                </c:pt>
                <c:pt idx="2817">
                  <c:v>104</c:v>
                </c:pt>
                <c:pt idx="2818">
                  <c:v>84</c:v>
                </c:pt>
                <c:pt idx="2819">
                  <c:v>118</c:v>
                </c:pt>
                <c:pt idx="2820">
                  <c:v>82</c:v>
                </c:pt>
                <c:pt idx="2821">
                  <c:v>95</c:v>
                </c:pt>
                <c:pt idx="2822">
                  <c:v>94</c:v>
                </c:pt>
                <c:pt idx="2823">
                  <c:v>88</c:v>
                </c:pt>
                <c:pt idx="2824">
                  <c:v>99</c:v>
                </c:pt>
                <c:pt idx="2825">
                  <c:v>121</c:v>
                </c:pt>
                <c:pt idx="2826">
                  <c:v>84</c:v>
                </c:pt>
                <c:pt idx="2827">
                  <c:v>93</c:v>
                </c:pt>
                <c:pt idx="2828">
                  <c:v>93</c:v>
                </c:pt>
                <c:pt idx="2829">
                  <c:v>120</c:v>
                </c:pt>
                <c:pt idx="2830">
                  <c:v>112</c:v>
                </c:pt>
                <c:pt idx="2831">
                  <c:v>107</c:v>
                </c:pt>
                <c:pt idx="2832">
                  <c:v>112</c:v>
                </c:pt>
                <c:pt idx="2833">
                  <c:v>96</c:v>
                </c:pt>
                <c:pt idx="2834">
                  <c:v>91</c:v>
                </c:pt>
                <c:pt idx="2835">
                  <c:v>125</c:v>
                </c:pt>
                <c:pt idx="2836">
                  <c:v>102</c:v>
                </c:pt>
                <c:pt idx="2837">
                  <c:v>87</c:v>
                </c:pt>
                <c:pt idx="2838">
                  <c:v>118</c:v>
                </c:pt>
                <c:pt idx="2839">
                  <c:v>115</c:v>
                </c:pt>
                <c:pt idx="2840">
                  <c:v>91</c:v>
                </c:pt>
                <c:pt idx="2841">
                  <c:v>88</c:v>
                </c:pt>
                <c:pt idx="2842">
                  <c:v>127</c:v>
                </c:pt>
                <c:pt idx="2843">
                  <c:v>94</c:v>
                </c:pt>
                <c:pt idx="2844">
                  <c:v>115</c:v>
                </c:pt>
                <c:pt idx="2845">
                  <c:v>90</c:v>
                </c:pt>
                <c:pt idx="2846">
                  <c:v>102</c:v>
                </c:pt>
                <c:pt idx="2847">
                  <c:v>100</c:v>
                </c:pt>
                <c:pt idx="2848">
                  <c:v>117</c:v>
                </c:pt>
                <c:pt idx="2849">
                  <c:v>109</c:v>
                </c:pt>
                <c:pt idx="2850">
                  <c:v>121</c:v>
                </c:pt>
                <c:pt idx="2851">
                  <c:v>111</c:v>
                </c:pt>
                <c:pt idx="2852">
                  <c:v>100</c:v>
                </c:pt>
                <c:pt idx="2853">
                  <c:v>109</c:v>
                </c:pt>
                <c:pt idx="2854">
                  <c:v>93</c:v>
                </c:pt>
                <c:pt idx="2855">
                  <c:v>101</c:v>
                </c:pt>
                <c:pt idx="2856">
                  <c:v>101</c:v>
                </c:pt>
                <c:pt idx="2857">
                  <c:v>106</c:v>
                </c:pt>
                <c:pt idx="2858">
                  <c:v>94</c:v>
                </c:pt>
                <c:pt idx="2859">
                  <c:v>140</c:v>
                </c:pt>
                <c:pt idx="2860">
                  <c:v>132</c:v>
                </c:pt>
                <c:pt idx="2861">
                  <c:v>99</c:v>
                </c:pt>
                <c:pt idx="2862">
                  <c:v>90</c:v>
                </c:pt>
                <c:pt idx="2863">
                  <c:v>105</c:v>
                </c:pt>
                <c:pt idx="2864">
                  <c:v>108</c:v>
                </c:pt>
                <c:pt idx="2865">
                  <c:v>69</c:v>
                </c:pt>
                <c:pt idx="2866">
                  <c:v>148</c:v>
                </c:pt>
                <c:pt idx="2867">
                  <c:v>118</c:v>
                </c:pt>
                <c:pt idx="2868">
                  <c:v>132</c:v>
                </c:pt>
                <c:pt idx="2869">
                  <c:v>130</c:v>
                </c:pt>
                <c:pt idx="2870">
                  <c:v>95</c:v>
                </c:pt>
                <c:pt idx="2871">
                  <c:v>80</c:v>
                </c:pt>
                <c:pt idx="2872">
                  <c:v>94</c:v>
                </c:pt>
                <c:pt idx="2873">
                  <c:v>122</c:v>
                </c:pt>
                <c:pt idx="2874">
                  <c:v>102</c:v>
                </c:pt>
                <c:pt idx="2875">
                  <c:v>116</c:v>
                </c:pt>
                <c:pt idx="2876">
                  <c:v>78</c:v>
                </c:pt>
                <c:pt idx="2877">
                  <c:v>114</c:v>
                </c:pt>
                <c:pt idx="2878">
                  <c:v>112</c:v>
                </c:pt>
                <c:pt idx="2879">
                  <c:v>110</c:v>
                </c:pt>
                <c:pt idx="2880">
                  <c:v>104</c:v>
                </c:pt>
                <c:pt idx="2881">
                  <c:v>81</c:v>
                </c:pt>
                <c:pt idx="2882">
                  <c:v>154</c:v>
                </c:pt>
                <c:pt idx="2883">
                  <c:v>102</c:v>
                </c:pt>
                <c:pt idx="2884">
                  <c:v>89</c:v>
                </c:pt>
                <c:pt idx="2885">
                  <c:v>132</c:v>
                </c:pt>
                <c:pt idx="2886">
                  <c:v>103</c:v>
                </c:pt>
                <c:pt idx="2887">
                  <c:v>93</c:v>
                </c:pt>
                <c:pt idx="2888">
                  <c:v>93</c:v>
                </c:pt>
                <c:pt idx="2889">
                  <c:v>172</c:v>
                </c:pt>
                <c:pt idx="2890">
                  <c:v>96</c:v>
                </c:pt>
                <c:pt idx="2891">
                  <c:v>89</c:v>
                </c:pt>
                <c:pt idx="2892">
                  <c:v>92</c:v>
                </c:pt>
                <c:pt idx="2893">
                  <c:v>97</c:v>
                </c:pt>
                <c:pt idx="2894">
                  <c:v>93</c:v>
                </c:pt>
                <c:pt idx="2895">
                  <c:v>89</c:v>
                </c:pt>
                <c:pt idx="2896">
                  <c:v>123</c:v>
                </c:pt>
                <c:pt idx="2897">
                  <c:v>93</c:v>
                </c:pt>
                <c:pt idx="2898">
                  <c:v>133</c:v>
                </c:pt>
                <c:pt idx="2899">
                  <c:v>121</c:v>
                </c:pt>
                <c:pt idx="2900">
                  <c:v>102</c:v>
                </c:pt>
                <c:pt idx="2901">
                  <c:v>102</c:v>
                </c:pt>
                <c:pt idx="2902">
                  <c:v>99</c:v>
                </c:pt>
                <c:pt idx="2903">
                  <c:v>55</c:v>
                </c:pt>
                <c:pt idx="2904">
                  <c:v>98</c:v>
                </c:pt>
                <c:pt idx="2905">
                  <c:v>118</c:v>
                </c:pt>
                <c:pt idx="2906">
                  <c:v>125</c:v>
                </c:pt>
                <c:pt idx="2907">
                  <c:v>104</c:v>
                </c:pt>
                <c:pt idx="2908">
                  <c:v>109</c:v>
                </c:pt>
                <c:pt idx="2909">
                  <c:v>86</c:v>
                </c:pt>
                <c:pt idx="2910">
                  <c:v>115</c:v>
                </c:pt>
                <c:pt idx="2911">
                  <c:v>92</c:v>
                </c:pt>
                <c:pt idx="2912">
                  <c:v>91</c:v>
                </c:pt>
                <c:pt idx="2913">
                  <c:v>94</c:v>
                </c:pt>
                <c:pt idx="2914">
                  <c:v>93</c:v>
                </c:pt>
                <c:pt idx="2915">
                  <c:v>93</c:v>
                </c:pt>
                <c:pt idx="2916">
                  <c:v>100</c:v>
                </c:pt>
                <c:pt idx="2917">
                  <c:v>100</c:v>
                </c:pt>
                <c:pt idx="2918">
                  <c:v>113</c:v>
                </c:pt>
                <c:pt idx="2919">
                  <c:v>122</c:v>
                </c:pt>
                <c:pt idx="2920">
                  <c:v>100</c:v>
                </c:pt>
                <c:pt idx="2921">
                  <c:v>293</c:v>
                </c:pt>
                <c:pt idx="2922">
                  <c:v>93</c:v>
                </c:pt>
                <c:pt idx="2923">
                  <c:v>123</c:v>
                </c:pt>
                <c:pt idx="2924">
                  <c:v>119</c:v>
                </c:pt>
                <c:pt idx="2925">
                  <c:v>107</c:v>
                </c:pt>
                <c:pt idx="2926">
                  <c:v>106</c:v>
                </c:pt>
                <c:pt idx="2927">
                  <c:v>109</c:v>
                </c:pt>
                <c:pt idx="2928">
                  <c:v>81</c:v>
                </c:pt>
                <c:pt idx="2929">
                  <c:v>95</c:v>
                </c:pt>
                <c:pt idx="2930">
                  <c:v>86</c:v>
                </c:pt>
                <c:pt idx="2931">
                  <c:v>113</c:v>
                </c:pt>
                <c:pt idx="2932">
                  <c:v>122</c:v>
                </c:pt>
                <c:pt idx="2933">
                  <c:v>90</c:v>
                </c:pt>
                <c:pt idx="2934">
                  <c:v>108</c:v>
                </c:pt>
                <c:pt idx="2935">
                  <c:v>113</c:v>
                </c:pt>
                <c:pt idx="2936">
                  <c:v>110</c:v>
                </c:pt>
                <c:pt idx="2937">
                  <c:v>109</c:v>
                </c:pt>
                <c:pt idx="2938">
                  <c:v>100</c:v>
                </c:pt>
                <c:pt idx="2939">
                  <c:v>101</c:v>
                </c:pt>
                <c:pt idx="2940">
                  <c:v>97</c:v>
                </c:pt>
                <c:pt idx="2941">
                  <c:v>172</c:v>
                </c:pt>
                <c:pt idx="2942">
                  <c:v>104</c:v>
                </c:pt>
                <c:pt idx="2943">
                  <c:v>99</c:v>
                </c:pt>
                <c:pt idx="2944">
                  <c:v>129</c:v>
                </c:pt>
                <c:pt idx="2945">
                  <c:v>91</c:v>
                </c:pt>
                <c:pt idx="2946">
                  <c:v>100</c:v>
                </c:pt>
                <c:pt idx="2947">
                  <c:v>111</c:v>
                </c:pt>
                <c:pt idx="2948">
                  <c:v>114</c:v>
                </c:pt>
                <c:pt idx="2949">
                  <c:v>86</c:v>
                </c:pt>
                <c:pt idx="2950">
                  <c:v>107</c:v>
                </c:pt>
                <c:pt idx="2951">
                  <c:v>90</c:v>
                </c:pt>
                <c:pt idx="2952">
                  <c:v>103</c:v>
                </c:pt>
                <c:pt idx="2953">
                  <c:v>120</c:v>
                </c:pt>
                <c:pt idx="2954">
                  <c:v>134</c:v>
                </c:pt>
                <c:pt idx="2955">
                  <c:v>110</c:v>
                </c:pt>
                <c:pt idx="2956">
                  <c:v>95</c:v>
                </c:pt>
                <c:pt idx="2957">
                  <c:v>95</c:v>
                </c:pt>
                <c:pt idx="2958">
                  <c:v>132</c:v>
                </c:pt>
                <c:pt idx="2959">
                  <c:v>89</c:v>
                </c:pt>
                <c:pt idx="2960">
                  <c:v>138</c:v>
                </c:pt>
                <c:pt idx="2961">
                  <c:v>113</c:v>
                </c:pt>
                <c:pt idx="2962">
                  <c:v>99</c:v>
                </c:pt>
                <c:pt idx="2963">
                  <c:v>111</c:v>
                </c:pt>
                <c:pt idx="2964">
                  <c:v>99</c:v>
                </c:pt>
                <c:pt idx="2965">
                  <c:v>104</c:v>
                </c:pt>
                <c:pt idx="2966">
                  <c:v>89</c:v>
                </c:pt>
                <c:pt idx="2967">
                  <c:v>103</c:v>
                </c:pt>
                <c:pt idx="2968">
                  <c:v>134</c:v>
                </c:pt>
                <c:pt idx="2969">
                  <c:v>100</c:v>
                </c:pt>
                <c:pt idx="2970">
                  <c:v>130</c:v>
                </c:pt>
                <c:pt idx="2971">
                  <c:v>106</c:v>
                </c:pt>
                <c:pt idx="2972">
                  <c:v>125</c:v>
                </c:pt>
                <c:pt idx="2973">
                  <c:v>109</c:v>
                </c:pt>
                <c:pt idx="2974">
                  <c:v>200</c:v>
                </c:pt>
                <c:pt idx="2975">
                  <c:v>114</c:v>
                </c:pt>
                <c:pt idx="2976">
                  <c:v>112</c:v>
                </c:pt>
                <c:pt idx="2977">
                  <c:v>116</c:v>
                </c:pt>
                <c:pt idx="2978">
                  <c:v>92</c:v>
                </c:pt>
                <c:pt idx="2979">
                  <c:v>120</c:v>
                </c:pt>
                <c:pt idx="2980">
                  <c:v>107</c:v>
                </c:pt>
                <c:pt idx="2981">
                  <c:v>92</c:v>
                </c:pt>
                <c:pt idx="2982">
                  <c:v>107</c:v>
                </c:pt>
                <c:pt idx="2983">
                  <c:v>100</c:v>
                </c:pt>
                <c:pt idx="2984">
                  <c:v>81</c:v>
                </c:pt>
                <c:pt idx="2985">
                  <c:v>101</c:v>
                </c:pt>
                <c:pt idx="2986">
                  <c:v>122</c:v>
                </c:pt>
                <c:pt idx="2987">
                  <c:v>97</c:v>
                </c:pt>
                <c:pt idx="2988">
                  <c:v>92</c:v>
                </c:pt>
                <c:pt idx="2989">
                  <c:v>92</c:v>
                </c:pt>
                <c:pt idx="2990">
                  <c:v>110</c:v>
                </c:pt>
                <c:pt idx="2991">
                  <c:v>86</c:v>
                </c:pt>
                <c:pt idx="2992">
                  <c:v>91</c:v>
                </c:pt>
                <c:pt idx="2993">
                  <c:v>145</c:v>
                </c:pt>
                <c:pt idx="2994">
                  <c:v>100</c:v>
                </c:pt>
                <c:pt idx="2995">
                  <c:v>111</c:v>
                </c:pt>
                <c:pt idx="2996">
                  <c:v>184</c:v>
                </c:pt>
                <c:pt idx="2997">
                  <c:v>89</c:v>
                </c:pt>
                <c:pt idx="2998">
                  <c:v>84</c:v>
                </c:pt>
                <c:pt idx="2999">
                  <c:v>98</c:v>
                </c:pt>
                <c:pt idx="3000">
                  <c:v>95</c:v>
                </c:pt>
                <c:pt idx="3001">
                  <c:v>100</c:v>
                </c:pt>
                <c:pt idx="3002">
                  <c:v>109</c:v>
                </c:pt>
                <c:pt idx="3003">
                  <c:v>118</c:v>
                </c:pt>
                <c:pt idx="3004">
                  <c:v>88</c:v>
                </c:pt>
                <c:pt idx="3005">
                  <c:v>86</c:v>
                </c:pt>
                <c:pt idx="3006">
                  <c:v>118</c:v>
                </c:pt>
                <c:pt idx="3007">
                  <c:v>125</c:v>
                </c:pt>
                <c:pt idx="3008">
                  <c:v>125</c:v>
                </c:pt>
                <c:pt idx="3009">
                  <c:v>94</c:v>
                </c:pt>
                <c:pt idx="3010">
                  <c:v>113</c:v>
                </c:pt>
                <c:pt idx="3011">
                  <c:v>104</c:v>
                </c:pt>
                <c:pt idx="3012">
                  <c:v>95</c:v>
                </c:pt>
                <c:pt idx="3013">
                  <c:v>102</c:v>
                </c:pt>
                <c:pt idx="3014">
                  <c:v>124</c:v>
                </c:pt>
                <c:pt idx="3015">
                  <c:v>105</c:v>
                </c:pt>
                <c:pt idx="3016">
                  <c:v>104</c:v>
                </c:pt>
                <c:pt idx="3017">
                  <c:v>111</c:v>
                </c:pt>
                <c:pt idx="3018">
                  <c:v>95</c:v>
                </c:pt>
                <c:pt idx="3019">
                  <c:v>96</c:v>
                </c:pt>
                <c:pt idx="3020">
                  <c:v>97</c:v>
                </c:pt>
                <c:pt idx="3021">
                  <c:v>118</c:v>
                </c:pt>
                <c:pt idx="3022">
                  <c:v>193</c:v>
                </c:pt>
                <c:pt idx="3023">
                  <c:v>97</c:v>
                </c:pt>
                <c:pt idx="3024">
                  <c:v>98</c:v>
                </c:pt>
                <c:pt idx="3025">
                  <c:v>103</c:v>
                </c:pt>
                <c:pt idx="3026">
                  <c:v>161</c:v>
                </c:pt>
                <c:pt idx="3027">
                  <c:v>120</c:v>
                </c:pt>
                <c:pt idx="3028">
                  <c:v>97</c:v>
                </c:pt>
                <c:pt idx="3029">
                  <c:v>97</c:v>
                </c:pt>
                <c:pt idx="3030">
                  <c:v>99</c:v>
                </c:pt>
                <c:pt idx="3031">
                  <c:v>24</c:v>
                </c:pt>
                <c:pt idx="3032">
                  <c:v>144</c:v>
                </c:pt>
                <c:pt idx="3033">
                  <c:v>111</c:v>
                </c:pt>
                <c:pt idx="3034">
                  <c:v>145</c:v>
                </c:pt>
                <c:pt idx="3035">
                  <c:v>106</c:v>
                </c:pt>
                <c:pt idx="3036">
                  <c:v>126</c:v>
                </c:pt>
                <c:pt idx="3037">
                  <c:v>106</c:v>
                </c:pt>
                <c:pt idx="3038">
                  <c:v>121</c:v>
                </c:pt>
                <c:pt idx="3039">
                  <c:v>117</c:v>
                </c:pt>
                <c:pt idx="3040">
                  <c:v>98</c:v>
                </c:pt>
                <c:pt idx="3041">
                  <c:v>109</c:v>
                </c:pt>
                <c:pt idx="3042">
                  <c:v>95</c:v>
                </c:pt>
                <c:pt idx="3043">
                  <c:v>96</c:v>
                </c:pt>
                <c:pt idx="3044">
                  <c:v>101</c:v>
                </c:pt>
                <c:pt idx="3045">
                  <c:v>107</c:v>
                </c:pt>
                <c:pt idx="3046">
                  <c:v>119</c:v>
                </c:pt>
                <c:pt idx="3047">
                  <c:v>178</c:v>
                </c:pt>
                <c:pt idx="3048">
                  <c:v>100</c:v>
                </c:pt>
                <c:pt idx="3049">
                  <c:v>98</c:v>
                </c:pt>
                <c:pt idx="3050">
                  <c:v>92</c:v>
                </c:pt>
                <c:pt idx="3051">
                  <c:v>90</c:v>
                </c:pt>
                <c:pt idx="3052">
                  <c:v>90</c:v>
                </c:pt>
                <c:pt idx="3053">
                  <c:v>153</c:v>
                </c:pt>
                <c:pt idx="3054">
                  <c:v>124</c:v>
                </c:pt>
                <c:pt idx="3055">
                  <c:v>82</c:v>
                </c:pt>
                <c:pt idx="3056">
                  <c:v>107</c:v>
                </c:pt>
                <c:pt idx="3057">
                  <c:v>75</c:v>
                </c:pt>
                <c:pt idx="3058">
                  <c:v>97</c:v>
                </c:pt>
                <c:pt idx="3059">
                  <c:v>80</c:v>
                </c:pt>
                <c:pt idx="3060">
                  <c:v>85</c:v>
                </c:pt>
                <c:pt idx="3061">
                  <c:v>97</c:v>
                </c:pt>
                <c:pt idx="3062">
                  <c:v>109</c:v>
                </c:pt>
                <c:pt idx="3063">
                  <c:v>140</c:v>
                </c:pt>
                <c:pt idx="3064">
                  <c:v>90</c:v>
                </c:pt>
                <c:pt idx="3065">
                  <c:v>130</c:v>
                </c:pt>
                <c:pt idx="3066">
                  <c:v>98</c:v>
                </c:pt>
                <c:pt idx="3067">
                  <c:v>101</c:v>
                </c:pt>
                <c:pt idx="3068">
                  <c:v>114</c:v>
                </c:pt>
                <c:pt idx="3069">
                  <c:v>100</c:v>
                </c:pt>
                <c:pt idx="3070">
                  <c:v>85</c:v>
                </c:pt>
                <c:pt idx="3071">
                  <c:v>103</c:v>
                </c:pt>
                <c:pt idx="3072">
                  <c:v>100</c:v>
                </c:pt>
                <c:pt idx="3073">
                  <c:v>114</c:v>
                </c:pt>
                <c:pt idx="3074">
                  <c:v>102</c:v>
                </c:pt>
                <c:pt idx="3075">
                  <c:v>103</c:v>
                </c:pt>
                <c:pt idx="3076">
                  <c:v>97</c:v>
                </c:pt>
                <c:pt idx="3077">
                  <c:v>116</c:v>
                </c:pt>
                <c:pt idx="3078">
                  <c:v>96</c:v>
                </c:pt>
                <c:pt idx="3079">
                  <c:v>98</c:v>
                </c:pt>
                <c:pt idx="3080">
                  <c:v>105</c:v>
                </c:pt>
                <c:pt idx="3081">
                  <c:v>123</c:v>
                </c:pt>
                <c:pt idx="3082">
                  <c:v>107</c:v>
                </c:pt>
                <c:pt idx="3083">
                  <c:v>112</c:v>
                </c:pt>
                <c:pt idx="3084">
                  <c:v>93</c:v>
                </c:pt>
                <c:pt idx="3085">
                  <c:v>97</c:v>
                </c:pt>
                <c:pt idx="3086">
                  <c:v>122</c:v>
                </c:pt>
                <c:pt idx="3087">
                  <c:v>101</c:v>
                </c:pt>
                <c:pt idx="3088">
                  <c:v>100</c:v>
                </c:pt>
                <c:pt idx="3089">
                  <c:v>129</c:v>
                </c:pt>
                <c:pt idx="3090">
                  <c:v>81</c:v>
                </c:pt>
                <c:pt idx="3091">
                  <c:v>96</c:v>
                </c:pt>
                <c:pt idx="3092">
                  <c:v>84</c:v>
                </c:pt>
                <c:pt idx="3093">
                  <c:v>100</c:v>
                </c:pt>
                <c:pt idx="3094">
                  <c:v>110</c:v>
                </c:pt>
                <c:pt idx="3095">
                  <c:v>130</c:v>
                </c:pt>
                <c:pt idx="3096">
                  <c:v>84</c:v>
                </c:pt>
                <c:pt idx="3097">
                  <c:v>106</c:v>
                </c:pt>
                <c:pt idx="3098">
                  <c:v>89</c:v>
                </c:pt>
                <c:pt idx="3099">
                  <c:v>76</c:v>
                </c:pt>
                <c:pt idx="3100">
                  <c:v>99</c:v>
                </c:pt>
                <c:pt idx="3101">
                  <c:v>96</c:v>
                </c:pt>
                <c:pt idx="3102">
                  <c:v>104</c:v>
                </c:pt>
                <c:pt idx="3103">
                  <c:v>108</c:v>
                </c:pt>
                <c:pt idx="3104">
                  <c:v>108</c:v>
                </c:pt>
                <c:pt idx="3105">
                  <c:v>87</c:v>
                </c:pt>
                <c:pt idx="3106">
                  <c:v>89</c:v>
                </c:pt>
                <c:pt idx="3107">
                  <c:v>97</c:v>
                </c:pt>
                <c:pt idx="3108">
                  <c:v>106</c:v>
                </c:pt>
                <c:pt idx="3109">
                  <c:v>100</c:v>
                </c:pt>
                <c:pt idx="3110">
                  <c:v>89</c:v>
                </c:pt>
                <c:pt idx="3111">
                  <c:v>114</c:v>
                </c:pt>
                <c:pt idx="3112">
                  <c:v>95</c:v>
                </c:pt>
                <c:pt idx="3113">
                  <c:v>97</c:v>
                </c:pt>
                <c:pt idx="3114">
                  <c:v>94</c:v>
                </c:pt>
                <c:pt idx="3115">
                  <c:v>95</c:v>
                </c:pt>
                <c:pt idx="3116">
                  <c:v>101</c:v>
                </c:pt>
                <c:pt idx="3117">
                  <c:v>87</c:v>
                </c:pt>
                <c:pt idx="3118">
                  <c:v>40</c:v>
                </c:pt>
                <c:pt idx="3119">
                  <c:v>101</c:v>
                </c:pt>
                <c:pt idx="3120">
                  <c:v>82</c:v>
                </c:pt>
                <c:pt idx="3121">
                  <c:v>74</c:v>
                </c:pt>
                <c:pt idx="3122">
                  <c:v>130</c:v>
                </c:pt>
                <c:pt idx="3123">
                  <c:v>112</c:v>
                </c:pt>
                <c:pt idx="3124">
                  <c:v>96</c:v>
                </c:pt>
                <c:pt idx="3125">
                  <c:v>89</c:v>
                </c:pt>
                <c:pt idx="3126">
                  <c:v>100</c:v>
                </c:pt>
                <c:pt idx="3127">
                  <c:v>78</c:v>
                </c:pt>
                <c:pt idx="3128">
                  <c:v>121</c:v>
                </c:pt>
                <c:pt idx="3129">
                  <c:v>85</c:v>
                </c:pt>
                <c:pt idx="3130">
                  <c:v>120</c:v>
                </c:pt>
                <c:pt idx="3131">
                  <c:v>106</c:v>
                </c:pt>
                <c:pt idx="3132">
                  <c:v>83</c:v>
                </c:pt>
                <c:pt idx="3133">
                  <c:v>120</c:v>
                </c:pt>
                <c:pt idx="3134">
                  <c:v>111</c:v>
                </c:pt>
                <c:pt idx="3135">
                  <c:v>100</c:v>
                </c:pt>
                <c:pt idx="3136">
                  <c:v>89</c:v>
                </c:pt>
                <c:pt idx="3137">
                  <c:v>115</c:v>
                </c:pt>
                <c:pt idx="3138">
                  <c:v>135</c:v>
                </c:pt>
                <c:pt idx="3139">
                  <c:v>92</c:v>
                </c:pt>
                <c:pt idx="3140">
                  <c:v>120</c:v>
                </c:pt>
                <c:pt idx="3141">
                  <c:v>97</c:v>
                </c:pt>
                <c:pt idx="3142">
                  <c:v>135</c:v>
                </c:pt>
                <c:pt idx="3143">
                  <c:v>93</c:v>
                </c:pt>
                <c:pt idx="3144">
                  <c:v>118</c:v>
                </c:pt>
                <c:pt idx="3145">
                  <c:v>97</c:v>
                </c:pt>
                <c:pt idx="3146">
                  <c:v>98</c:v>
                </c:pt>
                <c:pt idx="3147">
                  <c:v>98</c:v>
                </c:pt>
                <c:pt idx="3148">
                  <c:v>101</c:v>
                </c:pt>
                <c:pt idx="3149">
                  <c:v>132</c:v>
                </c:pt>
                <c:pt idx="3150">
                  <c:v>106</c:v>
                </c:pt>
                <c:pt idx="3151">
                  <c:v>168</c:v>
                </c:pt>
                <c:pt idx="3152">
                  <c:v>87</c:v>
                </c:pt>
                <c:pt idx="3153">
                  <c:v>98</c:v>
                </c:pt>
                <c:pt idx="3154">
                  <c:v>96</c:v>
                </c:pt>
                <c:pt idx="3155">
                  <c:v>104</c:v>
                </c:pt>
                <c:pt idx="3156">
                  <c:v>93</c:v>
                </c:pt>
                <c:pt idx="3157">
                  <c:v>95</c:v>
                </c:pt>
                <c:pt idx="3158">
                  <c:v>119</c:v>
                </c:pt>
                <c:pt idx="3159">
                  <c:v>89</c:v>
                </c:pt>
                <c:pt idx="3160">
                  <c:v>107</c:v>
                </c:pt>
                <c:pt idx="3161">
                  <c:v>85</c:v>
                </c:pt>
                <c:pt idx="3162">
                  <c:v>93</c:v>
                </c:pt>
                <c:pt idx="3163">
                  <c:v>101</c:v>
                </c:pt>
                <c:pt idx="3164">
                  <c:v>103</c:v>
                </c:pt>
                <c:pt idx="3165">
                  <c:v>101</c:v>
                </c:pt>
                <c:pt idx="3166">
                  <c:v>123</c:v>
                </c:pt>
                <c:pt idx="3167">
                  <c:v>111</c:v>
                </c:pt>
                <c:pt idx="3168">
                  <c:v>86</c:v>
                </c:pt>
                <c:pt idx="3169">
                  <c:v>99</c:v>
                </c:pt>
                <c:pt idx="3170">
                  <c:v>90</c:v>
                </c:pt>
                <c:pt idx="3171">
                  <c:v>82</c:v>
                </c:pt>
                <c:pt idx="3172">
                  <c:v>110</c:v>
                </c:pt>
                <c:pt idx="3173">
                  <c:v>83</c:v>
                </c:pt>
                <c:pt idx="3174">
                  <c:v>128</c:v>
                </c:pt>
                <c:pt idx="3175">
                  <c:v>125</c:v>
                </c:pt>
                <c:pt idx="3176">
                  <c:v>97</c:v>
                </c:pt>
                <c:pt idx="3177">
                  <c:v>86</c:v>
                </c:pt>
                <c:pt idx="3178">
                  <c:v>91</c:v>
                </c:pt>
                <c:pt idx="3179">
                  <c:v>90</c:v>
                </c:pt>
                <c:pt idx="3180">
                  <c:v>90</c:v>
                </c:pt>
                <c:pt idx="3181">
                  <c:v>94</c:v>
                </c:pt>
                <c:pt idx="3182">
                  <c:v>112</c:v>
                </c:pt>
                <c:pt idx="3183">
                  <c:v>85</c:v>
                </c:pt>
                <c:pt idx="3184">
                  <c:v>93</c:v>
                </c:pt>
                <c:pt idx="3185">
                  <c:v>104</c:v>
                </c:pt>
                <c:pt idx="3186">
                  <c:v>94</c:v>
                </c:pt>
                <c:pt idx="3187">
                  <c:v>85</c:v>
                </c:pt>
                <c:pt idx="3188">
                  <c:v>99</c:v>
                </c:pt>
                <c:pt idx="3189">
                  <c:v>91</c:v>
                </c:pt>
                <c:pt idx="3190">
                  <c:v>117</c:v>
                </c:pt>
                <c:pt idx="3191">
                  <c:v>85</c:v>
                </c:pt>
                <c:pt idx="3192">
                  <c:v>106</c:v>
                </c:pt>
                <c:pt idx="3193">
                  <c:v>81</c:v>
                </c:pt>
                <c:pt idx="3194">
                  <c:v>100</c:v>
                </c:pt>
                <c:pt idx="3195">
                  <c:v>90</c:v>
                </c:pt>
                <c:pt idx="3196">
                  <c:v>116</c:v>
                </c:pt>
                <c:pt idx="3197">
                  <c:v>84</c:v>
                </c:pt>
                <c:pt idx="3198">
                  <c:v>135</c:v>
                </c:pt>
                <c:pt idx="3199">
                  <c:v>84</c:v>
                </c:pt>
                <c:pt idx="3200">
                  <c:v>89</c:v>
                </c:pt>
                <c:pt idx="3201">
                  <c:v>107</c:v>
                </c:pt>
                <c:pt idx="3202">
                  <c:v>144</c:v>
                </c:pt>
                <c:pt idx="3203">
                  <c:v>98</c:v>
                </c:pt>
                <c:pt idx="3204">
                  <c:v>94</c:v>
                </c:pt>
                <c:pt idx="3205">
                  <c:v>117</c:v>
                </c:pt>
                <c:pt idx="3206">
                  <c:v>102</c:v>
                </c:pt>
                <c:pt idx="3207">
                  <c:v>127</c:v>
                </c:pt>
                <c:pt idx="3208">
                  <c:v>98</c:v>
                </c:pt>
                <c:pt idx="3209">
                  <c:v>88</c:v>
                </c:pt>
                <c:pt idx="3210">
                  <c:v>197</c:v>
                </c:pt>
                <c:pt idx="3211">
                  <c:v>121</c:v>
                </c:pt>
                <c:pt idx="3212">
                  <c:v>90</c:v>
                </c:pt>
                <c:pt idx="3213">
                  <c:v>89</c:v>
                </c:pt>
                <c:pt idx="3214">
                  <c:v>104</c:v>
                </c:pt>
                <c:pt idx="3215">
                  <c:v>94</c:v>
                </c:pt>
                <c:pt idx="3216">
                  <c:v>90</c:v>
                </c:pt>
                <c:pt idx="3217">
                  <c:v>130</c:v>
                </c:pt>
                <c:pt idx="3218">
                  <c:v>92</c:v>
                </c:pt>
                <c:pt idx="3219">
                  <c:v>176</c:v>
                </c:pt>
                <c:pt idx="3220">
                  <c:v>116</c:v>
                </c:pt>
                <c:pt idx="3221">
                  <c:v>88</c:v>
                </c:pt>
                <c:pt idx="3222">
                  <c:v>106</c:v>
                </c:pt>
                <c:pt idx="3223">
                  <c:v>181</c:v>
                </c:pt>
                <c:pt idx="3224">
                  <c:v>130</c:v>
                </c:pt>
                <c:pt idx="3225">
                  <c:v>93</c:v>
                </c:pt>
                <c:pt idx="3226">
                  <c:v>110</c:v>
                </c:pt>
                <c:pt idx="3227">
                  <c:v>123</c:v>
                </c:pt>
                <c:pt idx="3228">
                  <c:v>120</c:v>
                </c:pt>
                <c:pt idx="3229">
                  <c:v>87</c:v>
                </c:pt>
                <c:pt idx="3230">
                  <c:v>123</c:v>
                </c:pt>
                <c:pt idx="3231">
                  <c:v>103</c:v>
                </c:pt>
                <c:pt idx="3232">
                  <c:v>91</c:v>
                </c:pt>
                <c:pt idx="3233">
                  <c:v>88</c:v>
                </c:pt>
                <c:pt idx="3234">
                  <c:v>126</c:v>
                </c:pt>
                <c:pt idx="3235">
                  <c:v>120</c:v>
                </c:pt>
                <c:pt idx="3236">
                  <c:v>116</c:v>
                </c:pt>
                <c:pt idx="3237">
                  <c:v>94</c:v>
                </c:pt>
                <c:pt idx="3238">
                  <c:v>85</c:v>
                </c:pt>
                <c:pt idx="3239">
                  <c:v>137</c:v>
                </c:pt>
                <c:pt idx="3240">
                  <c:v>114</c:v>
                </c:pt>
                <c:pt idx="3241">
                  <c:v>76</c:v>
                </c:pt>
                <c:pt idx="3242">
                  <c:v>119</c:v>
                </c:pt>
                <c:pt idx="3243">
                  <c:v>99</c:v>
                </c:pt>
                <c:pt idx="3244">
                  <c:v>79</c:v>
                </c:pt>
                <c:pt idx="3245">
                  <c:v>114</c:v>
                </c:pt>
                <c:pt idx="3246">
                  <c:v>30</c:v>
                </c:pt>
                <c:pt idx="3247">
                  <c:v>91</c:v>
                </c:pt>
                <c:pt idx="3248">
                  <c:v>95</c:v>
                </c:pt>
                <c:pt idx="3249">
                  <c:v>103</c:v>
                </c:pt>
                <c:pt idx="3250">
                  <c:v>92</c:v>
                </c:pt>
                <c:pt idx="3251">
                  <c:v>124</c:v>
                </c:pt>
                <c:pt idx="3252">
                  <c:v>156</c:v>
                </c:pt>
                <c:pt idx="3253">
                  <c:v>84</c:v>
                </c:pt>
                <c:pt idx="3254">
                  <c:v>300</c:v>
                </c:pt>
                <c:pt idx="3255">
                  <c:v>120</c:v>
                </c:pt>
                <c:pt idx="3256">
                  <c:v>98</c:v>
                </c:pt>
                <c:pt idx="3257">
                  <c:v>121</c:v>
                </c:pt>
                <c:pt idx="3258">
                  <c:v>97</c:v>
                </c:pt>
                <c:pt idx="3259">
                  <c:v>86</c:v>
                </c:pt>
                <c:pt idx="3260">
                  <c:v>45</c:v>
                </c:pt>
                <c:pt idx="3261">
                  <c:v>97</c:v>
                </c:pt>
                <c:pt idx="3262">
                  <c:v>102</c:v>
                </c:pt>
                <c:pt idx="3263">
                  <c:v>105</c:v>
                </c:pt>
                <c:pt idx="3264">
                  <c:v>103</c:v>
                </c:pt>
                <c:pt idx="3265">
                  <c:v>93</c:v>
                </c:pt>
                <c:pt idx="3266">
                  <c:v>76</c:v>
                </c:pt>
                <c:pt idx="3267">
                  <c:v>90</c:v>
                </c:pt>
                <c:pt idx="3268">
                  <c:v>122</c:v>
                </c:pt>
                <c:pt idx="3269">
                  <c:v>127</c:v>
                </c:pt>
                <c:pt idx="3270">
                  <c:v>84</c:v>
                </c:pt>
                <c:pt idx="3271">
                  <c:v>23</c:v>
                </c:pt>
                <c:pt idx="3272">
                  <c:v>96</c:v>
                </c:pt>
                <c:pt idx="3273">
                  <c:v>97</c:v>
                </c:pt>
                <c:pt idx="3274">
                  <c:v>112</c:v>
                </c:pt>
                <c:pt idx="3275">
                  <c:v>125</c:v>
                </c:pt>
                <c:pt idx="3276">
                  <c:v>96</c:v>
                </c:pt>
                <c:pt idx="3277">
                  <c:v>98</c:v>
                </c:pt>
                <c:pt idx="3278">
                  <c:v>92</c:v>
                </c:pt>
                <c:pt idx="3279">
                  <c:v>103</c:v>
                </c:pt>
                <c:pt idx="3280">
                  <c:v>122</c:v>
                </c:pt>
                <c:pt idx="3281">
                  <c:v>101</c:v>
                </c:pt>
                <c:pt idx="3282">
                  <c:v>104</c:v>
                </c:pt>
                <c:pt idx="3283">
                  <c:v>101</c:v>
                </c:pt>
                <c:pt idx="3284">
                  <c:v>135</c:v>
                </c:pt>
                <c:pt idx="3285">
                  <c:v>119</c:v>
                </c:pt>
                <c:pt idx="3286">
                  <c:v>128</c:v>
                </c:pt>
                <c:pt idx="3287">
                  <c:v>106</c:v>
                </c:pt>
                <c:pt idx="3288">
                  <c:v>126</c:v>
                </c:pt>
                <c:pt idx="3289">
                  <c:v>128</c:v>
                </c:pt>
                <c:pt idx="3290">
                  <c:v>127</c:v>
                </c:pt>
                <c:pt idx="3291">
                  <c:v>160</c:v>
                </c:pt>
                <c:pt idx="3292">
                  <c:v>171</c:v>
                </c:pt>
                <c:pt idx="3293">
                  <c:v>150</c:v>
                </c:pt>
                <c:pt idx="3294">
                  <c:v>122</c:v>
                </c:pt>
                <c:pt idx="3295">
                  <c:v>178</c:v>
                </c:pt>
                <c:pt idx="3296">
                  <c:v>95</c:v>
                </c:pt>
                <c:pt idx="3297">
                  <c:v>117</c:v>
                </c:pt>
                <c:pt idx="3298">
                  <c:v>119</c:v>
                </c:pt>
                <c:pt idx="3299">
                  <c:v>174</c:v>
                </c:pt>
                <c:pt idx="3300">
                  <c:v>111</c:v>
                </c:pt>
                <c:pt idx="3301">
                  <c:v>101</c:v>
                </c:pt>
                <c:pt idx="3302">
                  <c:v>89</c:v>
                </c:pt>
                <c:pt idx="3303">
                  <c:v>113</c:v>
                </c:pt>
                <c:pt idx="3304">
                  <c:v>95</c:v>
                </c:pt>
                <c:pt idx="3305">
                  <c:v>112</c:v>
                </c:pt>
                <c:pt idx="3306">
                  <c:v>109</c:v>
                </c:pt>
                <c:pt idx="3307">
                  <c:v>108</c:v>
                </c:pt>
                <c:pt idx="3308">
                  <c:v>100</c:v>
                </c:pt>
                <c:pt idx="3309">
                  <c:v>90</c:v>
                </c:pt>
                <c:pt idx="3310">
                  <c:v>94</c:v>
                </c:pt>
                <c:pt idx="3311">
                  <c:v>93</c:v>
                </c:pt>
                <c:pt idx="3312">
                  <c:v>80</c:v>
                </c:pt>
                <c:pt idx="3313">
                  <c:v>111</c:v>
                </c:pt>
                <c:pt idx="3314">
                  <c:v>142</c:v>
                </c:pt>
                <c:pt idx="3315">
                  <c:v>60</c:v>
                </c:pt>
                <c:pt idx="3316">
                  <c:v>107</c:v>
                </c:pt>
                <c:pt idx="3317">
                  <c:v>91</c:v>
                </c:pt>
                <c:pt idx="3318">
                  <c:v>112</c:v>
                </c:pt>
                <c:pt idx="3319">
                  <c:v>82</c:v>
                </c:pt>
                <c:pt idx="3320">
                  <c:v>97</c:v>
                </c:pt>
                <c:pt idx="3321">
                  <c:v>102</c:v>
                </c:pt>
                <c:pt idx="3322">
                  <c:v>93</c:v>
                </c:pt>
                <c:pt idx="3323">
                  <c:v>116</c:v>
                </c:pt>
                <c:pt idx="3324">
                  <c:v>138</c:v>
                </c:pt>
                <c:pt idx="3325">
                  <c:v>117</c:v>
                </c:pt>
                <c:pt idx="3326">
                  <c:v>93</c:v>
                </c:pt>
                <c:pt idx="3327">
                  <c:v>92</c:v>
                </c:pt>
                <c:pt idx="3328">
                  <c:v>110</c:v>
                </c:pt>
                <c:pt idx="3329">
                  <c:v>92</c:v>
                </c:pt>
                <c:pt idx="3330">
                  <c:v>104</c:v>
                </c:pt>
                <c:pt idx="3331">
                  <c:v>98</c:v>
                </c:pt>
                <c:pt idx="3332">
                  <c:v>89</c:v>
                </c:pt>
                <c:pt idx="3333">
                  <c:v>92</c:v>
                </c:pt>
                <c:pt idx="3334">
                  <c:v>140</c:v>
                </c:pt>
                <c:pt idx="3335">
                  <c:v>60</c:v>
                </c:pt>
                <c:pt idx="3336">
                  <c:v>90</c:v>
                </c:pt>
                <c:pt idx="3337">
                  <c:v>129</c:v>
                </c:pt>
                <c:pt idx="3338">
                  <c:v>111</c:v>
                </c:pt>
                <c:pt idx="3339">
                  <c:v>79</c:v>
                </c:pt>
                <c:pt idx="3340">
                  <c:v>104</c:v>
                </c:pt>
                <c:pt idx="3341">
                  <c:v>101</c:v>
                </c:pt>
                <c:pt idx="3342">
                  <c:v>113</c:v>
                </c:pt>
                <c:pt idx="3343">
                  <c:v>92</c:v>
                </c:pt>
                <c:pt idx="3344">
                  <c:v>106</c:v>
                </c:pt>
                <c:pt idx="3345">
                  <c:v>98</c:v>
                </c:pt>
                <c:pt idx="3346">
                  <c:v>75</c:v>
                </c:pt>
                <c:pt idx="3347">
                  <c:v>104</c:v>
                </c:pt>
                <c:pt idx="3348">
                  <c:v>108</c:v>
                </c:pt>
                <c:pt idx="3349">
                  <c:v>99</c:v>
                </c:pt>
                <c:pt idx="3350">
                  <c:v>180</c:v>
                </c:pt>
                <c:pt idx="3351">
                  <c:v>109</c:v>
                </c:pt>
                <c:pt idx="3352">
                  <c:v>111</c:v>
                </c:pt>
                <c:pt idx="3353">
                  <c:v>93</c:v>
                </c:pt>
                <c:pt idx="3354">
                  <c:v>99</c:v>
                </c:pt>
                <c:pt idx="3355">
                  <c:v>98</c:v>
                </c:pt>
                <c:pt idx="3356">
                  <c:v>95</c:v>
                </c:pt>
                <c:pt idx="3357">
                  <c:v>142</c:v>
                </c:pt>
                <c:pt idx="3358">
                  <c:v>107</c:v>
                </c:pt>
                <c:pt idx="3359">
                  <c:v>102</c:v>
                </c:pt>
                <c:pt idx="3360">
                  <c:v>97</c:v>
                </c:pt>
                <c:pt idx="3361">
                  <c:v>124</c:v>
                </c:pt>
                <c:pt idx="3362">
                  <c:v>97</c:v>
                </c:pt>
                <c:pt idx="3363">
                  <c:v>124</c:v>
                </c:pt>
                <c:pt idx="3364">
                  <c:v>96</c:v>
                </c:pt>
                <c:pt idx="3365">
                  <c:v>114</c:v>
                </c:pt>
                <c:pt idx="3366">
                  <c:v>90</c:v>
                </c:pt>
                <c:pt idx="3367">
                  <c:v>104</c:v>
                </c:pt>
                <c:pt idx="3368">
                  <c:v>102</c:v>
                </c:pt>
                <c:pt idx="3369">
                  <c:v>93</c:v>
                </c:pt>
                <c:pt idx="3370">
                  <c:v>90</c:v>
                </c:pt>
                <c:pt idx="3371">
                  <c:v>106</c:v>
                </c:pt>
                <c:pt idx="3372">
                  <c:v>99</c:v>
                </c:pt>
                <c:pt idx="3373">
                  <c:v>115</c:v>
                </c:pt>
                <c:pt idx="3374">
                  <c:v>89</c:v>
                </c:pt>
                <c:pt idx="3375">
                  <c:v>101</c:v>
                </c:pt>
                <c:pt idx="3376">
                  <c:v>92</c:v>
                </c:pt>
                <c:pt idx="3377">
                  <c:v>94</c:v>
                </c:pt>
                <c:pt idx="3378">
                  <c:v>100</c:v>
                </c:pt>
                <c:pt idx="3379">
                  <c:v>106</c:v>
                </c:pt>
                <c:pt idx="3380">
                  <c:v>109</c:v>
                </c:pt>
                <c:pt idx="3381">
                  <c:v>105</c:v>
                </c:pt>
                <c:pt idx="3382">
                  <c:v>102</c:v>
                </c:pt>
                <c:pt idx="3383">
                  <c:v>97</c:v>
                </c:pt>
                <c:pt idx="3384">
                  <c:v>118</c:v>
                </c:pt>
                <c:pt idx="3385">
                  <c:v>92</c:v>
                </c:pt>
                <c:pt idx="3386">
                  <c:v>112</c:v>
                </c:pt>
                <c:pt idx="3387">
                  <c:v>103</c:v>
                </c:pt>
                <c:pt idx="3388">
                  <c:v>93</c:v>
                </c:pt>
                <c:pt idx="3389">
                  <c:v>101</c:v>
                </c:pt>
                <c:pt idx="3390">
                  <c:v>113</c:v>
                </c:pt>
                <c:pt idx="3391">
                  <c:v>95</c:v>
                </c:pt>
                <c:pt idx="3392">
                  <c:v>153</c:v>
                </c:pt>
                <c:pt idx="3393">
                  <c:v>89</c:v>
                </c:pt>
                <c:pt idx="3394">
                  <c:v>92</c:v>
                </c:pt>
                <c:pt idx="3395">
                  <c:v>107</c:v>
                </c:pt>
                <c:pt idx="3396">
                  <c:v>118</c:v>
                </c:pt>
                <c:pt idx="3397">
                  <c:v>97</c:v>
                </c:pt>
                <c:pt idx="3398">
                  <c:v>100</c:v>
                </c:pt>
                <c:pt idx="3399">
                  <c:v>96</c:v>
                </c:pt>
                <c:pt idx="3400">
                  <c:v>104</c:v>
                </c:pt>
                <c:pt idx="3401">
                  <c:v>120</c:v>
                </c:pt>
                <c:pt idx="3402">
                  <c:v>175</c:v>
                </c:pt>
                <c:pt idx="3403">
                  <c:v>95</c:v>
                </c:pt>
                <c:pt idx="3404">
                  <c:v>95</c:v>
                </c:pt>
                <c:pt idx="3405">
                  <c:v>121</c:v>
                </c:pt>
                <c:pt idx="3406">
                  <c:v>110</c:v>
                </c:pt>
                <c:pt idx="3407">
                  <c:v>96</c:v>
                </c:pt>
                <c:pt idx="3408">
                  <c:v>121</c:v>
                </c:pt>
                <c:pt idx="3409">
                  <c:v>95</c:v>
                </c:pt>
                <c:pt idx="3410">
                  <c:v>112</c:v>
                </c:pt>
                <c:pt idx="3411">
                  <c:v>112</c:v>
                </c:pt>
                <c:pt idx="3412">
                  <c:v>93</c:v>
                </c:pt>
                <c:pt idx="3413">
                  <c:v>110</c:v>
                </c:pt>
                <c:pt idx="3414">
                  <c:v>104</c:v>
                </c:pt>
                <c:pt idx="3415">
                  <c:v>53</c:v>
                </c:pt>
                <c:pt idx="3416">
                  <c:v>119</c:v>
                </c:pt>
                <c:pt idx="3417">
                  <c:v>125</c:v>
                </c:pt>
                <c:pt idx="3418">
                  <c:v>96</c:v>
                </c:pt>
                <c:pt idx="3419">
                  <c:v>100</c:v>
                </c:pt>
                <c:pt idx="3420">
                  <c:v>46</c:v>
                </c:pt>
                <c:pt idx="3421">
                  <c:v>89</c:v>
                </c:pt>
                <c:pt idx="3422">
                  <c:v>92</c:v>
                </c:pt>
                <c:pt idx="3423">
                  <c:v>109</c:v>
                </c:pt>
                <c:pt idx="3424">
                  <c:v>44</c:v>
                </c:pt>
                <c:pt idx="3425">
                  <c:v>103</c:v>
                </c:pt>
                <c:pt idx="3426">
                  <c:v>95</c:v>
                </c:pt>
                <c:pt idx="3427">
                  <c:v>105</c:v>
                </c:pt>
                <c:pt idx="3428">
                  <c:v>79</c:v>
                </c:pt>
                <c:pt idx="3429">
                  <c:v>106</c:v>
                </c:pt>
                <c:pt idx="3430">
                  <c:v>100</c:v>
                </c:pt>
                <c:pt idx="3431">
                  <c:v>103</c:v>
                </c:pt>
                <c:pt idx="3432">
                  <c:v>116</c:v>
                </c:pt>
                <c:pt idx="3433">
                  <c:v>99</c:v>
                </c:pt>
                <c:pt idx="3434">
                  <c:v>164</c:v>
                </c:pt>
                <c:pt idx="3435">
                  <c:v>96</c:v>
                </c:pt>
                <c:pt idx="3436">
                  <c:v>122</c:v>
                </c:pt>
                <c:pt idx="3437">
                  <c:v>94</c:v>
                </c:pt>
                <c:pt idx="3438">
                  <c:v>93</c:v>
                </c:pt>
                <c:pt idx="3439">
                  <c:v>96</c:v>
                </c:pt>
                <c:pt idx="3440">
                  <c:v>60</c:v>
                </c:pt>
                <c:pt idx="3441">
                  <c:v>113</c:v>
                </c:pt>
                <c:pt idx="3442">
                  <c:v>60</c:v>
                </c:pt>
                <c:pt idx="3443">
                  <c:v>192</c:v>
                </c:pt>
                <c:pt idx="3444">
                  <c:v>99</c:v>
                </c:pt>
                <c:pt idx="3445">
                  <c:v>91</c:v>
                </c:pt>
                <c:pt idx="3446">
                  <c:v>100</c:v>
                </c:pt>
                <c:pt idx="3447">
                  <c:v>105</c:v>
                </c:pt>
                <c:pt idx="3448">
                  <c:v>99</c:v>
                </c:pt>
                <c:pt idx="3449">
                  <c:v>112</c:v>
                </c:pt>
                <c:pt idx="3450">
                  <c:v>100</c:v>
                </c:pt>
                <c:pt idx="3451">
                  <c:v>99</c:v>
                </c:pt>
                <c:pt idx="3452">
                  <c:v>100</c:v>
                </c:pt>
                <c:pt idx="3453">
                  <c:v>125</c:v>
                </c:pt>
                <c:pt idx="3454">
                  <c:v>107</c:v>
                </c:pt>
                <c:pt idx="3455">
                  <c:v>107</c:v>
                </c:pt>
                <c:pt idx="3456">
                  <c:v>97</c:v>
                </c:pt>
                <c:pt idx="3457">
                  <c:v>105</c:v>
                </c:pt>
                <c:pt idx="3458">
                  <c:v>95</c:v>
                </c:pt>
                <c:pt idx="3459">
                  <c:v>106</c:v>
                </c:pt>
                <c:pt idx="3460">
                  <c:v>93</c:v>
                </c:pt>
                <c:pt idx="3461">
                  <c:v>103</c:v>
                </c:pt>
                <c:pt idx="3462">
                  <c:v>96</c:v>
                </c:pt>
                <c:pt idx="3463">
                  <c:v>103</c:v>
                </c:pt>
                <c:pt idx="3464">
                  <c:v>108</c:v>
                </c:pt>
                <c:pt idx="3465">
                  <c:v>177</c:v>
                </c:pt>
                <c:pt idx="3466">
                  <c:v>118</c:v>
                </c:pt>
                <c:pt idx="3467">
                  <c:v>97</c:v>
                </c:pt>
                <c:pt idx="3468">
                  <c:v>102</c:v>
                </c:pt>
                <c:pt idx="3469">
                  <c:v>92</c:v>
                </c:pt>
                <c:pt idx="3470">
                  <c:v>88</c:v>
                </c:pt>
                <c:pt idx="3471">
                  <c:v>80</c:v>
                </c:pt>
                <c:pt idx="3472">
                  <c:v>45</c:v>
                </c:pt>
                <c:pt idx="3473">
                  <c:v>115</c:v>
                </c:pt>
                <c:pt idx="3474">
                  <c:v>97</c:v>
                </c:pt>
                <c:pt idx="3475">
                  <c:v>102</c:v>
                </c:pt>
                <c:pt idx="3476">
                  <c:v>111</c:v>
                </c:pt>
                <c:pt idx="3477">
                  <c:v>96</c:v>
                </c:pt>
                <c:pt idx="3478">
                  <c:v>94</c:v>
                </c:pt>
                <c:pt idx="3479">
                  <c:v>125</c:v>
                </c:pt>
                <c:pt idx="3480">
                  <c:v>108</c:v>
                </c:pt>
                <c:pt idx="3481">
                  <c:v>101</c:v>
                </c:pt>
                <c:pt idx="3482">
                  <c:v>101</c:v>
                </c:pt>
                <c:pt idx="3483">
                  <c:v>139</c:v>
                </c:pt>
                <c:pt idx="3484">
                  <c:v>125</c:v>
                </c:pt>
                <c:pt idx="3485">
                  <c:v>88</c:v>
                </c:pt>
                <c:pt idx="3486">
                  <c:v>115</c:v>
                </c:pt>
                <c:pt idx="3487">
                  <c:v>99</c:v>
                </c:pt>
                <c:pt idx="3488">
                  <c:v>88</c:v>
                </c:pt>
                <c:pt idx="3489">
                  <c:v>112</c:v>
                </c:pt>
                <c:pt idx="3490">
                  <c:v>108</c:v>
                </c:pt>
                <c:pt idx="3491">
                  <c:v>107</c:v>
                </c:pt>
                <c:pt idx="3492">
                  <c:v>104</c:v>
                </c:pt>
                <c:pt idx="3493">
                  <c:v>108</c:v>
                </c:pt>
                <c:pt idx="3494">
                  <c:v>102</c:v>
                </c:pt>
                <c:pt idx="3495">
                  <c:v>88</c:v>
                </c:pt>
                <c:pt idx="3496">
                  <c:v>115</c:v>
                </c:pt>
                <c:pt idx="3497">
                  <c:v>91</c:v>
                </c:pt>
                <c:pt idx="3498">
                  <c:v>141</c:v>
                </c:pt>
                <c:pt idx="3499">
                  <c:v>101</c:v>
                </c:pt>
                <c:pt idx="3500">
                  <c:v>105</c:v>
                </c:pt>
                <c:pt idx="3501">
                  <c:v>100</c:v>
                </c:pt>
                <c:pt idx="3502">
                  <c:v>116</c:v>
                </c:pt>
                <c:pt idx="3503">
                  <c:v>97</c:v>
                </c:pt>
                <c:pt idx="3504">
                  <c:v>106</c:v>
                </c:pt>
                <c:pt idx="3505">
                  <c:v>105</c:v>
                </c:pt>
                <c:pt idx="3506">
                  <c:v>102</c:v>
                </c:pt>
                <c:pt idx="3507">
                  <c:v>122</c:v>
                </c:pt>
                <c:pt idx="3508">
                  <c:v>107</c:v>
                </c:pt>
                <c:pt idx="3509">
                  <c:v>121</c:v>
                </c:pt>
                <c:pt idx="3510">
                  <c:v>98</c:v>
                </c:pt>
                <c:pt idx="3511">
                  <c:v>108</c:v>
                </c:pt>
                <c:pt idx="3512">
                  <c:v>55</c:v>
                </c:pt>
                <c:pt idx="3513">
                  <c:v>123</c:v>
                </c:pt>
                <c:pt idx="3514">
                  <c:v>110</c:v>
                </c:pt>
                <c:pt idx="3515">
                  <c:v>120</c:v>
                </c:pt>
                <c:pt idx="3516">
                  <c:v>122</c:v>
                </c:pt>
                <c:pt idx="3517">
                  <c:v>110</c:v>
                </c:pt>
                <c:pt idx="3518">
                  <c:v>139</c:v>
                </c:pt>
                <c:pt idx="3519">
                  <c:v>124</c:v>
                </c:pt>
                <c:pt idx="3520">
                  <c:v>152</c:v>
                </c:pt>
                <c:pt idx="3521">
                  <c:v>98</c:v>
                </c:pt>
                <c:pt idx="3522">
                  <c:v>106</c:v>
                </c:pt>
                <c:pt idx="3523">
                  <c:v>106</c:v>
                </c:pt>
                <c:pt idx="3524">
                  <c:v>106</c:v>
                </c:pt>
                <c:pt idx="3525">
                  <c:v>89</c:v>
                </c:pt>
                <c:pt idx="3526">
                  <c:v>94</c:v>
                </c:pt>
                <c:pt idx="3527">
                  <c:v>109</c:v>
                </c:pt>
                <c:pt idx="3528">
                  <c:v>144</c:v>
                </c:pt>
                <c:pt idx="3529">
                  <c:v>90</c:v>
                </c:pt>
                <c:pt idx="3530">
                  <c:v>106</c:v>
                </c:pt>
                <c:pt idx="3531">
                  <c:v>121</c:v>
                </c:pt>
                <c:pt idx="3532">
                  <c:v>89</c:v>
                </c:pt>
                <c:pt idx="3533">
                  <c:v>86</c:v>
                </c:pt>
                <c:pt idx="3534">
                  <c:v>91</c:v>
                </c:pt>
                <c:pt idx="3535">
                  <c:v>104</c:v>
                </c:pt>
                <c:pt idx="3536">
                  <c:v>8.1999999999999993</c:v>
                </c:pt>
                <c:pt idx="3537">
                  <c:v>99</c:v>
                </c:pt>
                <c:pt idx="3538">
                  <c:v>98</c:v>
                </c:pt>
                <c:pt idx="3539">
                  <c:v>121</c:v>
                </c:pt>
                <c:pt idx="3540">
                  <c:v>96</c:v>
                </c:pt>
                <c:pt idx="3541">
                  <c:v>99</c:v>
                </c:pt>
                <c:pt idx="3542">
                  <c:v>42</c:v>
                </c:pt>
                <c:pt idx="3543">
                  <c:v>122</c:v>
                </c:pt>
                <c:pt idx="3544">
                  <c:v>101</c:v>
                </c:pt>
                <c:pt idx="3545">
                  <c:v>102</c:v>
                </c:pt>
                <c:pt idx="3546">
                  <c:v>84</c:v>
                </c:pt>
                <c:pt idx="3547">
                  <c:v>104</c:v>
                </c:pt>
                <c:pt idx="3548">
                  <c:v>96</c:v>
                </c:pt>
                <c:pt idx="3549">
                  <c:v>94</c:v>
                </c:pt>
                <c:pt idx="3550">
                  <c:v>90</c:v>
                </c:pt>
                <c:pt idx="3551">
                  <c:v>97</c:v>
                </c:pt>
                <c:pt idx="3552">
                  <c:v>90</c:v>
                </c:pt>
                <c:pt idx="3553">
                  <c:v>106</c:v>
                </c:pt>
                <c:pt idx="3554">
                  <c:v>96</c:v>
                </c:pt>
                <c:pt idx="3555">
                  <c:v>44</c:v>
                </c:pt>
                <c:pt idx="3556">
                  <c:v>95</c:v>
                </c:pt>
                <c:pt idx="3557">
                  <c:v>99</c:v>
                </c:pt>
                <c:pt idx="3558">
                  <c:v>93</c:v>
                </c:pt>
                <c:pt idx="3559">
                  <c:v>99</c:v>
                </c:pt>
                <c:pt idx="3560">
                  <c:v>95</c:v>
                </c:pt>
                <c:pt idx="3561">
                  <c:v>84</c:v>
                </c:pt>
                <c:pt idx="3562">
                  <c:v>144</c:v>
                </c:pt>
                <c:pt idx="3563">
                  <c:v>99</c:v>
                </c:pt>
                <c:pt idx="3564">
                  <c:v>110</c:v>
                </c:pt>
                <c:pt idx="3565">
                  <c:v>97</c:v>
                </c:pt>
                <c:pt idx="3566">
                  <c:v>107</c:v>
                </c:pt>
                <c:pt idx="3567">
                  <c:v>90</c:v>
                </c:pt>
                <c:pt idx="3568">
                  <c:v>104</c:v>
                </c:pt>
                <c:pt idx="3569">
                  <c:v>96</c:v>
                </c:pt>
                <c:pt idx="3570">
                  <c:v>104</c:v>
                </c:pt>
                <c:pt idx="3571">
                  <c:v>97</c:v>
                </c:pt>
                <c:pt idx="3572">
                  <c:v>107</c:v>
                </c:pt>
                <c:pt idx="3573">
                  <c:v>117</c:v>
                </c:pt>
                <c:pt idx="3574">
                  <c:v>85</c:v>
                </c:pt>
                <c:pt idx="3575">
                  <c:v>152</c:v>
                </c:pt>
                <c:pt idx="3576">
                  <c:v>85</c:v>
                </c:pt>
                <c:pt idx="3577">
                  <c:v>76</c:v>
                </c:pt>
                <c:pt idx="3578">
                  <c:v>87</c:v>
                </c:pt>
                <c:pt idx="3579">
                  <c:v>95</c:v>
                </c:pt>
                <c:pt idx="3580">
                  <c:v>101</c:v>
                </c:pt>
                <c:pt idx="3581">
                  <c:v>90</c:v>
                </c:pt>
                <c:pt idx="3582">
                  <c:v>240</c:v>
                </c:pt>
                <c:pt idx="3583">
                  <c:v>89</c:v>
                </c:pt>
                <c:pt idx="3584">
                  <c:v>111</c:v>
                </c:pt>
                <c:pt idx="3585">
                  <c:v>86</c:v>
                </c:pt>
                <c:pt idx="3586">
                  <c:v>103</c:v>
                </c:pt>
                <c:pt idx="3587">
                  <c:v>90</c:v>
                </c:pt>
                <c:pt idx="3588">
                  <c:v>133</c:v>
                </c:pt>
                <c:pt idx="3589">
                  <c:v>88</c:v>
                </c:pt>
                <c:pt idx="3590">
                  <c:v>111</c:v>
                </c:pt>
                <c:pt idx="3591">
                  <c:v>94</c:v>
                </c:pt>
                <c:pt idx="3592">
                  <c:v>25</c:v>
                </c:pt>
                <c:pt idx="3593">
                  <c:v>112</c:v>
                </c:pt>
                <c:pt idx="3594">
                  <c:v>141</c:v>
                </c:pt>
                <c:pt idx="3595">
                  <c:v>95</c:v>
                </c:pt>
                <c:pt idx="3596">
                  <c:v>141</c:v>
                </c:pt>
                <c:pt idx="3597">
                  <c:v>85</c:v>
                </c:pt>
                <c:pt idx="3598">
                  <c:v>105</c:v>
                </c:pt>
                <c:pt idx="3599">
                  <c:v>129</c:v>
                </c:pt>
                <c:pt idx="3600">
                  <c:v>125</c:v>
                </c:pt>
                <c:pt idx="3601">
                  <c:v>116</c:v>
                </c:pt>
                <c:pt idx="3602">
                  <c:v>105</c:v>
                </c:pt>
                <c:pt idx="3603">
                  <c:v>90</c:v>
                </c:pt>
                <c:pt idx="3604">
                  <c:v>105</c:v>
                </c:pt>
                <c:pt idx="3605">
                  <c:v>111</c:v>
                </c:pt>
                <c:pt idx="3606">
                  <c:v>91</c:v>
                </c:pt>
                <c:pt idx="3607">
                  <c:v>95</c:v>
                </c:pt>
                <c:pt idx="3608">
                  <c:v>97</c:v>
                </c:pt>
                <c:pt idx="3609">
                  <c:v>92</c:v>
                </c:pt>
                <c:pt idx="3610">
                  <c:v>104</c:v>
                </c:pt>
                <c:pt idx="3611">
                  <c:v>120</c:v>
                </c:pt>
                <c:pt idx="3612">
                  <c:v>99</c:v>
                </c:pt>
                <c:pt idx="3613">
                  <c:v>93</c:v>
                </c:pt>
                <c:pt idx="3614">
                  <c:v>99</c:v>
                </c:pt>
                <c:pt idx="3615">
                  <c:v>99</c:v>
                </c:pt>
                <c:pt idx="3616">
                  <c:v>157</c:v>
                </c:pt>
                <c:pt idx="3617">
                  <c:v>90</c:v>
                </c:pt>
                <c:pt idx="3618">
                  <c:v>96</c:v>
                </c:pt>
                <c:pt idx="3619">
                  <c:v>96</c:v>
                </c:pt>
                <c:pt idx="3620">
                  <c:v>90</c:v>
                </c:pt>
                <c:pt idx="3621">
                  <c:v>100</c:v>
                </c:pt>
                <c:pt idx="3622">
                  <c:v>94</c:v>
                </c:pt>
                <c:pt idx="3623">
                  <c:v>98</c:v>
                </c:pt>
                <c:pt idx="3624">
                  <c:v>129</c:v>
                </c:pt>
                <c:pt idx="3625">
                  <c:v>103</c:v>
                </c:pt>
                <c:pt idx="3626">
                  <c:v>128</c:v>
                </c:pt>
                <c:pt idx="3627">
                  <c:v>106</c:v>
                </c:pt>
                <c:pt idx="3628">
                  <c:v>95</c:v>
                </c:pt>
                <c:pt idx="3629">
                  <c:v>104</c:v>
                </c:pt>
                <c:pt idx="3630">
                  <c:v>87</c:v>
                </c:pt>
                <c:pt idx="3631">
                  <c:v>81</c:v>
                </c:pt>
                <c:pt idx="3632">
                  <c:v>94</c:v>
                </c:pt>
                <c:pt idx="3633">
                  <c:v>89</c:v>
                </c:pt>
                <c:pt idx="3634">
                  <c:v>88</c:v>
                </c:pt>
                <c:pt idx="3635">
                  <c:v>115</c:v>
                </c:pt>
                <c:pt idx="3636">
                  <c:v>96</c:v>
                </c:pt>
                <c:pt idx="3637">
                  <c:v>135</c:v>
                </c:pt>
                <c:pt idx="3638">
                  <c:v>113</c:v>
                </c:pt>
                <c:pt idx="3639">
                  <c:v>93</c:v>
                </c:pt>
                <c:pt idx="3640">
                  <c:v>109</c:v>
                </c:pt>
                <c:pt idx="3641">
                  <c:v>127</c:v>
                </c:pt>
                <c:pt idx="3642">
                  <c:v>101</c:v>
                </c:pt>
                <c:pt idx="3643">
                  <c:v>124</c:v>
                </c:pt>
                <c:pt idx="3644">
                  <c:v>117</c:v>
                </c:pt>
                <c:pt idx="3645">
                  <c:v>83</c:v>
                </c:pt>
                <c:pt idx="3646">
                  <c:v>113</c:v>
                </c:pt>
                <c:pt idx="3647">
                  <c:v>104</c:v>
                </c:pt>
                <c:pt idx="3648">
                  <c:v>97</c:v>
                </c:pt>
                <c:pt idx="3649">
                  <c:v>110</c:v>
                </c:pt>
                <c:pt idx="3650">
                  <c:v>103</c:v>
                </c:pt>
                <c:pt idx="3651">
                  <c:v>94</c:v>
                </c:pt>
                <c:pt idx="3652">
                  <c:v>102</c:v>
                </c:pt>
                <c:pt idx="3653">
                  <c:v>77</c:v>
                </c:pt>
                <c:pt idx="3654">
                  <c:v>134</c:v>
                </c:pt>
                <c:pt idx="3655">
                  <c:v>129</c:v>
                </c:pt>
                <c:pt idx="3656">
                  <c:v>90</c:v>
                </c:pt>
                <c:pt idx="3657">
                  <c:v>134</c:v>
                </c:pt>
                <c:pt idx="3658">
                  <c:v>104</c:v>
                </c:pt>
                <c:pt idx="3659">
                  <c:v>93</c:v>
                </c:pt>
                <c:pt idx="3660">
                  <c:v>106</c:v>
                </c:pt>
                <c:pt idx="3661">
                  <c:v>109</c:v>
                </c:pt>
                <c:pt idx="3662">
                  <c:v>101</c:v>
                </c:pt>
                <c:pt idx="3663">
                  <c:v>139</c:v>
                </c:pt>
                <c:pt idx="3664">
                  <c:v>99</c:v>
                </c:pt>
                <c:pt idx="3665">
                  <c:v>100</c:v>
                </c:pt>
                <c:pt idx="3666">
                  <c:v>95</c:v>
                </c:pt>
                <c:pt idx="3667">
                  <c:v>94</c:v>
                </c:pt>
                <c:pt idx="3668">
                  <c:v>93</c:v>
                </c:pt>
                <c:pt idx="3669">
                  <c:v>106</c:v>
                </c:pt>
                <c:pt idx="3670">
                  <c:v>99</c:v>
                </c:pt>
                <c:pt idx="3671">
                  <c:v>82</c:v>
                </c:pt>
                <c:pt idx="3672">
                  <c:v>135</c:v>
                </c:pt>
                <c:pt idx="3673">
                  <c:v>88</c:v>
                </c:pt>
                <c:pt idx="3674">
                  <c:v>89</c:v>
                </c:pt>
                <c:pt idx="3675">
                  <c:v>110</c:v>
                </c:pt>
                <c:pt idx="3676">
                  <c:v>107</c:v>
                </c:pt>
                <c:pt idx="3677">
                  <c:v>86</c:v>
                </c:pt>
                <c:pt idx="3678">
                  <c:v>91</c:v>
                </c:pt>
                <c:pt idx="3679">
                  <c:v>103</c:v>
                </c:pt>
                <c:pt idx="3680">
                  <c:v>90</c:v>
                </c:pt>
                <c:pt idx="3681">
                  <c:v>141</c:v>
                </c:pt>
                <c:pt idx="3682">
                  <c:v>92</c:v>
                </c:pt>
                <c:pt idx="3683">
                  <c:v>99</c:v>
                </c:pt>
                <c:pt idx="3684">
                  <c:v>79</c:v>
                </c:pt>
                <c:pt idx="3685">
                  <c:v>96</c:v>
                </c:pt>
                <c:pt idx="3686">
                  <c:v>82</c:v>
                </c:pt>
                <c:pt idx="3687">
                  <c:v>92</c:v>
                </c:pt>
                <c:pt idx="3688">
                  <c:v>112</c:v>
                </c:pt>
                <c:pt idx="3689">
                  <c:v>106</c:v>
                </c:pt>
                <c:pt idx="3690">
                  <c:v>90</c:v>
                </c:pt>
                <c:pt idx="3691">
                  <c:v>126</c:v>
                </c:pt>
                <c:pt idx="3692">
                  <c:v>150</c:v>
                </c:pt>
                <c:pt idx="3693">
                  <c:v>90</c:v>
                </c:pt>
                <c:pt idx="3694">
                  <c:v>91</c:v>
                </c:pt>
                <c:pt idx="3695">
                  <c:v>145</c:v>
                </c:pt>
                <c:pt idx="3696">
                  <c:v>95</c:v>
                </c:pt>
                <c:pt idx="3697">
                  <c:v>97</c:v>
                </c:pt>
                <c:pt idx="3698">
                  <c:v>90</c:v>
                </c:pt>
                <c:pt idx="3699">
                  <c:v>41</c:v>
                </c:pt>
                <c:pt idx="3700">
                  <c:v>112</c:v>
                </c:pt>
                <c:pt idx="3701">
                  <c:v>122</c:v>
                </c:pt>
                <c:pt idx="3702">
                  <c:v>110</c:v>
                </c:pt>
                <c:pt idx="3703">
                  <c:v>87</c:v>
                </c:pt>
                <c:pt idx="3704">
                  <c:v>108</c:v>
                </c:pt>
                <c:pt idx="3705">
                  <c:v>121</c:v>
                </c:pt>
                <c:pt idx="3706">
                  <c:v>97</c:v>
                </c:pt>
                <c:pt idx="3707">
                  <c:v>116</c:v>
                </c:pt>
                <c:pt idx="3708">
                  <c:v>94</c:v>
                </c:pt>
                <c:pt idx="3709">
                  <c:v>103</c:v>
                </c:pt>
                <c:pt idx="3710">
                  <c:v>112</c:v>
                </c:pt>
                <c:pt idx="3711">
                  <c:v>91</c:v>
                </c:pt>
                <c:pt idx="3712">
                  <c:v>98</c:v>
                </c:pt>
                <c:pt idx="3713">
                  <c:v>95</c:v>
                </c:pt>
                <c:pt idx="3714">
                  <c:v>88</c:v>
                </c:pt>
                <c:pt idx="3715">
                  <c:v>99</c:v>
                </c:pt>
                <c:pt idx="3716">
                  <c:v>91</c:v>
                </c:pt>
                <c:pt idx="3717">
                  <c:v>97</c:v>
                </c:pt>
                <c:pt idx="3718">
                  <c:v>136</c:v>
                </c:pt>
                <c:pt idx="3719">
                  <c:v>118</c:v>
                </c:pt>
                <c:pt idx="3720">
                  <c:v>94</c:v>
                </c:pt>
                <c:pt idx="3721">
                  <c:v>89</c:v>
                </c:pt>
                <c:pt idx="3722">
                  <c:v>90</c:v>
                </c:pt>
                <c:pt idx="3723">
                  <c:v>95</c:v>
                </c:pt>
                <c:pt idx="3724">
                  <c:v>90</c:v>
                </c:pt>
                <c:pt idx="3725">
                  <c:v>95</c:v>
                </c:pt>
                <c:pt idx="3726">
                  <c:v>94</c:v>
                </c:pt>
                <c:pt idx="3727">
                  <c:v>90</c:v>
                </c:pt>
                <c:pt idx="3728">
                  <c:v>103</c:v>
                </c:pt>
                <c:pt idx="3729">
                  <c:v>60</c:v>
                </c:pt>
                <c:pt idx="3730">
                  <c:v>91</c:v>
                </c:pt>
                <c:pt idx="3731">
                  <c:v>102</c:v>
                </c:pt>
                <c:pt idx="3732">
                  <c:v>92</c:v>
                </c:pt>
                <c:pt idx="3733">
                  <c:v>87</c:v>
                </c:pt>
                <c:pt idx="3734">
                  <c:v>80</c:v>
                </c:pt>
                <c:pt idx="3735">
                  <c:v>90</c:v>
                </c:pt>
                <c:pt idx="3736">
                  <c:v>44</c:v>
                </c:pt>
                <c:pt idx="3737">
                  <c:v>105</c:v>
                </c:pt>
                <c:pt idx="3738">
                  <c:v>67</c:v>
                </c:pt>
                <c:pt idx="3739">
                  <c:v>95</c:v>
                </c:pt>
                <c:pt idx="3740">
                  <c:v>87</c:v>
                </c:pt>
                <c:pt idx="3741">
                  <c:v>94</c:v>
                </c:pt>
                <c:pt idx="3742">
                  <c:v>109</c:v>
                </c:pt>
                <c:pt idx="3743">
                  <c:v>130</c:v>
                </c:pt>
                <c:pt idx="3744">
                  <c:v>6.7</c:v>
                </c:pt>
                <c:pt idx="3745">
                  <c:v>88</c:v>
                </c:pt>
                <c:pt idx="3746">
                  <c:v>88</c:v>
                </c:pt>
                <c:pt idx="3747">
                  <c:v>97</c:v>
                </c:pt>
                <c:pt idx="3748">
                  <c:v>113</c:v>
                </c:pt>
                <c:pt idx="3749">
                  <c:v>99</c:v>
                </c:pt>
                <c:pt idx="3750">
                  <c:v>148</c:v>
                </c:pt>
                <c:pt idx="3751">
                  <c:v>107</c:v>
                </c:pt>
                <c:pt idx="3752">
                  <c:v>93</c:v>
                </c:pt>
                <c:pt idx="3753">
                  <c:v>94</c:v>
                </c:pt>
                <c:pt idx="3754">
                  <c:v>121</c:v>
                </c:pt>
                <c:pt idx="3755">
                  <c:v>118</c:v>
                </c:pt>
                <c:pt idx="3756">
                  <c:v>98</c:v>
                </c:pt>
                <c:pt idx="3757">
                  <c:v>82</c:v>
                </c:pt>
                <c:pt idx="3758">
                  <c:v>101</c:v>
                </c:pt>
                <c:pt idx="3759">
                  <c:v>106</c:v>
                </c:pt>
                <c:pt idx="3760">
                  <c:v>90</c:v>
                </c:pt>
                <c:pt idx="3761">
                  <c:v>79</c:v>
                </c:pt>
                <c:pt idx="3762">
                  <c:v>87</c:v>
                </c:pt>
                <c:pt idx="3763">
                  <c:v>7.1</c:v>
                </c:pt>
                <c:pt idx="3764">
                  <c:v>105</c:v>
                </c:pt>
                <c:pt idx="3765">
                  <c:v>89</c:v>
                </c:pt>
                <c:pt idx="3766">
                  <c:v>100</c:v>
                </c:pt>
                <c:pt idx="3767">
                  <c:v>92</c:v>
                </c:pt>
                <c:pt idx="3768">
                  <c:v>97</c:v>
                </c:pt>
                <c:pt idx="3769">
                  <c:v>96</c:v>
                </c:pt>
                <c:pt idx="3770">
                  <c:v>104</c:v>
                </c:pt>
                <c:pt idx="3771">
                  <c:v>117</c:v>
                </c:pt>
                <c:pt idx="3772">
                  <c:v>90</c:v>
                </c:pt>
                <c:pt idx="3773">
                  <c:v>115</c:v>
                </c:pt>
                <c:pt idx="3774">
                  <c:v>108</c:v>
                </c:pt>
                <c:pt idx="3775">
                  <c:v>43</c:v>
                </c:pt>
                <c:pt idx="3776">
                  <c:v>109</c:v>
                </c:pt>
                <c:pt idx="3777">
                  <c:v>102</c:v>
                </c:pt>
                <c:pt idx="3778">
                  <c:v>100</c:v>
                </c:pt>
                <c:pt idx="3779">
                  <c:v>115</c:v>
                </c:pt>
                <c:pt idx="3780">
                  <c:v>122</c:v>
                </c:pt>
                <c:pt idx="3781">
                  <c:v>98</c:v>
                </c:pt>
                <c:pt idx="3782">
                  <c:v>133</c:v>
                </c:pt>
                <c:pt idx="3783">
                  <c:v>105</c:v>
                </c:pt>
                <c:pt idx="3784">
                  <c:v>122</c:v>
                </c:pt>
                <c:pt idx="3785">
                  <c:v>106</c:v>
                </c:pt>
                <c:pt idx="3786">
                  <c:v>98</c:v>
                </c:pt>
                <c:pt idx="3787">
                  <c:v>112</c:v>
                </c:pt>
                <c:pt idx="3788">
                  <c:v>120</c:v>
                </c:pt>
                <c:pt idx="3789">
                  <c:v>99</c:v>
                </c:pt>
                <c:pt idx="3790">
                  <c:v>110</c:v>
                </c:pt>
                <c:pt idx="3791">
                  <c:v>102</c:v>
                </c:pt>
                <c:pt idx="3792">
                  <c:v>109</c:v>
                </c:pt>
                <c:pt idx="3793">
                  <c:v>104</c:v>
                </c:pt>
                <c:pt idx="3794">
                  <c:v>134</c:v>
                </c:pt>
                <c:pt idx="3795">
                  <c:v>133</c:v>
                </c:pt>
                <c:pt idx="3796">
                  <c:v>85</c:v>
                </c:pt>
                <c:pt idx="3797">
                  <c:v>87</c:v>
                </c:pt>
                <c:pt idx="3798">
                  <c:v>130</c:v>
                </c:pt>
                <c:pt idx="3799">
                  <c:v>199</c:v>
                </c:pt>
                <c:pt idx="3800">
                  <c:v>103</c:v>
                </c:pt>
                <c:pt idx="3801">
                  <c:v>112</c:v>
                </c:pt>
                <c:pt idx="3802">
                  <c:v>89</c:v>
                </c:pt>
                <c:pt idx="3803">
                  <c:v>124</c:v>
                </c:pt>
                <c:pt idx="3804">
                  <c:v>101</c:v>
                </c:pt>
                <c:pt idx="3805">
                  <c:v>133</c:v>
                </c:pt>
                <c:pt idx="3806">
                  <c:v>112</c:v>
                </c:pt>
                <c:pt idx="3807">
                  <c:v>98</c:v>
                </c:pt>
                <c:pt idx="3808">
                  <c:v>60</c:v>
                </c:pt>
                <c:pt idx="3809">
                  <c:v>93</c:v>
                </c:pt>
                <c:pt idx="3810">
                  <c:v>104</c:v>
                </c:pt>
                <c:pt idx="3811">
                  <c:v>112</c:v>
                </c:pt>
                <c:pt idx="3812">
                  <c:v>94</c:v>
                </c:pt>
                <c:pt idx="3813">
                  <c:v>90</c:v>
                </c:pt>
                <c:pt idx="3814">
                  <c:v>96</c:v>
                </c:pt>
                <c:pt idx="3815">
                  <c:v>101</c:v>
                </c:pt>
                <c:pt idx="3816">
                  <c:v>93</c:v>
                </c:pt>
                <c:pt idx="3817">
                  <c:v>152</c:v>
                </c:pt>
                <c:pt idx="3818">
                  <c:v>112</c:v>
                </c:pt>
                <c:pt idx="3819">
                  <c:v>95</c:v>
                </c:pt>
                <c:pt idx="3820">
                  <c:v>111</c:v>
                </c:pt>
                <c:pt idx="3821">
                  <c:v>86</c:v>
                </c:pt>
                <c:pt idx="3822">
                  <c:v>105</c:v>
                </c:pt>
                <c:pt idx="3823">
                  <c:v>91</c:v>
                </c:pt>
                <c:pt idx="3824">
                  <c:v>105</c:v>
                </c:pt>
                <c:pt idx="3825">
                  <c:v>106</c:v>
                </c:pt>
                <c:pt idx="3826">
                  <c:v>93</c:v>
                </c:pt>
                <c:pt idx="3827">
                  <c:v>172</c:v>
                </c:pt>
                <c:pt idx="3828">
                  <c:v>109</c:v>
                </c:pt>
                <c:pt idx="3829">
                  <c:v>93</c:v>
                </c:pt>
                <c:pt idx="3830">
                  <c:v>165</c:v>
                </c:pt>
                <c:pt idx="3831">
                  <c:v>96</c:v>
                </c:pt>
                <c:pt idx="3832">
                  <c:v>93</c:v>
                </c:pt>
                <c:pt idx="3833">
                  <c:v>82</c:v>
                </c:pt>
                <c:pt idx="3834">
                  <c:v>101</c:v>
                </c:pt>
                <c:pt idx="3835">
                  <c:v>120</c:v>
                </c:pt>
                <c:pt idx="3836">
                  <c:v>81</c:v>
                </c:pt>
                <c:pt idx="3837">
                  <c:v>82</c:v>
                </c:pt>
                <c:pt idx="3838">
                  <c:v>105</c:v>
                </c:pt>
                <c:pt idx="3839">
                  <c:v>86</c:v>
                </c:pt>
                <c:pt idx="3840">
                  <c:v>110</c:v>
                </c:pt>
                <c:pt idx="3841">
                  <c:v>127</c:v>
                </c:pt>
                <c:pt idx="3842">
                  <c:v>90</c:v>
                </c:pt>
                <c:pt idx="3843">
                  <c:v>110</c:v>
                </c:pt>
                <c:pt idx="3844">
                  <c:v>104</c:v>
                </c:pt>
                <c:pt idx="3845">
                  <c:v>96</c:v>
                </c:pt>
                <c:pt idx="3846">
                  <c:v>110</c:v>
                </c:pt>
                <c:pt idx="3847">
                  <c:v>84</c:v>
                </c:pt>
                <c:pt idx="3848">
                  <c:v>94</c:v>
                </c:pt>
                <c:pt idx="3849">
                  <c:v>93</c:v>
                </c:pt>
                <c:pt idx="3850">
                  <c:v>96</c:v>
                </c:pt>
                <c:pt idx="3851">
                  <c:v>88</c:v>
                </c:pt>
                <c:pt idx="3852">
                  <c:v>101</c:v>
                </c:pt>
                <c:pt idx="3853">
                  <c:v>102</c:v>
                </c:pt>
                <c:pt idx="3854">
                  <c:v>87</c:v>
                </c:pt>
                <c:pt idx="3855">
                  <c:v>83</c:v>
                </c:pt>
                <c:pt idx="3856">
                  <c:v>103</c:v>
                </c:pt>
                <c:pt idx="3857">
                  <c:v>99</c:v>
                </c:pt>
                <c:pt idx="3858">
                  <c:v>106</c:v>
                </c:pt>
                <c:pt idx="3859">
                  <c:v>115</c:v>
                </c:pt>
                <c:pt idx="3860">
                  <c:v>117</c:v>
                </c:pt>
                <c:pt idx="3861">
                  <c:v>99</c:v>
                </c:pt>
                <c:pt idx="3862">
                  <c:v>102</c:v>
                </c:pt>
                <c:pt idx="3863">
                  <c:v>85</c:v>
                </c:pt>
                <c:pt idx="3864">
                  <c:v>86</c:v>
                </c:pt>
                <c:pt idx="3865">
                  <c:v>120</c:v>
                </c:pt>
                <c:pt idx="3866">
                  <c:v>106</c:v>
                </c:pt>
                <c:pt idx="3867">
                  <c:v>103</c:v>
                </c:pt>
                <c:pt idx="3868">
                  <c:v>93</c:v>
                </c:pt>
                <c:pt idx="3869">
                  <c:v>112</c:v>
                </c:pt>
                <c:pt idx="3870">
                  <c:v>100</c:v>
                </c:pt>
                <c:pt idx="3871">
                  <c:v>113</c:v>
                </c:pt>
                <c:pt idx="3872">
                  <c:v>98</c:v>
                </c:pt>
                <c:pt idx="3873">
                  <c:v>23</c:v>
                </c:pt>
                <c:pt idx="3874">
                  <c:v>92</c:v>
                </c:pt>
                <c:pt idx="3875">
                  <c:v>106</c:v>
                </c:pt>
                <c:pt idx="3876">
                  <c:v>119</c:v>
                </c:pt>
                <c:pt idx="3877">
                  <c:v>99</c:v>
                </c:pt>
                <c:pt idx="3878">
                  <c:v>90</c:v>
                </c:pt>
                <c:pt idx="3879">
                  <c:v>120</c:v>
                </c:pt>
                <c:pt idx="3880">
                  <c:v>168</c:v>
                </c:pt>
                <c:pt idx="3881">
                  <c:v>93</c:v>
                </c:pt>
                <c:pt idx="3882">
                  <c:v>96</c:v>
                </c:pt>
                <c:pt idx="3883">
                  <c:v>103</c:v>
                </c:pt>
                <c:pt idx="3884">
                  <c:v>93</c:v>
                </c:pt>
                <c:pt idx="3885">
                  <c:v>84</c:v>
                </c:pt>
                <c:pt idx="3886">
                  <c:v>81</c:v>
                </c:pt>
                <c:pt idx="3887">
                  <c:v>84</c:v>
                </c:pt>
                <c:pt idx="3888">
                  <c:v>94</c:v>
                </c:pt>
                <c:pt idx="3889">
                  <c:v>120</c:v>
                </c:pt>
                <c:pt idx="3890">
                  <c:v>121</c:v>
                </c:pt>
                <c:pt idx="3891">
                  <c:v>226</c:v>
                </c:pt>
                <c:pt idx="3892">
                  <c:v>104</c:v>
                </c:pt>
                <c:pt idx="3893">
                  <c:v>152</c:v>
                </c:pt>
                <c:pt idx="3894">
                  <c:v>92</c:v>
                </c:pt>
                <c:pt idx="3895">
                  <c:v>107</c:v>
                </c:pt>
                <c:pt idx="3896">
                  <c:v>97</c:v>
                </c:pt>
                <c:pt idx="3897">
                  <c:v>115</c:v>
                </c:pt>
                <c:pt idx="3898">
                  <c:v>95</c:v>
                </c:pt>
                <c:pt idx="3899">
                  <c:v>102</c:v>
                </c:pt>
                <c:pt idx="3900">
                  <c:v>99</c:v>
                </c:pt>
                <c:pt idx="3901">
                  <c:v>109</c:v>
                </c:pt>
                <c:pt idx="3902">
                  <c:v>25</c:v>
                </c:pt>
                <c:pt idx="3903">
                  <c:v>113</c:v>
                </c:pt>
                <c:pt idx="3904">
                  <c:v>91</c:v>
                </c:pt>
                <c:pt idx="3905">
                  <c:v>88</c:v>
                </c:pt>
                <c:pt idx="3906">
                  <c:v>88</c:v>
                </c:pt>
                <c:pt idx="3907">
                  <c:v>97</c:v>
                </c:pt>
                <c:pt idx="3908">
                  <c:v>97</c:v>
                </c:pt>
                <c:pt idx="3909">
                  <c:v>42</c:v>
                </c:pt>
                <c:pt idx="3910">
                  <c:v>85</c:v>
                </c:pt>
                <c:pt idx="3911">
                  <c:v>121</c:v>
                </c:pt>
                <c:pt idx="3912">
                  <c:v>134</c:v>
                </c:pt>
                <c:pt idx="3913">
                  <c:v>149</c:v>
                </c:pt>
                <c:pt idx="3914">
                  <c:v>121</c:v>
                </c:pt>
                <c:pt idx="3915">
                  <c:v>116</c:v>
                </c:pt>
                <c:pt idx="3916">
                  <c:v>92</c:v>
                </c:pt>
                <c:pt idx="3917">
                  <c:v>93</c:v>
                </c:pt>
                <c:pt idx="3918">
                  <c:v>96</c:v>
                </c:pt>
                <c:pt idx="3919">
                  <c:v>105</c:v>
                </c:pt>
                <c:pt idx="3920">
                  <c:v>129</c:v>
                </c:pt>
                <c:pt idx="3921">
                  <c:v>94</c:v>
                </c:pt>
                <c:pt idx="3922">
                  <c:v>37</c:v>
                </c:pt>
                <c:pt idx="3923">
                  <c:v>81</c:v>
                </c:pt>
                <c:pt idx="3924">
                  <c:v>97</c:v>
                </c:pt>
                <c:pt idx="3925">
                  <c:v>106</c:v>
                </c:pt>
                <c:pt idx="3926">
                  <c:v>103</c:v>
                </c:pt>
                <c:pt idx="3927">
                  <c:v>101</c:v>
                </c:pt>
                <c:pt idx="3928">
                  <c:v>98</c:v>
                </c:pt>
                <c:pt idx="3929">
                  <c:v>91</c:v>
                </c:pt>
                <c:pt idx="3930">
                  <c:v>105</c:v>
                </c:pt>
                <c:pt idx="3931">
                  <c:v>98</c:v>
                </c:pt>
                <c:pt idx="3932">
                  <c:v>104</c:v>
                </c:pt>
                <c:pt idx="3933">
                  <c:v>45</c:v>
                </c:pt>
                <c:pt idx="3934">
                  <c:v>96</c:v>
                </c:pt>
                <c:pt idx="3935">
                  <c:v>148</c:v>
                </c:pt>
                <c:pt idx="3936">
                  <c:v>100</c:v>
                </c:pt>
                <c:pt idx="3937">
                  <c:v>86</c:v>
                </c:pt>
                <c:pt idx="3938">
                  <c:v>92</c:v>
                </c:pt>
                <c:pt idx="3939">
                  <c:v>88</c:v>
                </c:pt>
                <c:pt idx="3940">
                  <c:v>90</c:v>
                </c:pt>
                <c:pt idx="3941">
                  <c:v>94</c:v>
                </c:pt>
                <c:pt idx="3942">
                  <c:v>80</c:v>
                </c:pt>
                <c:pt idx="3943">
                  <c:v>107</c:v>
                </c:pt>
                <c:pt idx="3944">
                  <c:v>99</c:v>
                </c:pt>
                <c:pt idx="3945">
                  <c:v>92</c:v>
                </c:pt>
                <c:pt idx="3946">
                  <c:v>107</c:v>
                </c:pt>
                <c:pt idx="3947">
                  <c:v>135</c:v>
                </c:pt>
                <c:pt idx="3948">
                  <c:v>99</c:v>
                </c:pt>
                <c:pt idx="3949">
                  <c:v>102</c:v>
                </c:pt>
                <c:pt idx="3950">
                  <c:v>93</c:v>
                </c:pt>
                <c:pt idx="3951">
                  <c:v>115</c:v>
                </c:pt>
                <c:pt idx="3952">
                  <c:v>94</c:v>
                </c:pt>
                <c:pt idx="3953">
                  <c:v>91</c:v>
                </c:pt>
                <c:pt idx="3954">
                  <c:v>98</c:v>
                </c:pt>
                <c:pt idx="3955">
                  <c:v>97</c:v>
                </c:pt>
                <c:pt idx="3956">
                  <c:v>92</c:v>
                </c:pt>
                <c:pt idx="3957">
                  <c:v>128</c:v>
                </c:pt>
                <c:pt idx="3958">
                  <c:v>136</c:v>
                </c:pt>
                <c:pt idx="3959">
                  <c:v>113</c:v>
                </c:pt>
                <c:pt idx="3960">
                  <c:v>99</c:v>
                </c:pt>
                <c:pt idx="3961">
                  <c:v>101</c:v>
                </c:pt>
                <c:pt idx="3962">
                  <c:v>105</c:v>
                </c:pt>
                <c:pt idx="3963">
                  <c:v>95</c:v>
                </c:pt>
                <c:pt idx="3964">
                  <c:v>109</c:v>
                </c:pt>
                <c:pt idx="3965">
                  <c:v>110</c:v>
                </c:pt>
                <c:pt idx="3966">
                  <c:v>108</c:v>
                </c:pt>
                <c:pt idx="3967">
                  <c:v>118</c:v>
                </c:pt>
                <c:pt idx="3968">
                  <c:v>94</c:v>
                </c:pt>
                <c:pt idx="3969">
                  <c:v>115</c:v>
                </c:pt>
                <c:pt idx="3970">
                  <c:v>98</c:v>
                </c:pt>
                <c:pt idx="3971">
                  <c:v>91</c:v>
                </c:pt>
                <c:pt idx="3972">
                  <c:v>120</c:v>
                </c:pt>
                <c:pt idx="3973">
                  <c:v>109</c:v>
                </c:pt>
                <c:pt idx="3974">
                  <c:v>87</c:v>
                </c:pt>
                <c:pt idx="3975">
                  <c:v>117</c:v>
                </c:pt>
                <c:pt idx="3976">
                  <c:v>85</c:v>
                </c:pt>
                <c:pt idx="3977">
                  <c:v>110</c:v>
                </c:pt>
                <c:pt idx="3978">
                  <c:v>113</c:v>
                </c:pt>
                <c:pt idx="3979">
                  <c:v>108</c:v>
                </c:pt>
                <c:pt idx="3980">
                  <c:v>95</c:v>
                </c:pt>
                <c:pt idx="3981">
                  <c:v>98</c:v>
                </c:pt>
                <c:pt idx="3982">
                  <c:v>93</c:v>
                </c:pt>
                <c:pt idx="3983">
                  <c:v>86</c:v>
                </c:pt>
                <c:pt idx="3984">
                  <c:v>161</c:v>
                </c:pt>
                <c:pt idx="3985">
                  <c:v>100</c:v>
                </c:pt>
                <c:pt idx="3986">
                  <c:v>120</c:v>
                </c:pt>
                <c:pt idx="3987">
                  <c:v>125</c:v>
                </c:pt>
                <c:pt idx="3988">
                  <c:v>91</c:v>
                </c:pt>
                <c:pt idx="3989">
                  <c:v>128</c:v>
                </c:pt>
                <c:pt idx="3990">
                  <c:v>100</c:v>
                </c:pt>
                <c:pt idx="3991">
                  <c:v>84</c:v>
                </c:pt>
                <c:pt idx="3992">
                  <c:v>97</c:v>
                </c:pt>
                <c:pt idx="3993">
                  <c:v>84</c:v>
                </c:pt>
                <c:pt idx="3994">
                  <c:v>146</c:v>
                </c:pt>
                <c:pt idx="3995">
                  <c:v>186</c:v>
                </c:pt>
                <c:pt idx="3996">
                  <c:v>94</c:v>
                </c:pt>
                <c:pt idx="3997">
                  <c:v>11</c:v>
                </c:pt>
                <c:pt idx="3998">
                  <c:v>126</c:v>
                </c:pt>
                <c:pt idx="3999">
                  <c:v>99</c:v>
                </c:pt>
                <c:pt idx="4000">
                  <c:v>109</c:v>
                </c:pt>
                <c:pt idx="4001">
                  <c:v>95</c:v>
                </c:pt>
                <c:pt idx="4002">
                  <c:v>97</c:v>
                </c:pt>
                <c:pt idx="4003">
                  <c:v>94</c:v>
                </c:pt>
                <c:pt idx="4004">
                  <c:v>90</c:v>
                </c:pt>
                <c:pt idx="4005">
                  <c:v>197</c:v>
                </c:pt>
                <c:pt idx="4006">
                  <c:v>117</c:v>
                </c:pt>
                <c:pt idx="4007">
                  <c:v>96</c:v>
                </c:pt>
                <c:pt idx="4008">
                  <c:v>82</c:v>
                </c:pt>
                <c:pt idx="4009">
                  <c:v>109</c:v>
                </c:pt>
                <c:pt idx="4010">
                  <c:v>90</c:v>
                </c:pt>
                <c:pt idx="4011">
                  <c:v>89</c:v>
                </c:pt>
                <c:pt idx="4012">
                  <c:v>98</c:v>
                </c:pt>
                <c:pt idx="4013">
                  <c:v>95</c:v>
                </c:pt>
                <c:pt idx="4014">
                  <c:v>94</c:v>
                </c:pt>
                <c:pt idx="4015">
                  <c:v>104</c:v>
                </c:pt>
                <c:pt idx="4016">
                  <c:v>87</c:v>
                </c:pt>
                <c:pt idx="4017">
                  <c:v>108</c:v>
                </c:pt>
                <c:pt idx="4018">
                  <c:v>86</c:v>
                </c:pt>
                <c:pt idx="4019">
                  <c:v>94</c:v>
                </c:pt>
                <c:pt idx="4020">
                  <c:v>134</c:v>
                </c:pt>
                <c:pt idx="4021">
                  <c:v>89</c:v>
                </c:pt>
                <c:pt idx="4022">
                  <c:v>102</c:v>
                </c:pt>
                <c:pt idx="4023">
                  <c:v>120</c:v>
                </c:pt>
                <c:pt idx="4024">
                  <c:v>110</c:v>
                </c:pt>
                <c:pt idx="4025">
                  <c:v>86</c:v>
                </c:pt>
                <c:pt idx="4026">
                  <c:v>101</c:v>
                </c:pt>
                <c:pt idx="4027">
                  <c:v>102</c:v>
                </c:pt>
                <c:pt idx="4028">
                  <c:v>87</c:v>
                </c:pt>
                <c:pt idx="4029">
                  <c:v>123</c:v>
                </c:pt>
                <c:pt idx="4030">
                  <c:v>99</c:v>
                </c:pt>
                <c:pt idx="4031">
                  <c:v>173</c:v>
                </c:pt>
                <c:pt idx="4032">
                  <c:v>87</c:v>
                </c:pt>
                <c:pt idx="4033">
                  <c:v>44</c:v>
                </c:pt>
                <c:pt idx="4034">
                  <c:v>120</c:v>
                </c:pt>
                <c:pt idx="4035">
                  <c:v>93</c:v>
                </c:pt>
                <c:pt idx="4036">
                  <c:v>60</c:v>
                </c:pt>
                <c:pt idx="4037">
                  <c:v>98</c:v>
                </c:pt>
                <c:pt idx="4038">
                  <c:v>100</c:v>
                </c:pt>
                <c:pt idx="4039">
                  <c:v>88</c:v>
                </c:pt>
                <c:pt idx="4040">
                  <c:v>97</c:v>
                </c:pt>
                <c:pt idx="4041">
                  <c:v>122</c:v>
                </c:pt>
                <c:pt idx="4042">
                  <c:v>86</c:v>
                </c:pt>
                <c:pt idx="4043">
                  <c:v>83</c:v>
                </c:pt>
                <c:pt idx="4044">
                  <c:v>80</c:v>
                </c:pt>
                <c:pt idx="4045">
                  <c:v>90</c:v>
                </c:pt>
                <c:pt idx="4046">
                  <c:v>96</c:v>
                </c:pt>
                <c:pt idx="4047">
                  <c:v>85</c:v>
                </c:pt>
                <c:pt idx="4048">
                  <c:v>83</c:v>
                </c:pt>
                <c:pt idx="4049">
                  <c:v>80</c:v>
                </c:pt>
                <c:pt idx="4050">
                  <c:v>90</c:v>
                </c:pt>
                <c:pt idx="4051">
                  <c:v>92</c:v>
                </c:pt>
                <c:pt idx="4052">
                  <c:v>100</c:v>
                </c:pt>
                <c:pt idx="4053">
                  <c:v>88</c:v>
                </c:pt>
                <c:pt idx="4054">
                  <c:v>95</c:v>
                </c:pt>
                <c:pt idx="4055">
                  <c:v>82</c:v>
                </c:pt>
                <c:pt idx="4056">
                  <c:v>97</c:v>
                </c:pt>
                <c:pt idx="4057">
                  <c:v>94</c:v>
                </c:pt>
                <c:pt idx="4058">
                  <c:v>95</c:v>
                </c:pt>
                <c:pt idx="4059">
                  <c:v>113</c:v>
                </c:pt>
                <c:pt idx="4060">
                  <c:v>136</c:v>
                </c:pt>
                <c:pt idx="4061">
                  <c:v>80</c:v>
                </c:pt>
                <c:pt idx="4062">
                  <c:v>105</c:v>
                </c:pt>
                <c:pt idx="4063">
                  <c:v>90</c:v>
                </c:pt>
                <c:pt idx="4064">
                  <c:v>93</c:v>
                </c:pt>
                <c:pt idx="4065">
                  <c:v>89</c:v>
                </c:pt>
                <c:pt idx="4066">
                  <c:v>90</c:v>
                </c:pt>
                <c:pt idx="4067">
                  <c:v>89</c:v>
                </c:pt>
                <c:pt idx="4068">
                  <c:v>116</c:v>
                </c:pt>
                <c:pt idx="4069">
                  <c:v>120</c:v>
                </c:pt>
                <c:pt idx="4070">
                  <c:v>88</c:v>
                </c:pt>
                <c:pt idx="4071">
                  <c:v>102</c:v>
                </c:pt>
                <c:pt idx="4072">
                  <c:v>106</c:v>
                </c:pt>
                <c:pt idx="4073">
                  <c:v>95</c:v>
                </c:pt>
                <c:pt idx="4074">
                  <c:v>144</c:v>
                </c:pt>
                <c:pt idx="4075">
                  <c:v>113</c:v>
                </c:pt>
                <c:pt idx="4076">
                  <c:v>118</c:v>
                </c:pt>
                <c:pt idx="4077">
                  <c:v>141</c:v>
                </c:pt>
                <c:pt idx="4078">
                  <c:v>90</c:v>
                </c:pt>
                <c:pt idx="4079">
                  <c:v>109</c:v>
                </c:pt>
                <c:pt idx="4080">
                  <c:v>95</c:v>
                </c:pt>
                <c:pt idx="4081">
                  <c:v>122</c:v>
                </c:pt>
                <c:pt idx="4082">
                  <c:v>93</c:v>
                </c:pt>
                <c:pt idx="4083">
                  <c:v>97</c:v>
                </c:pt>
                <c:pt idx="4084">
                  <c:v>82</c:v>
                </c:pt>
                <c:pt idx="4085">
                  <c:v>140</c:v>
                </c:pt>
                <c:pt idx="4086">
                  <c:v>86</c:v>
                </c:pt>
                <c:pt idx="4087">
                  <c:v>105</c:v>
                </c:pt>
                <c:pt idx="4088">
                  <c:v>66</c:v>
                </c:pt>
                <c:pt idx="4089">
                  <c:v>99</c:v>
                </c:pt>
                <c:pt idx="4090">
                  <c:v>100</c:v>
                </c:pt>
                <c:pt idx="4091">
                  <c:v>103</c:v>
                </c:pt>
                <c:pt idx="4092">
                  <c:v>97</c:v>
                </c:pt>
                <c:pt idx="4093">
                  <c:v>86</c:v>
                </c:pt>
                <c:pt idx="4094">
                  <c:v>87</c:v>
                </c:pt>
                <c:pt idx="4095">
                  <c:v>149</c:v>
                </c:pt>
                <c:pt idx="4096">
                  <c:v>98</c:v>
                </c:pt>
                <c:pt idx="4097">
                  <c:v>98</c:v>
                </c:pt>
                <c:pt idx="4098">
                  <c:v>112</c:v>
                </c:pt>
                <c:pt idx="4099">
                  <c:v>75</c:v>
                </c:pt>
                <c:pt idx="4100">
                  <c:v>104</c:v>
                </c:pt>
                <c:pt idx="4101">
                  <c:v>102</c:v>
                </c:pt>
                <c:pt idx="4102">
                  <c:v>105</c:v>
                </c:pt>
                <c:pt idx="4103">
                  <c:v>99</c:v>
                </c:pt>
                <c:pt idx="4104">
                  <c:v>107</c:v>
                </c:pt>
                <c:pt idx="4105">
                  <c:v>96</c:v>
                </c:pt>
                <c:pt idx="4106">
                  <c:v>101</c:v>
                </c:pt>
                <c:pt idx="4107">
                  <c:v>89</c:v>
                </c:pt>
                <c:pt idx="4108">
                  <c:v>106</c:v>
                </c:pt>
                <c:pt idx="4109">
                  <c:v>95</c:v>
                </c:pt>
                <c:pt idx="4110">
                  <c:v>34</c:v>
                </c:pt>
                <c:pt idx="4111">
                  <c:v>101</c:v>
                </c:pt>
                <c:pt idx="4112">
                  <c:v>112</c:v>
                </c:pt>
                <c:pt idx="4113">
                  <c:v>100</c:v>
                </c:pt>
                <c:pt idx="4114">
                  <c:v>100</c:v>
                </c:pt>
                <c:pt idx="4115">
                  <c:v>80</c:v>
                </c:pt>
                <c:pt idx="4116">
                  <c:v>106</c:v>
                </c:pt>
                <c:pt idx="4117">
                  <c:v>103</c:v>
                </c:pt>
                <c:pt idx="4118">
                  <c:v>90</c:v>
                </c:pt>
                <c:pt idx="4119">
                  <c:v>96</c:v>
                </c:pt>
                <c:pt idx="4120">
                  <c:v>89</c:v>
                </c:pt>
                <c:pt idx="4121">
                  <c:v>87</c:v>
                </c:pt>
                <c:pt idx="4122">
                  <c:v>94</c:v>
                </c:pt>
                <c:pt idx="4123">
                  <c:v>120</c:v>
                </c:pt>
                <c:pt idx="4124">
                  <c:v>101</c:v>
                </c:pt>
                <c:pt idx="4125">
                  <c:v>84</c:v>
                </c:pt>
                <c:pt idx="4126">
                  <c:v>110</c:v>
                </c:pt>
                <c:pt idx="4127">
                  <c:v>101</c:v>
                </c:pt>
                <c:pt idx="4128">
                  <c:v>101</c:v>
                </c:pt>
                <c:pt idx="4129">
                  <c:v>101</c:v>
                </c:pt>
                <c:pt idx="4130">
                  <c:v>105</c:v>
                </c:pt>
                <c:pt idx="4131">
                  <c:v>97</c:v>
                </c:pt>
                <c:pt idx="4132">
                  <c:v>108</c:v>
                </c:pt>
                <c:pt idx="4133">
                  <c:v>95</c:v>
                </c:pt>
                <c:pt idx="4134">
                  <c:v>108</c:v>
                </c:pt>
                <c:pt idx="4135">
                  <c:v>90</c:v>
                </c:pt>
                <c:pt idx="4136">
                  <c:v>120</c:v>
                </c:pt>
                <c:pt idx="4137">
                  <c:v>90</c:v>
                </c:pt>
                <c:pt idx="4138">
                  <c:v>91</c:v>
                </c:pt>
                <c:pt idx="4139">
                  <c:v>92</c:v>
                </c:pt>
                <c:pt idx="4140">
                  <c:v>117</c:v>
                </c:pt>
                <c:pt idx="4141">
                  <c:v>120</c:v>
                </c:pt>
                <c:pt idx="4142">
                  <c:v>90</c:v>
                </c:pt>
                <c:pt idx="4143">
                  <c:v>119</c:v>
                </c:pt>
                <c:pt idx="4144">
                  <c:v>90</c:v>
                </c:pt>
                <c:pt idx="4145">
                  <c:v>90</c:v>
                </c:pt>
                <c:pt idx="4146">
                  <c:v>97</c:v>
                </c:pt>
                <c:pt idx="4147">
                  <c:v>90</c:v>
                </c:pt>
                <c:pt idx="4148">
                  <c:v>172</c:v>
                </c:pt>
                <c:pt idx="4149">
                  <c:v>115</c:v>
                </c:pt>
                <c:pt idx="4150">
                  <c:v>89</c:v>
                </c:pt>
                <c:pt idx="4151">
                  <c:v>125</c:v>
                </c:pt>
                <c:pt idx="4152">
                  <c:v>78</c:v>
                </c:pt>
                <c:pt idx="4153">
                  <c:v>89</c:v>
                </c:pt>
                <c:pt idx="4154">
                  <c:v>100</c:v>
                </c:pt>
                <c:pt idx="4155">
                  <c:v>77</c:v>
                </c:pt>
                <c:pt idx="4156">
                  <c:v>81</c:v>
                </c:pt>
                <c:pt idx="4157">
                  <c:v>115</c:v>
                </c:pt>
                <c:pt idx="4158">
                  <c:v>96</c:v>
                </c:pt>
                <c:pt idx="4159">
                  <c:v>60</c:v>
                </c:pt>
                <c:pt idx="4160">
                  <c:v>89</c:v>
                </c:pt>
                <c:pt idx="4161">
                  <c:v>100</c:v>
                </c:pt>
                <c:pt idx="4162">
                  <c:v>88</c:v>
                </c:pt>
                <c:pt idx="4163">
                  <c:v>129</c:v>
                </c:pt>
                <c:pt idx="4164">
                  <c:v>87</c:v>
                </c:pt>
                <c:pt idx="4165">
                  <c:v>102</c:v>
                </c:pt>
                <c:pt idx="4166">
                  <c:v>118</c:v>
                </c:pt>
                <c:pt idx="4167">
                  <c:v>86</c:v>
                </c:pt>
                <c:pt idx="4168">
                  <c:v>137</c:v>
                </c:pt>
                <c:pt idx="4169">
                  <c:v>129</c:v>
                </c:pt>
                <c:pt idx="4170">
                  <c:v>134</c:v>
                </c:pt>
                <c:pt idx="4171">
                  <c:v>119</c:v>
                </c:pt>
                <c:pt idx="4172">
                  <c:v>80</c:v>
                </c:pt>
                <c:pt idx="4173">
                  <c:v>89</c:v>
                </c:pt>
                <c:pt idx="4174">
                  <c:v>101</c:v>
                </c:pt>
                <c:pt idx="4175">
                  <c:v>80</c:v>
                </c:pt>
                <c:pt idx="4176">
                  <c:v>115</c:v>
                </c:pt>
                <c:pt idx="4177">
                  <c:v>100</c:v>
                </c:pt>
                <c:pt idx="4178">
                  <c:v>118</c:v>
                </c:pt>
                <c:pt idx="4179">
                  <c:v>100</c:v>
                </c:pt>
                <c:pt idx="4180">
                  <c:v>106</c:v>
                </c:pt>
                <c:pt idx="4181">
                  <c:v>106</c:v>
                </c:pt>
                <c:pt idx="4182">
                  <c:v>91</c:v>
                </c:pt>
                <c:pt idx="4183">
                  <c:v>105</c:v>
                </c:pt>
                <c:pt idx="4184">
                  <c:v>96</c:v>
                </c:pt>
                <c:pt idx="4185">
                  <c:v>116</c:v>
                </c:pt>
                <c:pt idx="4186">
                  <c:v>116</c:v>
                </c:pt>
                <c:pt idx="4187">
                  <c:v>97</c:v>
                </c:pt>
                <c:pt idx="4188">
                  <c:v>101</c:v>
                </c:pt>
                <c:pt idx="4189">
                  <c:v>98</c:v>
                </c:pt>
                <c:pt idx="4190">
                  <c:v>22</c:v>
                </c:pt>
                <c:pt idx="4191">
                  <c:v>101</c:v>
                </c:pt>
                <c:pt idx="4192">
                  <c:v>90</c:v>
                </c:pt>
                <c:pt idx="4193">
                  <c:v>120</c:v>
                </c:pt>
                <c:pt idx="4194">
                  <c:v>102</c:v>
                </c:pt>
                <c:pt idx="4195">
                  <c:v>102</c:v>
                </c:pt>
                <c:pt idx="4196">
                  <c:v>60</c:v>
                </c:pt>
                <c:pt idx="4197">
                  <c:v>100</c:v>
                </c:pt>
                <c:pt idx="4198">
                  <c:v>104</c:v>
                </c:pt>
                <c:pt idx="4199">
                  <c:v>89</c:v>
                </c:pt>
                <c:pt idx="4200">
                  <c:v>99</c:v>
                </c:pt>
                <c:pt idx="4201">
                  <c:v>96</c:v>
                </c:pt>
                <c:pt idx="4202">
                  <c:v>86</c:v>
                </c:pt>
                <c:pt idx="4203">
                  <c:v>98</c:v>
                </c:pt>
                <c:pt idx="4204">
                  <c:v>96</c:v>
                </c:pt>
                <c:pt idx="4205">
                  <c:v>94</c:v>
                </c:pt>
                <c:pt idx="4206">
                  <c:v>91</c:v>
                </c:pt>
                <c:pt idx="4207">
                  <c:v>2.8</c:v>
                </c:pt>
                <c:pt idx="4208">
                  <c:v>90</c:v>
                </c:pt>
                <c:pt idx="4209">
                  <c:v>85</c:v>
                </c:pt>
                <c:pt idx="4210">
                  <c:v>96</c:v>
                </c:pt>
                <c:pt idx="4211">
                  <c:v>129</c:v>
                </c:pt>
                <c:pt idx="4212">
                  <c:v>60</c:v>
                </c:pt>
                <c:pt idx="4213">
                  <c:v>93</c:v>
                </c:pt>
                <c:pt idx="4214">
                  <c:v>100</c:v>
                </c:pt>
                <c:pt idx="4215">
                  <c:v>97</c:v>
                </c:pt>
                <c:pt idx="4216">
                  <c:v>94</c:v>
                </c:pt>
                <c:pt idx="4217">
                  <c:v>95</c:v>
                </c:pt>
                <c:pt idx="4218">
                  <c:v>97</c:v>
                </c:pt>
                <c:pt idx="4219">
                  <c:v>92</c:v>
                </c:pt>
                <c:pt idx="4220">
                  <c:v>96</c:v>
                </c:pt>
                <c:pt idx="4221">
                  <c:v>87</c:v>
                </c:pt>
                <c:pt idx="4222">
                  <c:v>91</c:v>
                </c:pt>
                <c:pt idx="4223">
                  <c:v>99</c:v>
                </c:pt>
                <c:pt idx="4224">
                  <c:v>88</c:v>
                </c:pt>
                <c:pt idx="4225">
                  <c:v>119</c:v>
                </c:pt>
                <c:pt idx="4226">
                  <c:v>99</c:v>
                </c:pt>
                <c:pt idx="4227">
                  <c:v>92</c:v>
                </c:pt>
                <c:pt idx="4228">
                  <c:v>86</c:v>
                </c:pt>
                <c:pt idx="4229">
                  <c:v>83</c:v>
                </c:pt>
                <c:pt idx="4230">
                  <c:v>81</c:v>
                </c:pt>
                <c:pt idx="4231">
                  <c:v>82</c:v>
                </c:pt>
                <c:pt idx="4232">
                  <c:v>102</c:v>
                </c:pt>
                <c:pt idx="4233">
                  <c:v>90</c:v>
                </c:pt>
                <c:pt idx="4234">
                  <c:v>30</c:v>
                </c:pt>
                <c:pt idx="4235">
                  <c:v>92</c:v>
                </c:pt>
                <c:pt idx="4236">
                  <c:v>88</c:v>
                </c:pt>
                <c:pt idx="4237">
                  <c:v>97</c:v>
                </c:pt>
                <c:pt idx="4238">
                  <c:v>96</c:v>
                </c:pt>
                <c:pt idx="4239">
                  <c:v>87</c:v>
                </c:pt>
                <c:pt idx="4240">
                  <c:v>106</c:v>
                </c:pt>
                <c:pt idx="4241">
                  <c:v>107</c:v>
                </c:pt>
                <c:pt idx="4242">
                  <c:v>80</c:v>
                </c:pt>
                <c:pt idx="4243">
                  <c:v>91</c:v>
                </c:pt>
                <c:pt idx="4244">
                  <c:v>99</c:v>
                </c:pt>
                <c:pt idx="4245">
                  <c:v>102</c:v>
                </c:pt>
                <c:pt idx="4246">
                  <c:v>108</c:v>
                </c:pt>
                <c:pt idx="4247">
                  <c:v>88</c:v>
                </c:pt>
                <c:pt idx="4248">
                  <c:v>89</c:v>
                </c:pt>
                <c:pt idx="4249">
                  <c:v>92</c:v>
                </c:pt>
                <c:pt idx="4250">
                  <c:v>99</c:v>
                </c:pt>
                <c:pt idx="4251">
                  <c:v>103</c:v>
                </c:pt>
                <c:pt idx="4252">
                  <c:v>90</c:v>
                </c:pt>
                <c:pt idx="4253">
                  <c:v>95</c:v>
                </c:pt>
                <c:pt idx="4254">
                  <c:v>97</c:v>
                </c:pt>
                <c:pt idx="4255">
                  <c:v>108</c:v>
                </c:pt>
                <c:pt idx="4256">
                  <c:v>95</c:v>
                </c:pt>
                <c:pt idx="4257">
                  <c:v>160</c:v>
                </c:pt>
                <c:pt idx="4258">
                  <c:v>90</c:v>
                </c:pt>
                <c:pt idx="4259">
                  <c:v>86</c:v>
                </c:pt>
                <c:pt idx="4260">
                  <c:v>89</c:v>
                </c:pt>
                <c:pt idx="4261">
                  <c:v>87</c:v>
                </c:pt>
                <c:pt idx="4262">
                  <c:v>98</c:v>
                </c:pt>
                <c:pt idx="4263">
                  <c:v>125</c:v>
                </c:pt>
                <c:pt idx="4264">
                  <c:v>95</c:v>
                </c:pt>
                <c:pt idx="4265">
                  <c:v>118</c:v>
                </c:pt>
                <c:pt idx="4266">
                  <c:v>93</c:v>
                </c:pt>
                <c:pt idx="4267">
                  <c:v>96</c:v>
                </c:pt>
                <c:pt idx="4268">
                  <c:v>109</c:v>
                </c:pt>
                <c:pt idx="4269">
                  <c:v>109</c:v>
                </c:pt>
                <c:pt idx="4270">
                  <c:v>155</c:v>
                </c:pt>
                <c:pt idx="4271">
                  <c:v>90</c:v>
                </c:pt>
                <c:pt idx="4272">
                  <c:v>93</c:v>
                </c:pt>
                <c:pt idx="4273">
                  <c:v>108</c:v>
                </c:pt>
                <c:pt idx="4274">
                  <c:v>114</c:v>
                </c:pt>
                <c:pt idx="4275">
                  <c:v>87</c:v>
                </c:pt>
                <c:pt idx="4276">
                  <c:v>113</c:v>
                </c:pt>
                <c:pt idx="4277">
                  <c:v>87</c:v>
                </c:pt>
                <c:pt idx="4278">
                  <c:v>90</c:v>
                </c:pt>
                <c:pt idx="4279">
                  <c:v>111</c:v>
                </c:pt>
                <c:pt idx="4280">
                  <c:v>81</c:v>
                </c:pt>
                <c:pt idx="4281">
                  <c:v>93</c:v>
                </c:pt>
                <c:pt idx="4282">
                  <c:v>90</c:v>
                </c:pt>
                <c:pt idx="4283">
                  <c:v>112</c:v>
                </c:pt>
                <c:pt idx="4284">
                  <c:v>106</c:v>
                </c:pt>
                <c:pt idx="4285">
                  <c:v>88</c:v>
                </c:pt>
                <c:pt idx="4286">
                  <c:v>138</c:v>
                </c:pt>
                <c:pt idx="4287">
                  <c:v>105</c:v>
                </c:pt>
                <c:pt idx="4288">
                  <c:v>98</c:v>
                </c:pt>
                <c:pt idx="4289">
                  <c:v>86</c:v>
                </c:pt>
                <c:pt idx="4290">
                  <c:v>104</c:v>
                </c:pt>
                <c:pt idx="4291">
                  <c:v>100</c:v>
                </c:pt>
                <c:pt idx="4292">
                  <c:v>126</c:v>
                </c:pt>
                <c:pt idx="4293">
                  <c:v>118</c:v>
                </c:pt>
                <c:pt idx="4294">
                  <c:v>103</c:v>
                </c:pt>
                <c:pt idx="4295">
                  <c:v>102</c:v>
                </c:pt>
                <c:pt idx="4296">
                  <c:v>84</c:v>
                </c:pt>
                <c:pt idx="4297">
                  <c:v>3.5</c:v>
                </c:pt>
                <c:pt idx="4298">
                  <c:v>95</c:v>
                </c:pt>
                <c:pt idx="4299">
                  <c:v>92</c:v>
                </c:pt>
                <c:pt idx="4300">
                  <c:v>90</c:v>
                </c:pt>
                <c:pt idx="4301">
                  <c:v>113</c:v>
                </c:pt>
                <c:pt idx="4302">
                  <c:v>5.0999999999999996</c:v>
                </c:pt>
                <c:pt idx="4303">
                  <c:v>123</c:v>
                </c:pt>
                <c:pt idx="4304">
                  <c:v>111</c:v>
                </c:pt>
                <c:pt idx="4305">
                  <c:v>99</c:v>
                </c:pt>
                <c:pt idx="4306">
                  <c:v>108</c:v>
                </c:pt>
                <c:pt idx="4307">
                  <c:v>92</c:v>
                </c:pt>
                <c:pt idx="4308">
                  <c:v>120</c:v>
                </c:pt>
                <c:pt idx="4309">
                  <c:v>91</c:v>
                </c:pt>
                <c:pt idx="4310">
                  <c:v>88</c:v>
                </c:pt>
                <c:pt idx="4311">
                  <c:v>97</c:v>
                </c:pt>
                <c:pt idx="4312">
                  <c:v>90</c:v>
                </c:pt>
                <c:pt idx="4313">
                  <c:v>95</c:v>
                </c:pt>
                <c:pt idx="4314">
                  <c:v>103</c:v>
                </c:pt>
                <c:pt idx="4315">
                  <c:v>110</c:v>
                </c:pt>
                <c:pt idx="4316">
                  <c:v>103</c:v>
                </c:pt>
                <c:pt idx="4317">
                  <c:v>92</c:v>
                </c:pt>
                <c:pt idx="4318">
                  <c:v>114</c:v>
                </c:pt>
                <c:pt idx="4319">
                  <c:v>101</c:v>
                </c:pt>
                <c:pt idx="4320">
                  <c:v>112</c:v>
                </c:pt>
                <c:pt idx="4321">
                  <c:v>104</c:v>
                </c:pt>
                <c:pt idx="4322">
                  <c:v>99</c:v>
                </c:pt>
                <c:pt idx="4323">
                  <c:v>98</c:v>
                </c:pt>
                <c:pt idx="4324">
                  <c:v>107</c:v>
                </c:pt>
                <c:pt idx="4325">
                  <c:v>93</c:v>
                </c:pt>
                <c:pt idx="4326">
                  <c:v>100</c:v>
                </c:pt>
                <c:pt idx="4327">
                  <c:v>80</c:v>
                </c:pt>
                <c:pt idx="4328">
                  <c:v>94</c:v>
                </c:pt>
                <c:pt idx="4329">
                  <c:v>93</c:v>
                </c:pt>
                <c:pt idx="4330">
                  <c:v>87</c:v>
                </c:pt>
                <c:pt idx="4331">
                  <c:v>91</c:v>
                </c:pt>
                <c:pt idx="4332">
                  <c:v>84</c:v>
                </c:pt>
                <c:pt idx="4333">
                  <c:v>90</c:v>
                </c:pt>
                <c:pt idx="4334">
                  <c:v>98</c:v>
                </c:pt>
                <c:pt idx="4335">
                  <c:v>108</c:v>
                </c:pt>
                <c:pt idx="4336">
                  <c:v>124</c:v>
                </c:pt>
                <c:pt idx="4337">
                  <c:v>95</c:v>
                </c:pt>
                <c:pt idx="4338">
                  <c:v>90</c:v>
                </c:pt>
                <c:pt idx="4339">
                  <c:v>93</c:v>
                </c:pt>
                <c:pt idx="4340">
                  <c:v>101</c:v>
                </c:pt>
                <c:pt idx="4341">
                  <c:v>107</c:v>
                </c:pt>
                <c:pt idx="4342">
                  <c:v>20</c:v>
                </c:pt>
                <c:pt idx="4343">
                  <c:v>87</c:v>
                </c:pt>
                <c:pt idx="4344">
                  <c:v>98</c:v>
                </c:pt>
                <c:pt idx="4345">
                  <c:v>112</c:v>
                </c:pt>
                <c:pt idx="4346">
                  <c:v>82</c:v>
                </c:pt>
                <c:pt idx="4347">
                  <c:v>102</c:v>
                </c:pt>
                <c:pt idx="4348">
                  <c:v>97</c:v>
                </c:pt>
                <c:pt idx="4349">
                  <c:v>101</c:v>
                </c:pt>
                <c:pt idx="4350">
                  <c:v>93</c:v>
                </c:pt>
                <c:pt idx="4351">
                  <c:v>83</c:v>
                </c:pt>
                <c:pt idx="4352">
                  <c:v>106</c:v>
                </c:pt>
                <c:pt idx="4353">
                  <c:v>113</c:v>
                </c:pt>
                <c:pt idx="4354">
                  <c:v>94</c:v>
                </c:pt>
                <c:pt idx="4355">
                  <c:v>101</c:v>
                </c:pt>
                <c:pt idx="4356">
                  <c:v>99</c:v>
                </c:pt>
                <c:pt idx="4357">
                  <c:v>76</c:v>
                </c:pt>
                <c:pt idx="4358">
                  <c:v>91</c:v>
                </c:pt>
                <c:pt idx="4359">
                  <c:v>105</c:v>
                </c:pt>
                <c:pt idx="4360">
                  <c:v>120</c:v>
                </c:pt>
                <c:pt idx="4361">
                  <c:v>105</c:v>
                </c:pt>
                <c:pt idx="4362">
                  <c:v>120</c:v>
                </c:pt>
                <c:pt idx="4363">
                  <c:v>105</c:v>
                </c:pt>
                <c:pt idx="4364">
                  <c:v>95</c:v>
                </c:pt>
                <c:pt idx="4365">
                  <c:v>135</c:v>
                </c:pt>
                <c:pt idx="4366">
                  <c:v>105</c:v>
                </c:pt>
                <c:pt idx="4367">
                  <c:v>83</c:v>
                </c:pt>
                <c:pt idx="4368">
                  <c:v>60</c:v>
                </c:pt>
                <c:pt idx="4369">
                  <c:v>135</c:v>
                </c:pt>
                <c:pt idx="4370">
                  <c:v>88</c:v>
                </c:pt>
                <c:pt idx="4371">
                  <c:v>87</c:v>
                </c:pt>
                <c:pt idx="4372">
                  <c:v>97</c:v>
                </c:pt>
                <c:pt idx="4373">
                  <c:v>82</c:v>
                </c:pt>
                <c:pt idx="4374">
                  <c:v>103</c:v>
                </c:pt>
                <c:pt idx="4375">
                  <c:v>130</c:v>
                </c:pt>
                <c:pt idx="4376">
                  <c:v>87</c:v>
                </c:pt>
                <c:pt idx="4377">
                  <c:v>101</c:v>
                </c:pt>
                <c:pt idx="4378">
                  <c:v>96</c:v>
                </c:pt>
                <c:pt idx="4379">
                  <c:v>80</c:v>
                </c:pt>
                <c:pt idx="4380">
                  <c:v>87</c:v>
                </c:pt>
                <c:pt idx="4381">
                  <c:v>92</c:v>
                </c:pt>
                <c:pt idx="4382">
                  <c:v>118</c:v>
                </c:pt>
                <c:pt idx="4383">
                  <c:v>27</c:v>
                </c:pt>
                <c:pt idx="4384">
                  <c:v>123</c:v>
                </c:pt>
                <c:pt idx="4385">
                  <c:v>100</c:v>
                </c:pt>
                <c:pt idx="4386">
                  <c:v>103</c:v>
                </c:pt>
                <c:pt idx="4387">
                  <c:v>100</c:v>
                </c:pt>
                <c:pt idx="4388">
                  <c:v>99</c:v>
                </c:pt>
                <c:pt idx="4389">
                  <c:v>89</c:v>
                </c:pt>
                <c:pt idx="4390">
                  <c:v>114</c:v>
                </c:pt>
                <c:pt idx="4391">
                  <c:v>111</c:v>
                </c:pt>
                <c:pt idx="4392">
                  <c:v>99</c:v>
                </c:pt>
                <c:pt idx="4393">
                  <c:v>85</c:v>
                </c:pt>
                <c:pt idx="4394">
                  <c:v>113</c:v>
                </c:pt>
                <c:pt idx="4395">
                  <c:v>99</c:v>
                </c:pt>
                <c:pt idx="4396">
                  <c:v>83</c:v>
                </c:pt>
                <c:pt idx="4397">
                  <c:v>142</c:v>
                </c:pt>
                <c:pt idx="4398">
                  <c:v>112</c:v>
                </c:pt>
                <c:pt idx="4399">
                  <c:v>108</c:v>
                </c:pt>
                <c:pt idx="4400">
                  <c:v>88</c:v>
                </c:pt>
                <c:pt idx="4401">
                  <c:v>97</c:v>
                </c:pt>
                <c:pt idx="4402">
                  <c:v>85</c:v>
                </c:pt>
                <c:pt idx="4403">
                  <c:v>103</c:v>
                </c:pt>
                <c:pt idx="4404">
                  <c:v>110</c:v>
                </c:pt>
                <c:pt idx="4405">
                  <c:v>88</c:v>
                </c:pt>
                <c:pt idx="4406">
                  <c:v>76</c:v>
                </c:pt>
                <c:pt idx="4407">
                  <c:v>100</c:v>
                </c:pt>
                <c:pt idx="4408">
                  <c:v>99</c:v>
                </c:pt>
                <c:pt idx="4409">
                  <c:v>84</c:v>
                </c:pt>
                <c:pt idx="4410">
                  <c:v>91</c:v>
                </c:pt>
                <c:pt idx="4411">
                  <c:v>97</c:v>
                </c:pt>
                <c:pt idx="4412">
                  <c:v>84</c:v>
                </c:pt>
                <c:pt idx="4413">
                  <c:v>100</c:v>
                </c:pt>
                <c:pt idx="4414">
                  <c:v>94</c:v>
                </c:pt>
                <c:pt idx="4415">
                  <c:v>90</c:v>
                </c:pt>
                <c:pt idx="4416">
                  <c:v>7.1</c:v>
                </c:pt>
                <c:pt idx="4417">
                  <c:v>92</c:v>
                </c:pt>
                <c:pt idx="4418">
                  <c:v>105</c:v>
                </c:pt>
                <c:pt idx="4419">
                  <c:v>73</c:v>
                </c:pt>
                <c:pt idx="4420">
                  <c:v>116</c:v>
                </c:pt>
                <c:pt idx="4421">
                  <c:v>110</c:v>
                </c:pt>
                <c:pt idx="4422">
                  <c:v>102</c:v>
                </c:pt>
                <c:pt idx="4423">
                  <c:v>89</c:v>
                </c:pt>
                <c:pt idx="4424">
                  <c:v>76</c:v>
                </c:pt>
                <c:pt idx="4425">
                  <c:v>82</c:v>
                </c:pt>
                <c:pt idx="4426">
                  <c:v>89</c:v>
                </c:pt>
                <c:pt idx="4427">
                  <c:v>150</c:v>
                </c:pt>
                <c:pt idx="4428">
                  <c:v>89</c:v>
                </c:pt>
                <c:pt idx="4429">
                  <c:v>145</c:v>
                </c:pt>
                <c:pt idx="4430">
                  <c:v>91</c:v>
                </c:pt>
                <c:pt idx="4431">
                  <c:v>121</c:v>
                </c:pt>
                <c:pt idx="4432">
                  <c:v>83</c:v>
                </c:pt>
                <c:pt idx="4433">
                  <c:v>110</c:v>
                </c:pt>
                <c:pt idx="4434">
                  <c:v>91</c:v>
                </c:pt>
                <c:pt idx="4435">
                  <c:v>110</c:v>
                </c:pt>
                <c:pt idx="4436">
                  <c:v>86</c:v>
                </c:pt>
                <c:pt idx="4437">
                  <c:v>86</c:v>
                </c:pt>
                <c:pt idx="4438">
                  <c:v>120</c:v>
                </c:pt>
                <c:pt idx="4439">
                  <c:v>90</c:v>
                </c:pt>
                <c:pt idx="4440">
                  <c:v>99</c:v>
                </c:pt>
                <c:pt idx="4441">
                  <c:v>112</c:v>
                </c:pt>
                <c:pt idx="4442">
                  <c:v>103</c:v>
                </c:pt>
                <c:pt idx="4443">
                  <c:v>83</c:v>
                </c:pt>
                <c:pt idx="4444">
                  <c:v>109</c:v>
                </c:pt>
                <c:pt idx="4445">
                  <c:v>89</c:v>
                </c:pt>
                <c:pt idx="4446">
                  <c:v>96</c:v>
                </c:pt>
                <c:pt idx="4447">
                  <c:v>109</c:v>
                </c:pt>
                <c:pt idx="4448">
                  <c:v>122</c:v>
                </c:pt>
                <c:pt idx="4449">
                  <c:v>100</c:v>
                </c:pt>
                <c:pt idx="4450">
                  <c:v>109</c:v>
                </c:pt>
                <c:pt idx="4451">
                  <c:v>95</c:v>
                </c:pt>
                <c:pt idx="4452">
                  <c:v>94</c:v>
                </c:pt>
                <c:pt idx="4453">
                  <c:v>107</c:v>
                </c:pt>
                <c:pt idx="4454">
                  <c:v>104</c:v>
                </c:pt>
                <c:pt idx="4455">
                  <c:v>93</c:v>
                </c:pt>
                <c:pt idx="4456">
                  <c:v>102</c:v>
                </c:pt>
                <c:pt idx="4457">
                  <c:v>84</c:v>
                </c:pt>
                <c:pt idx="4458">
                  <c:v>97</c:v>
                </c:pt>
                <c:pt idx="4459">
                  <c:v>91</c:v>
                </c:pt>
                <c:pt idx="4460">
                  <c:v>84</c:v>
                </c:pt>
                <c:pt idx="4461">
                  <c:v>86</c:v>
                </c:pt>
                <c:pt idx="4462">
                  <c:v>92</c:v>
                </c:pt>
                <c:pt idx="4463">
                  <c:v>94</c:v>
                </c:pt>
                <c:pt idx="4464">
                  <c:v>92</c:v>
                </c:pt>
                <c:pt idx="4465">
                  <c:v>100</c:v>
                </c:pt>
                <c:pt idx="4466">
                  <c:v>119</c:v>
                </c:pt>
                <c:pt idx="4467">
                  <c:v>167</c:v>
                </c:pt>
                <c:pt idx="4468">
                  <c:v>92</c:v>
                </c:pt>
                <c:pt idx="4469">
                  <c:v>108</c:v>
                </c:pt>
                <c:pt idx="4470">
                  <c:v>97</c:v>
                </c:pt>
                <c:pt idx="4471">
                  <c:v>88</c:v>
                </c:pt>
                <c:pt idx="4472">
                  <c:v>100</c:v>
                </c:pt>
                <c:pt idx="4473">
                  <c:v>100</c:v>
                </c:pt>
                <c:pt idx="4474">
                  <c:v>124</c:v>
                </c:pt>
                <c:pt idx="4475">
                  <c:v>88</c:v>
                </c:pt>
                <c:pt idx="4476">
                  <c:v>106</c:v>
                </c:pt>
                <c:pt idx="4477">
                  <c:v>79</c:v>
                </c:pt>
                <c:pt idx="4478">
                  <c:v>96</c:v>
                </c:pt>
                <c:pt idx="4479">
                  <c:v>53</c:v>
                </c:pt>
                <c:pt idx="4480">
                  <c:v>97</c:v>
                </c:pt>
                <c:pt idx="4481">
                  <c:v>120</c:v>
                </c:pt>
                <c:pt idx="4482">
                  <c:v>90</c:v>
                </c:pt>
                <c:pt idx="4483">
                  <c:v>91</c:v>
                </c:pt>
                <c:pt idx="4484">
                  <c:v>93</c:v>
                </c:pt>
                <c:pt idx="4485">
                  <c:v>112</c:v>
                </c:pt>
                <c:pt idx="4486">
                  <c:v>160</c:v>
                </c:pt>
                <c:pt idx="4487">
                  <c:v>95</c:v>
                </c:pt>
                <c:pt idx="4488">
                  <c:v>93</c:v>
                </c:pt>
                <c:pt idx="4489">
                  <c:v>88</c:v>
                </c:pt>
                <c:pt idx="4490">
                  <c:v>105</c:v>
                </c:pt>
                <c:pt idx="4491">
                  <c:v>98</c:v>
                </c:pt>
                <c:pt idx="4492">
                  <c:v>82</c:v>
                </c:pt>
                <c:pt idx="4493">
                  <c:v>89</c:v>
                </c:pt>
                <c:pt idx="4494">
                  <c:v>78</c:v>
                </c:pt>
                <c:pt idx="4495">
                  <c:v>97</c:v>
                </c:pt>
                <c:pt idx="4496">
                  <c:v>81</c:v>
                </c:pt>
                <c:pt idx="4497">
                  <c:v>90</c:v>
                </c:pt>
                <c:pt idx="4498">
                  <c:v>97</c:v>
                </c:pt>
                <c:pt idx="4499">
                  <c:v>88</c:v>
                </c:pt>
                <c:pt idx="4500">
                  <c:v>96</c:v>
                </c:pt>
                <c:pt idx="4501">
                  <c:v>105</c:v>
                </c:pt>
                <c:pt idx="4502">
                  <c:v>7</c:v>
                </c:pt>
                <c:pt idx="4503">
                  <c:v>76</c:v>
                </c:pt>
                <c:pt idx="4504">
                  <c:v>96</c:v>
                </c:pt>
                <c:pt idx="4505">
                  <c:v>99</c:v>
                </c:pt>
                <c:pt idx="4506">
                  <c:v>90</c:v>
                </c:pt>
                <c:pt idx="4507">
                  <c:v>94</c:v>
                </c:pt>
                <c:pt idx="4508">
                  <c:v>87</c:v>
                </c:pt>
                <c:pt idx="4509">
                  <c:v>93</c:v>
                </c:pt>
                <c:pt idx="4510">
                  <c:v>90</c:v>
                </c:pt>
                <c:pt idx="4511">
                  <c:v>89</c:v>
                </c:pt>
                <c:pt idx="4512">
                  <c:v>83</c:v>
                </c:pt>
                <c:pt idx="4513">
                  <c:v>96</c:v>
                </c:pt>
                <c:pt idx="4514">
                  <c:v>90</c:v>
                </c:pt>
                <c:pt idx="4515">
                  <c:v>138</c:v>
                </c:pt>
                <c:pt idx="4516">
                  <c:v>84</c:v>
                </c:pt>
                <c:pt idx="4517">
                  <c:v>83</c:v>
                </c:pt>
                <c:pt idx="4518">
                  <c:v>96</c:v>
                </c:pt>
                <c:pt idx="4519">
                  <c:v>94</c:v>
                </c:pt>
                <c:pt idx="4520">
                  <c:v>90</c:v>
                </c:pt>
                <c:pt idx="4521">
                  <c:v>95</c:v>
                </c:pt>
                <c:pt idx="4522">
                  <c:v>93</c:v>
                </c:pt>
                <c:pt idx="4523">
                  <c:v>111</c:v>
                </c:pt>
                <c:pt idx="4524">
                  <c:v>103</c:v>
                </c:pt>
                <c:pt idx="4525">
                  <c:v>87</c:v>
                </c:pt>
                <c:pt idx="4526">
                  <c:v>30</c:v>
                </c:pt>
                <c:pt idx="4527">
                  <c:v>100</c:v>
                </c:pt>
                <c:pt idx="4528">
                  <c:v>90</c:v>
                </c:pt>
                <c:pt idx="4529">
                  <c:v>83</c:v>
                </c:pt>
                <c:pt idx="4530">
                  <c:v>108</c:v>
                </c:pt>
                <c:pt idx="4531">
                  <c:v>100</c:v>
                </c:pt>
                <c:pt idx="4532">
                  <c:v>113</c:v>
                </c:pt>
                <c:pt idx="4533">
                  <c:v>97</c:v>
                </c:pt>
                <c:pt idx="4534">
                  <c:v>104</c:v>
                </c:pt>
                <c:pt idx="4535">
                  <c:v>91</c:v>
                </c:pt>
                <c:pt idx="4536">
                  <c:v>107</c:v>
                </c:pt>
                <c:pt idx="4537">
                  <c:v>85</c:v>
                </c:pt>
                <c:pt idx="4538">
                  <c:v>101</c:v>
                </c:pt>
                <c:pt idx="4539">
                  <c:v>70</c:v>
                </c:pt>
                <c:pt idx="4540">
                  <c:v>88</c:v>
                </c:pt>
                <c:pt idx="4541">
                  <c:v>107</c:v>
                </c:pt>
                <c:pt idx="4542">
                  <c:v>78</c:v>
                </c:pt>
                <c:pt idx="4543">
                  <c:v>90</c:v>
                </c:pt>
                <c:pt idx="4544">
                  <c:v>88</c:v>
                </c:pt>
                <c:pt idx="4545">
                  <c:v>92</c:v>
                </c:pt>
                <c:pt idx="4546">
                  <c:v>95</c:v>
                </c:pt>
                <c:pt idx="4547">
                  <c:v>85</c:v>
                </c:pt>
                <c:pt idx="4548">
                  <c:v>86</c:v>
                </c:pt>
                <c:pt idx="4549">
                  <c:v>90</c:v>
                </c:pt>
                <c:pt idx="4550">
                  <c:v>123</c:v>
                </c:pt>
                <c:pt idx="4551">
                  <c:v>93</c:v>
                </c:pt>
                <c:pt idx="4552">
                  <c:v>88</c:v>
                </c:pt>
                <c:pt idx="4553">
                  <c:v>114</c:v>
                </c:pt>
                <c:pt idx="4554">
                  <c:v>88</c:v>
                </c:pt>
                <c:pt idx="4555">
                  <c:v>110</c:v>
                </c:pt>
                <c:pt idx="4556">
                  <c:v>95</c:v>
                </c:pt>
                <c:pt idx="4557">
                  <c:v>83</c:v>
                </c:pt>
                <c:pt idx="4558">
                  <c:v>104</c:v>
                </c:pt>
                <c:pt idx="4559">
                  <c:v>94</c:v>
                </c:pt>
                <c:pt idx="4560">
                  <c:v>87</c:v>
                </c:pt>
                <c:pt idx="4561">
                  <c:v>93</c:v>
                </c:pt>
                <c:pt idx="4562">
                  <c:v>91</c:v>
                </c:pt>
                <c:pt idx="4563">
                  <c:v>90</c:v>
                </c:pt>
                <c:pt idx="4564">
                  <c:v>14</c:v>
                </c:pt>
                <c:pt idx="4565">
                  <c:v>112</c:v>
                </c:pt>
                <c:pt idx="4566">
                  <c:v>75</c:v>
                </c:pt>
                <c:pt idx="4567">
                  <c:v>86</c:v>
                </c:pt>
                <c:pt idx="4568">
                  <c:v>86</c:v>
                </c:pt>
                <c:pt idx="4569">
                  <c:v>89</c:v>
                </c:pt>
                <c:pt idx="4570">
                  <c:v>95</c:v>
                </c:pt>
                <c:pt idx="4571">
                  <c:v>101</c:v>
                </c:pt>
                <c:pt idx="4572">
                  <c:v>106</c:v>
                </c:pt>
                <c:pt idx="4573">
                  <c:v>88</c:v>
                </c:pt>
                <c:pt idx="4574">
                  <c:v>99</c:v>
                </c:pt>
                <c:pt idx="4575">
                  <c:v>90</c:v>
                </c:pt>
                <c:pt idx="4576">
                  <c:v>95</c:v>
                </c:pt>
                <c:pt idx="4577">
                  <c:v>85</c:v>
                </c:pt>
                <c:pt idx="4578">
                  <c:v>170</c:v>
                </c:pt>
                <c:pt idx="4579">
                  <c:v>86</c:v>
                </c:pt>
                <c:pt idx="4580">
                  <c:v>8.1</c:v>
                </c:pt>
                <c:pt idx="4581">
                  <c:v>97</c:v>
                </c:pt>
                <c:pt idx="4582">
                  <c:v>104</c:v>
                </c:pt>
                <c:pt idx="4583">
                  <c:v>88</c:v>
                </c:pt>
                <c:pt idx="4584">
                  <c:v>106</c:v>
                </c:pt>
                <c:pt idx="4585">
                  <c:v>107</c:v>
                </c:pt>
                <c:pt idx="4586">
                  <c:v>84</c:v>
                </c:pt>
                <c:pt idx="4587">
                  <c:v>91</c:v>
                </c:pt>
                <c:pt idx="4588">
                  <c:v>90</c:v>
                </c:pt>
                <c:pt idx="4589">
                  <c:v>103</c:v>
                </c:pt>
                <c:pt idx="4590">
                  <c:v>71</c:v>
                </c:pt>
                <c:pt idx="4591">
                  <c:v>90</c:v>
                </c:pt>
                <c:pt idx="4592">
                  <c:v>67</c:v>
                </c:pt>
                <c:pt idx="4593">
                  <c:v>94</c:v>
                </c:pt>
                <c:pt idx="4594">
                  <c:v>81</c:v>
                </c:pt>
                <c:pt idx="4595">
                  <c:v>81</c:v>
                </c:pt>
                <c:pt idx="4596">
                  <c:v>215</c:v>
                </c:pt>
                <c:pt idx="4597">
                  <c:v>83</c:v>
                </c:pt>
                <c:pt idx="4598">
                  <c:v>106</c:v>
                </c:pt>
                <c:pt idx="4599">
                  <c:v>103</c:v>
                </c:pt>
                <c:pt idx="4600">
                  <c:v>90</c:v>
                </c:pt>
                <c:pt idx="4601">
                  <c:v>88</c:v>
                </c:pt>
                <c:pt idx="4602">
                  <c:v>105</c:v>
                </c:pt>
                <c:pt idx="4603">
                  <c:v>115</c:v>
                </c:pt>
                <c:pt idx="4604">
                  <c:v>90</c:v>
                </c:pt>
                <c:pt idx="4605">
                  <c:v>102</c:v>
                </c:pt>
                <c:pt idx="4606">
                  <c:v>98</c:v>
                </c:pt>
                <c:pt idx="4607">
                  <c:v>87</c:v>
                </c:pt>
                <c:pt idx="4608">
                  <c:v>80</c:v>
                </c:pt>
                <c:pt idx="4609">
                  <c:v>88</c:v>
                </c:pt>
                <c:pt idx="4610">
                  <c:v>83</c:v>
                </c:pt>
                <c:pt idx="4611">
                  <c:v>122</c:v>
                </c:pt>
                <c:pt idx="4612">
                  <c:v>115</c:v>
                </c:pt>
                <c:pt idx="4613">
                  <c:v>86</c:v>
                </c:pt>
                <c:pt idx="4614">
                  <c:v>79</c:v>
                </c:pt>
                <c:pt idx="4615">
                  <c:v>87</c:v>
                </c:pt>
                <c:pt idx="4616">
                  <c:v>97</c:v>
                </c:pt>
                <c:pt idx="4617">
                  <c:v>105</c:v>
                </c:pt>
                <c:pt idx="4618">
                  <c:v>89</c:v>
                </c:pt>
                <c:pt idx="4619">
                  <c:v>120</c:v>
                </c:pt>
                <c:pt idx="4620">
                  <c:v>94</c:v>
                </c:pt>
                <c:pt idx="4621">
                  <c:v>108</c:v>
                </c:pt>
                <c:pt idx="4622">
                  <c:v>102</c:v>
                </c:pt>
                <c:pt idx="4623">
                  <c:v>83</c:v>
                </c:pt>
                <c:pt idx="4624">
                  <c:v>93</c:v>
                </c:pt>
                <c:pt idx="4625">
                  <c:v>86</c:v>
                </c:pt>
                <c:pt idx="4626">
                  <c:v>101</c:v>
                </c:pt>
                <c:pt idx="4627">
                  <c:v>111</c:v>
                </c:pt>
                <c:pt idx="4628">
                  <c:v>90</c:v>
                </c:pt>
                <c:pt idx="4629">
                  <c:v>86</c:v>
                </c:pt>
                <c:pt idx="4630">
                  <c:v>98</c:v>
                </c:pt>
                <c:pt idx="4631">
                  <c:v>91</c:v>
                </c:pt>
                <c:pt idx="4632">
                  <c:v>91</c:v>
                </c:pt>
                <c:pt idx="4633">
                  <c:v>90</c:v>
                </c:pt>
                <c:pt idx="4634">
                  <c:v>88</c:v>
                </c:pt>
                <c:pt idx="4635">
                  <c:v>202</c:v>
                </c:pt>
                <c:pt idx="4636">
                  <c:v>89</c:v>
                </c:pt>
                <c:pt idx="4637">
                  <c:v>97</c:v>
                </c:pt>
                <c:pt idx="4638">
                  <c:v>84</c:v>
                </c:pt>
                <c:pt idx="4639">
                  <c:v>82</c:v>
                </c:pt>
                <c:pt idx="4640">
                  <c:v>100</c:v>
                </c:pt>
                <c:pt idx="4641">
                  <c:v>112</c:v>
                </c:pt>
                <c:pt idx="4642">
                  <c:v>94</c:v>
                </c:pt>
                <c:pt idx="4643">
                  <c:v>87</c:v>
                </c:pt>
                <c:pt idx="4644">
                  <c:v>91</c:v>
                </c:pt>
                <c:pt idx="4645">
                  <c:v>87</c:v>
                </c:pt>
                <c:pt idx="4646">
                  <c:v>98</c:v>
                </c:pt>
                <c:pt idx="4647">
                  <c:v>95</c:v>
                </c:pt>
                <c:pt idx="4648">
                  <c:v>87</c:v>
                </c:pt>
                <c:pt idx="4649">
                  <c:v>102</c:v>
                </c:pt>
                <c:pt idx="4650">
                  <c:v>127</c:v>
                </c:pt>
                <c:pt idx="4651">
                  <c:v>96</c:v>
                </c:pt>
                <c:pt idx="4652">
                  <c:v>103</c:v>
                </c:pt>
                <c:pt idx="4653">
                  <c:v>104</c:v>
                </c:pt>
                <c:pt idx="4654">
                  <c:v>90</c:v>
                </c:pt>
                <c:pt idx="4655">
                  <c:v>122</c:v>
                </c:pt>
                <c:pt idx="4656">
                  <c:v>90</c:v>
                </c:pt>
                <c:pt idx="4657">
                  <c:v>101</c:v>
                </c:pt>
                <c:pt idx="4658">
                  <c:v>94</c:v>
                </c:pt>
                <c:pt idx="4659">
                  <c:v>97</c:v>
                </c:pt>
                <c:pt idx="4660">
                  <c:v>90</c:v>
                </c:pt>
                <c:pt idx="4661">
                  <c:v>108</c:v>
                </c:pt>
                <c:pt idx="4662">
                  <c:v>82</c:v>
                </c:pt>
                <c:pt idx="4663">
                  <c:v>84</c:v>
                </c:pt>
                <c:pt idx="4664">
                  <c:v>91</c:v>
                </c:pt>
                <c:pt idx="4665">
                  <c:v>91</c:v>
                </c:pt>
                <c:pt idx="4666">
                  <c:v>107</c:v>
                </c:pt>
                <c:pt idx="4667">
                  <c:v>82</c:v>
                </c:pt>
                <c:pt idx="4668">
                  <c:v>84</c:v>
                </c:pt>
                <c:pt idx="4669">
                  <c:v>103</c:v>
                </c:pt>
                <c:pt idx="4670">
                  <c:v>86</c:v>
                </c:pt>
                <c:pt idx="4671">
                  <c:v>89</c:v>
                </c:pt>
                <c:pt idx="4672">
                  <c:v>52</c:v>
                </c:pt>
                <c:pt idx="4673">
                  <c:v>98</c:v>
                </c:pt>
                <c:pt idx="4674">
                  <c:v>133</c:v>
                </c:pt>
                <c:pt idx="4675">
                  <c:v>81</c:v>
                </c:pt>
                <c:pt idx="4676">
                  <c:v>92</c:v>
                </c:pt>
                <c:pt idx="4677">
                  <c:v>90</c:v>
                </c:pt>
                <c:pt idx="4678">
                  <c:v>84</c:v>
                </c:pt>
                <c:pt idx="4679">
                  <c:v>91</c:v>
                </c:pt>
                <c:pt idx="4680">
                  <c:v>91</c:v>
                </c:pt>
                <c:pt idx="4681">
                  <c:v>90</c:v>
                </c:pt>
                <c:pt idx="4682">
                  <c:v>96</c:v>
                </c:pt>
                <c:pt idx="4683">
                  <c:v>60</c:v>
                </c:pt>
                <c:pt idx="4684">
                  <c:v>88</c:v>
                </c:pt>
                <c:pt idx="4685">
                  <c:v>92</c:v>
                </c:pt>
                <c:pt idx="4686">
                  <c:v>97</c:v>
                </c:pt>
                <c:pt idx="4687">
                  <c:v>82</c:v>
                </c:pt>
                <c:pt idx="4688">
                  <c:v>22</c:v>
                </c:pt>
                <c:pt idx="4689">
                  <c:v>101</c:v>
                </c:pt>
                <c:pt idx="4690">
                  <c:v>80</c:v>
                </c:pt>
                <c:pt idx="4691">
                  <c:v>97</c:v>
                </c:pt>
                <c:pt idx="4692">
                  <c:v>84</c:v>
                </c:pt>
                <c:pt idx="4693">
                  <c:v>97</c:v>
                </c:pt>
                <c:pt idx="4694">
                  <c:v>91</c:v>
                </c:pt>
                <c:pt idx="4695">
                  <c:v>123</c:v>
                </c:pt>
                <c:pt idx="4696">
                  <c:v>86</c:v>
                </c:pt>
                <c:pt idx="4697">
                  <c:v>100</c:v>
                </c:pt>
                <c:pt idx="4698">
                  <c:v>96</c:v>
                </c:pt>
                <c:pt idx="4699">
                  <c:v>89</c:v>
                </c:pt>
                <c:pt idx="4700">
                  <c:v>84</c:v>
                </c:pt>
                <c:pt idx="4701">
                  <c:v>88</c:v>
                </c:pt>
                <c:pt idx="4702">
                  <c:v>90</c:v>
                </c:pt>
                <c:pt idx="4703">
                  <c:v>90</c:v>
                </c:pt>
                <c:pt idx="4704">
                  <c:v>43</c:v>
                </c:pt>
                <c:pt idx="4705">
                  <c:v>98</c:v>
                </c:pt>
                <c:pt idx="4706">
                  <c:v>96</c:v>
                </c:pt>
                <c:pt idx="4707">
                  <c:v>83</c:v>
                </c:pt>
                <c:pt idx="4708">
                  <c:v>65</c:v>
                </c:pt>
                <c:pt idx="4709">
                  <c:v>94</c:v>
                </c:pt>
                <c:pt idx="4710">
                  <c:v>112</c:v>
                </c:pt>
                <c:pt idx="4711">
                  <c:v>102</c:v>
                </c:pt>
                <c:pt idx="4712">
                  <c:v>98</c:v>
                </c:pt>
                <c:pt idx="4713">
                  <c:v>91</c:v>
                </c:pt>
                <c:pt idx="4714">
                  <c:v>80</c:v>
                </c:pt>
                <c:pt idx="4715">
                  <c:v>114</c:v>
                </c:pt>
                <c:pt idx="4716">
                  <c:v>76</c:v>
                </c:pt>
                <c:pt idx="4717">
                  <c:v>80</c:v>
                </c:pt>
                <c:pt idx="4718">
                  <c:v>88</c:v>
                </c:pt>
                <c:pt idx="4719">
                  <c:v>110</c:v>
                </c:pt>
                <c:pt idx="4720">
                  <c:v>104</c:v>
                </c:pt>
                <c:pt idx="4721">
                  <c:v>102</c:v>
                </c:pt>
                <c:pt idx="4722">
                  <c:v>95</c:v>
                </c:pt>
                <c:pt idx="4723">
                  <c:v>94</c:v>
                </c:pt>
                <c:pt idx="4724">
                  <c:v>109</c:v>
                </c:pt>
                <c:pt idx="4725">
                  <c:v>90</c:v>
                </c:pt>
                <c:pt idx="4726">
                  <c:v>110</c:v>
                </c:pt>
                <c:pt idx="4727">
                  <c:v>80</c:v>
                </c:pt>
                <c:pt idx="4728">
                  <c:v>95</c:v>
                </c:pt>
                <c:pt idx="4729">
                  <c:v>94</c:v>
                </c:pt>
                <c:pt idx="4730">
                  <c:v>98</c:v>
                </c:pt>
                <c:pt idx="4731">
                  <c:v>98</c:v>
                </c:pt>
                <c:pt idx="4732">
                  <c:v>96</c:v>
                </c:pt>
                <c:pt idx="4733">
                  <c:v>97</c:v>
                </c:pt>
                <c:pt idx="4734">
                  <c:v>90</c:v>
                </c:pt>
                <c:pt idx="4735">
                  <c:v>113</c:v>
                </c:pt>
                <c:pt idx="4736">
                  <c:v>91</c:v>
                </c:pt>
                <c:pt idx="4737">
                  <c:v>90</c:v>
                </c:pt>
                <c:pt idx="4738">
                  <c:v>98</c:v>
                </c:pt>
                <c:pt idx="4739">
                  <c:v>94</c:v>
                </c:pt>
                <c:pt idx="4740">
                  <c:v>96</c:v>
                </c:pt>
                <c:pt idx="4741">
                  <c:v>100</c:v>
                </c:pt>
                <c:pt idx="4742">
                  <c:v>90</c:v>
                </c:pt>
                <c:pt idx="4743">
                  <c:v>90</c:v>
                </c:pt>
                <c:pt idx="4744">
                  <c:v>76</c:v>
                </c:pt>
                <c:pt idx="4745">
                  <c:v>75</c:v>
                </c:pt>
                <c:pt idx="4746">
                  <c:v>78</c:v>
                </c:pt>
                <c:pt idx="4747">
                  <c:v>90</c:v>
                </c:pt>
                <c:pt idx="4748">
                  <c:v>96</c:v>
                </c:pt>
                <c:pt idx="4749">
                  <c:v>92</c:v>
                </c:pt>
                <c:pt idx="4750">
                  <c:v>75</c:v>
                </c:pt>
                <c:pt idx="4751">
                  <c:v>99</c:v>
                </c:pt>
                <c:pt idx="4752">
                  <c:v>58</c:v>
                </c:pt>
                <c:pt idx="4753">
                  <c:v>86</c:v>
                </c:pt>
                <c:pt idx="4754">
                  <c:v>92</c:v>
                </c:pt>
                <c:pt idx="4755">
                  <c:v>101</c:v>
                </c:pt>
                <c:pt idx="4756">
                  <c:v>81</c:v>
                </c:pt>
                <c:pt idx="4757">
                  <c:v>93</c:v>
                </c:pt>
                <c:pt idx="4758">
                  <c:v>95</c:v>
                </c:pt>
                <c:pt idx="4759">
                  <c:v>107</c:v>
                </c:pt>
                <c:pt idx="4760">
                  <c:v>98</c:v>
                </c:pt>
                <c:pt idx="4761">
                  <c:v>35</c:v>
                </c:pt>
                <c:pt idx="4762">
                  <c:v>108</c:v>
                </c:pt>
                <c:pt idx="4763">
                  <c:v>66</c:v>
                </c:pt>
                <c:pt idx="4764">
                  <c:v>95</c:v>
                </c:pt>
                <c:pt idx="4765">
                  <c:v>108</c:v>
                </c:pt>
                <c:pt idx="4766">
                  <c:v>90</c:v>
                </c:pt>
                <c:pt idx="4767">
                  <c:v>151</c:v>
                </c:pt>
                <c:pt idx="4768">
                  <c:v>83</c:v>
                </c:pt>
                <c:pt idx="4769">
                  <c:v>108</c:v>
                </c:pt>
                <c:pt idx="4770">
                  <c:v>92</c:v>
                </c:pt>
                <c:pt idx="4771">
                  <c:v>105</c:v>
                </c:pt>
                <c:pt idx="4772">
                  <c:v>86</c:v>
                </c:pt>
                <c:pt idx="4773">
                  <c:v>106</c:v>
                </c:pt>
                <c:pt idx="4774">
                  <c:v>93</c:v>
                </c:pt>
                <c:pt idx="4775">
                  <c:v>80</c:v>
                </c:pt>
                <c:pt idx="4776">
                  <c:v>93</c:v>
                </c:pt>
                <c:pt idx="4777">
                  <c:v>96</c:v>
                </c:pt>
                <c:pt idx="4778">
                  <c:v>99</c:v>
                </c:pt>
                <c:pt idx="4779">
                  <c:v>66</c:v>
                </c:pt>
                <c:pt idx="4780">
                  <c:v>85</c:v>
                </c:pt>
                <c:pt idx="4781">
                  <c:v>101</c:v>
                </c:pt>
                <c:pt idx="4782">
                  <c:v>97</c:v>
                </c:pt>
                <c:pt idx="4783">
                  <c:v>119</c:v>
                </c:pt>
                <c:pt idx="4784">
                  <c:v>103</c:v>
                </c:pt>
                <c:pt idx="4785">
                  <c:v>86</c:v>
                </c:pt>
                <c:pt idx="4786">
                  <c:v>90</c:v>
                </c:pt>
                <c:pt idx="4787">
                  <c:v>95</c:v>
                </c:pt>
                <c:pt idx="4788">
                  <c:v>94</c:v>
                </c:pt>
                <c:pt idx="4789">
                  <c:v>84</c:v>
                </c:pt>
                <c:pt idx="4790">
                  <c:v>89</c:v>
                </c:pt>
                <c:pt idx="4791">
                  <c:v>59</c:v>
                </c:pt>
                <c:pt idx="4792">
                  <c:v>126</c:v>
                </c:pt>
                <c:pt idx="4793">
                  <c:v>86</c:v>
                </c:pt>
                <c:pt idx="4794">
                  <c:v>87</c:v>
                </c:pt>
                <c:pt idx="4795">
                  <c:v>106</c:v>
                </c:pt>
                <c:pt idx="4796">
                  <c:v>86</c:v>
                </c:pt>
                <c:pt idx="4797">
                  <c:v>89</c:v>
                </c:pt>
                <c:pt idx="4798">
                  <c:v>105</c:v>
                </c:pt>
                <c:pt idx="4799">
                  <c:v>93</c:v>
                </c:pt>
                <c:pt idx="4800">
                  <c:v>94</c:v>
                </c:pt>
                <c:pt idx="4801">
                  <c:v>89</c:v>
                </c:pt>
                <c:pt idx="4802">
                  <c:v>97</c:v>
                </c:pt>
                <c:pt idx="4803">
                  <c:v>88</c:v>
                </c:pt>
                <c:pt idx="4804">
                  <c:v>78</c:v>
                </c:pt>
                <c:pt idx="4805">
                  <c:v>104</c:v>
                </c:pt>
                <c:pt idx="4806">
                  <c:v>92</c:v>
                </c:pt>
                <c:pt idx="4807">
                  <c:v>97</c:v>
                </c:pt>
                <c:pt idx="4808">
                  <c:v>109</c:v>
                </c:pt>
                <c:pt idx="4809">
                  <c:v>78</c:v>
                </c:pt>
                <c:pt idx="4810">
                  <c:v>85</c:v>
                </c:pt>
                <c:pt idx="4811">
                  <c:v>88</c:v>
                </c:pt>
                <c:pt idx="4812">
                  <c:v>93</c:v>
                </c:pt>
                <c:pt idx="4813">
                  <c:v>86</c:v>
                </c:pt>
                <c:pt idx="4814">
                  <c:v>98</c:v>
                </c:pt>
                <c:pt idx="4815">
                  <c:v>25</c:v>
                </c:pt>
                <c:pt idx="4816">
                  <c:v>72</c:v>
                </c:pt>
                <c:pt idx="4817">
                  <c:v>66</c:v>
                </c:pt>
                <c:pt idx="4818">
                  <c:v>80</c:v>
                </c:pt>
                <c:pt idx="4819">
                  <c:v>91</c:v>
                </c:pt>
                <c:pt idx="4820">
                  <c:v>89</c:v>
                </c:pt>
                <c:pt idx="4821">
                  <c:v>85</c:v>
                </c:pt>
                <c:pt idx="4822">
                  <c:v>62</c:v>
                </c:pt>
                <c:pt idx="4823">
                  <c:v>90</c:v>
                </c:pt>
                <c:pt idx="4824">
                  <c:v>90</c:v>
                </c:pt>
                <c:pt idx="4825">
                  <c:v>5.0999999999999996</c:v>
                </c:pt>
                <c:pt idx="4826">
                  <c:v>88</c:v>
                </c:pt>
                <c:pt idx="4827">
                  <c:v>94</c:v>
                </c:pt>
                <c:pt idx="4828">
                  <c:v>120</c:v>
                </c:pt>
                <c:pt idx="4829">
                  <c:v>77</c:v>
                </c:pt>
                <c:pt idx="4830">
                  <c:v>111</c:v>
                </c:pt>
                <c:pt idx="4831">
                  <c:v>81</c:v>
                </c:pt>
                <c:pt idx="4832">
                  <c:v>89</c:v>
                </c:pt>
                <c:pt idx="4833">
                  <c:v>110</c:v>
                </c:pt>
                <c:pt idx="4834">
                  <c:v>81</c:v>
                </c:pt>
                <c:pt idx="4835">
                  <c:v>100</c:v>
                </c:pt>
                <c:pt idx="4836">
                  <c:v>99</c:v>
                </c:pt>
                <c:pt idx="4837">
                  <c:v>90</c:v>
                </c:pt>
                <c:pt idx="4838">
                  <c:v>82</c:v>
                </c:pt>
                <c:pt idx="4839">
                  <c:v>88</c:v>
                </c:pt>
                <c:pt idx="4840">
                  <c:v>103</c:v>
                </c:pt>
                <c:pt idx="4841">
                  <c:v>80</c:v>
                </c:pt>
                <c:pt idx="4842">
                  <c:v>68</c:v>
                </c:pt>
                <c:pt idx="4843">
                  <c:v>81</c:v>
                </c:pt>
                <c:pt idx="4844">
                  <c:v>106</c:v>
                </c:pt>
                <c:pt idx="4845">
                  <c:v>77</c:v>
                </c:pt>
                <c:pt idx="4846">
                  <c:v>80</c:v>
                </c:pt>
                <c:pt idx="4847">
                  <c:v>84</c:v>
                </c:pt>
                <c:pt idx="4848">
                  <c:v>86</c:v>
                </c:pt>
                <c:pt idx="4849">
                  <c:v>87</c:v>
                </c:pt>
                <c:pt idx="4850">
                  <c:v>80</c:v>
                </c:pt>
                <c:pt idx="4851">
                  <c:v>100</c:v>
                </c:pt>
                <c:pt idx="4852">
                  <c:v>82</c:v>
                </c:pt>
                <c:pt idx="4853">
                  <c:v>82</c:v>
                </c:pt>
                <c:pt idx="4854">
                  <c:v>70</c:v>
                </c:pt>
                <c:pt idx="4855">
                  <c:v>75</c:v>
                </c:pt>
                <c:pt idx="4856">
                  <c:v>87</c:v>
                </c:pt>
                <c:pt idx="4857">
                  <c:v>87</c:v>
                </c:pt>
                <c:pt idx="4858">
                  <c:v>98</c:v>
                </c:pt>
                <c:pt idx="4859">
                  <c:v>83</c:v>
                </c:pt>
                <c:pt idx="4860">
                  <c:v>99</c:v>
                </c:pt>
                <c:pt idx="4861">
                  <c:v>98</c:v>
                </c:pt>
                <c:pt idx="4862">
                  <c:v>93</c:v>
                </c:pt>
                <c:pt idx="4863">
                  <c:v>4.7</c:v>
                </c:pt>
                <c:pt idx="4864">
                  <c:v>111</c:v>
                </c:pt>
                <c:pt idx="4865">
                  <c:v>47</c:v>
                </c:pt>
                <c:pt idx="4866">
                  <c:v>92</c:v>
                </c:pt>
                <c:pt idx="4867">
                  <c:v>97</c:v>
                </c:pt>
                <c:pt idx="4868">
                  <c:v>81</c:v>
                </c:pt>
                <c:pt idx="4869">
                  <c:v>83</c:v>
                </c:pt>
                <c:pt idx="4870">
                  <c:v>96</c:v>
                </c:pt>
                <c:pt idx="4871">
                  <c:v>90</c:v>
                </c:pt>
                <c:pt idx="4872">
                  <c:v>90</c:v>
                </c:pt>
                <c:pt idx="4873">
                  <c:v>95</c:v>
                </c:pt>
                <c:pt idx="4874">
                  <c:v>83</c:v>
                </c:pt>
                <c:pt idx="4875">
                  <c:v>117</c:v>
                </c:pt>
                <c:pt idx="4876">
                  <c:v>75</c:v>
                </c:pt>
                <c:pt idx="4877">
                  <c:v>79</c:v>
                </c:pt>
                <c:pt idx="4878">
                  <c:v>78</c:v>
                </c:pt>
                <c:pt idx="4879">
                  <c:v>109</c:v>
                </c:pt>
                <c:pt idx="4880">
                  <c:v>89</c:v>
                </c:pt>
                <c:pt idx="4881">
                  <c:v>93</c:v>
                </c:pt>
                <c:pt idx="4882">
                  <c:v>102</c:v>
                </c:pt>
                <c:pt idx="4883">
                  <c:v>65</c:v>
                </c:pt>
                <c:pt idx="4884">
                  <c:v>85</c:v>
                </c:pt>
                <c:pt idx="4885">
                  <c:v>97</c:v>
                </c:pt>
                <c:pt idx="4886">
                  <c:v>79</c:v>
                </c:pt>
                <c:pt idx="4887">
                  <c:v>80</c:v>
                </c:pt>
                <c:pt idx="4888">
                  <c:v>100</c:v>
                </c:pt>
                <c:pt idx="4889">
                  <c:v>90</c:v>
                </c:pt>
                <c:pt idx="4890">
                  <c:v>90</c:v>
                </c:pt>
                <c:pt idx="4891">
                  <c:v>120</c:v>
                </c:pt>
                <c:pt idx="4892">
                  <c:v>91</c:v>
                </c:pt>
                <c:pt idx="4893">
                  <c:v>143</c:v>
                </c:pt>
                <c:pt idx="4894">
                  <c:v>85</c:v>
                </c:pt>
                <c:pt idx="4895">
                  <c:v>60</c:v>
                </c:pt>
                <c:pt idx="4896">
                  <c:v>88</c:v>
                </c:pt>
                <c:pt idx="4897">
                  <c:v>78</c:v>
                </c:pt>
                <c:pt idx="4898">
                  <c:v>108</c:v>
                </c:pt>
                <c:pt idx="4899">
                  <c:v>110</c:v>
                </c:pt>
                <c:pt idx="4900">
                  <c:v>90</c:v>
                </c:pt>
                <c:pt idx="4901">
                  <c:v>83</c:v>
                </c:pt>
                <c:pt idx="4902">
                  <c:v>111</c:v>
                </c:pt>
                <c:pt idx="4903">
                  <c:v>84</c:v>
                </c:pt>
                <c:pt idx="4904">
                  <c:v>82</c:v>
                </c:pt>
                <c:pt idx="4905">
                  <c:v>98</c:v>
                </c:pt>
                <c:pt idx="4906">
                  <c:v>77</c:v>
                </c:pt>
                <c:pt idx="4907">
                  <c:v>80</c:v>
                </c:pt>
                <c:pt idx="4908">
                  <c:v>81</c:v>
                </c:pt>
                <c:pt idx="4909">
                  <c:v>84</c:v>
                </c:pt>
                <c:pt idx="4910">
                  <c:v>95</c:v>
                </c:pt>
                <c:pt idx="4911">
                  <c:v>87</c:v>
                </c:pt>
                <c:pt idx="4912">
                  <c:v>43</c:v>
                </c:pt>
                <c:pt idx="4913">
                  <c:v>76</c:v>
                </c:pt>
                <c:pt idx="4914">
                  <c:v>100</c:v>
                </c:pt>
                <c:pt idx="4915">
                  <c:v>90</c:v>
                </c:pt>
              </c:numCache>
            </c:numRef>
          </c:xVal>
          <c:yVal>
            <c:numRef>
              <c:f>'Task B'!$B$2:$B$5044</c:f>
              <c:numCache>
                <c:formatCode>General</c:formatCode>
                <c:ptCount val="5043"/>
                <c:pt idx="0">
                  <c:v>7.9</c:v>
                </c:pt>
                <c:pt idx="1">
                  <c:v>7.1</c:v>
                </c:pt>
                <c:pt idx="2">
                  <c:v>6.8</c:v>
                </c:pt>
                <c:pt idx="3">
                  <c:v>8.5</c:v>
                </c:pt>
                <c:pt idx="4">
                  <c:v>6.6</c:v>
                </c:pt>
                <c:pt idx="5">
                  <c:v>6.2</c:v>
                </c:pt>
                <c:pt idx="6">
                  <c:v>7.8</c:v>
                </c:pt>
                <c:pt idx="7">
                  <c:v>7.5</c:v>
                </c:pt>
                <c:pt idx="8">
                  <c:v>7.5</c:v>
                </c:pt>
                <c:pt idx="9">
                  <c:v>6.9</c:v>
                </c:pt>
                <c:pt idx="10">
                  <c:v>6.1</c:v>
                </c:pt>
                <c:pt idx="11">
                  <c:v>6.7</c:v>
                </c:pt>
                <c:pt idx="12">
                  <c:v>7.3</c:v>
                </c:pt>
                <c:pt idx="13">
                  <c:v>6.5</c:v>
                </c:pt>
                <c:pt idx="14">
                  <c:v>7.2</c:v>
                </c:pt>
                <c:pt idx="15">
                  <c:v>6.6</c:v>
                </c:pt>
                <c:pt idx="16">
                  <c:v>8.1</c:v>
                </c:pt>
                <c:pt idx="17">
                  <c:v>6.7</c:v>
                </c:pt>
                <c:pt idx="18">
                  <c:v>6.8</c:v>
                </c:pt>
                <c:pt idx="19">
                  <c:v>7.5</c:v>
                </c:pt>
                <c:pt idx="20">
                  <c:v>7</c:v>
                </c:pt>
                <c:pt idx="21">
                  <c:v>6.7</c:v>
                </c:pt>
                <c:pt idx="22">
                  <c:v>7.9</c:v>
                </c:pt>
                <c:pt idx="23">
                  <c:v>6.1</c:v>
                </c:pt>
                <c:pt idx="24">
                  <c:v>7.2</c:v>
                </c:pt>
                <c:pt idx="25">
                  <c:v>7.7</c:v>
                </c:pt>
                <c:pt idx="26">
                  <c:v>8.1999999999999993</c:v>
                </c:pt>
                <c:pt idx="27">
                  <c:v>5.9</c:v>
                </c:pt>
                <c:pt idx="28">
                  <c:v>7</c:v>
                </c:pt>
                <c:pt idx="29">
                  <c:v>7.8</c:v>
                </c:pt>
                <c:pt idx="30">
                  <c:v>7.3</c:v>
                </c:pt>
                <c:pt idx="31">
                  <c:v>7.2</c:v>
                </c:pt>
                <c:pt idx="32">
                  <c:v>6.5</c:v>
                </c:pt>
                <c:pt idx="33">
                  <c:v>6.8</c:v>
                </c:pt>
                <c:pt idx="34">
                  <c:v>7.3</c:v>
                </c:pt>
                <c:pt idx="35">
                  <c:v>6</c:v>
                </c:pt>
                <c:pt idx="36">
                  <c:v>5.7</c:v>
                </c:pt>
                <c:pt idx="37">
                  <c:v>6.4</c:v>
                </c:pt>
                <c:pt idx="38">
                  <c:v>6.7</c:v>
                </c:pt>
                <c:pt idx="39">
                  <c:v>6.8</c:v>
                </c:pt>
                <c:pt idx="40">
                  <c:v>6.3</c:v>
                </c:pt>
                <c:pt idx="41">
                  <c:v>5.6</c:v>
                </c:pt>
                <c:pt idx="42">
                  <c:v>8.3000000000000007</c:v>
                </c:pt>
                <c:pt idx="43">
                  <c:v>6.6</c:v>
                </c:pt>
                <c:pt idx="44">
                  <c:v>7.2</c:v>
                </c:pt>
                <c:pt idx="45">
                  <c:v>7</c:v>
                </c:pt>
                <c:pt idx="46">
                  <c:v>8</c:v>
                </c:pt>
                <c:pt idx="47">
                  <c:v>7.8</c:v>
                </c:pt>
                <c:pt idx="48">
                  <c:v>6.3</c:v>
                </c:pt>
                <c:pt idx="49">
                  <c:v>7.3</c:v>
                </c:pt>
                <c:pt idx="50">
                  <c:v>6.6</c:v>
                </c:pt>
                <c:pt idx="51">
                  <c:v>7</c:v>
                </c:pt>
                <c:pt idx="52">
                  <c:v>6.3</c:v>
                </c:pt>
                <c:pt idx="53">
                  <c:v>6.2</c:v>
                </c:pt>
                <c:pt idx="54">
                  <c:v>6.8</c:v>
                </c:pt>
                <c:pt idx="55">
                  <c:v>7.2</c:v>
                </c:pt>
                <c:pt idx="56">
                  <c:v>7.5</c:v>
                </c:pt>
                <c:pt idx="57">
                  <c:v>8.4</c:v>
                </c:pt>
                <c:pt idx="58">
                  <c:v>6.2</c:v>
                </c:pt>
                <c:pt idx="59">
                  <c:v>5.8</c:v>
                </c:pt>
                <c:pt idx="60">
                  <c:v>6.8</c:v>
                </c:pt>
                <c:pt idx="61">
                  <c:v>5.4</c:v>
                </c:pt>
                <c:pt idx="62">
                  <c:v>6.6</c:v>
                </c:pt>
                <c:pt idx="63">
                  <c:v>6.9</c:v>
                </c:pt>
                <c:pt idx="64">
                  <c:v>7.3</c:v>
                </c:pt>
                <c:pt idx="65">
                  <c:v>9</c:v>
                </c:pt>
                <c:pt idx="66">
                  <c:v>8.3000000000000007</c:v>
                </c:pt>
                <c:pt idx="67">
                  <c:v>6.5</c:v>
                </c:pt>
                <c:pt idx="68">
                  <c:v>7.9</c:v>
                </c:pt>
                <c:pt idx="69">
                  <c:v>7.5</c:v>
                </c:pt>
                <c:pt idx="70">
                  <c:v>4.8</c:v>
                </c:pt>
                <c:pt idx="71">
                  <c:v>5.2</c:v>
                </c:pt>
                <c:pt idx="72">
                  <c:v>6.9</c:v>
                </c:pt>
                <c:pt idx="73">
                  <c:v>5.4</c:v>
                </c:pt>
                <c:pt idx="74">
                  <c:v>7.9</c:v>
                </c:pt>
                <c:pt idx="75">
                  <c:v>6.1</c:v>
                </c:pt>
                <c:pt idx="76">
                  <c:v>5.8</c:v>
                </c:pt>
                <c:pt idx="77">
                  <c:v>8.3000000000000007</c:v>
                </c:pt>
                <c:pt idx="78">
                  <c:v>7.8</c:v>
                </c:pt>
                <c:pt idx="79">
                  <c:v>7</c:v>
                </c:pt>
                <c:pt idx="80">
                  <c:v>6.1</c:v>
                </c:pt>
                <c:pt idx="81">
                  <c:v>7</c:v>
                </c:pt>
                <c:pt idx="82">
                  <c:v>7.6</c:v>
                </c:pt>
                <c:pt idx="83">
                  <c:v>4.5</c:v>
                </c:pt>
                <c:pt idx="84">
                  <c:v>6.3</c:v>
                </c:pt>
                <c:pt idx="85">
                  <c:v>7.8</c:v>
                </c:pt>
                <c:pt idx="86">
                  <c:v>6.4</c:v>
                </c:pt>
                <c:pt idx="87">
                  <c:v>6.5</c:v>
                </c:pt>
                <c:pt idx="88">
                  <c:v>7.9</c:v>
                </c:pt>
                <c:pt idx="89">
                  <c:v>7.8</c:v>
                </c:pt>
                <c:pt idx="90">
                  <c:v>6.6</c:v>
                </c:pt>
                <c:pt idx="91">
                  <c:v>5.5</c:v>
                </c:pt>
                <c:pt idx="92">
                  <c:v>8.1999999999999993</c:v>
                </c:pt>
                <c:pt idx="93">
                  <c:v>6.4</c:v>
                </c:pt>
                <c:pt idx="94">
                  <c:v>8.1</c:v>
                </c:pt>
                <c:pt idx="95">
                  <c:v>8.6</c:v>
                </c:pt>
                <c:pt idx="96">
                  <c:v>8.8000000000000007</c:v>
                </c:pt>
                <c:pt idx="97">
                  <c:v>8.1999999999999993</c:v>
                </c:pt>
                <c:pt idx="98">
                  <c:v>7.9</c:v>
                </c:pt>
                <c:pt idx="99">
                  <c:v>6.7</c:v>
                </c:pt>
                <c:pt idx="100">
                  <c:v>7.8</c:v>
                </c:pt>
                <c:pt idx="101">
                  <c:v>7.8</c:v>
                </c:pt>
                <c:pt idx="102">
                  <c:v>6.6</c:v>
                </c:pt>
                <c:pt idx="103">
                  <c:v>6.1</c:v>
                </c:pt>
                <c:pt idx="104">
                  <c:v>5.6</c:v>
                </c:pt>
                <c:pt idx="105">
                  <c:v>6.4</c:v>
                </c:pt>
                <c:pt idx="106">
                  <c:v>6.1</c:v>
                </c:pt>
                <c:pt idx="107">
                  <c:v>7.3</c:v>
                </c:pt>
                <c:pt idx="108">
                  <c:v>6.6</c:v>
                </c:pt>
                <c:pt idx="109">
                  <c:v>6.3</c:v>
                </c:pt>
                <c:pt idx="110">
                  <c:v>6.1</c:v>
                </c:pt>
                <c:pt idx="111">
                  <c:v>7.1</c:v>
                </c:pt>
                <c:pt idx="112">
                  <c:v>5.5</c:v>
                </c:pt>
                <c:pt idx="113">
                  <c:v>7.5</c:v>
                </c:pt>
                <c:pt idx="114">
                  <c:v>7.6</c:v>
                </c:pt>
                <c:pt idx="115">
                  <c:v>6.4</c:v>
                </c:pt>
                <c:pt idx="116">
                  <c:v>7.2</c:v>
                </c:pt>
                <c:pt idx="117">
                  <c:v>6.7</c:v>
                </c:pt>
                <c:pt idx="118">
                  <c:v>8</c:v>
                </c:pt>
                <c:pt idx="119">
                  <c:v>8.3000000000000007</c:v>
                </c:pt>
                <c:pt idx="120">
                  <c:v>6.7</c:v>
                </c:pt>
                <c:pt idx="121">
                  <c:v>5.9</c:v>
                </c:pt>
                <c:pt idx="122">
                  <c:v>6.7</c:v>
                </c:pt>
                <c:pt idx="123">
                  <c:v>6.7</c:v>
                </c:pt>
                <c:pt idx="124">
                  <c:v>7.6</c:v>
                </c:pt>
                <c:pt idx="125">
                  <c:v>7.2</c:v>
                </c:pt>
                <c:pt idx="126">
                  <c:v>7.1</c:v>
                </c:pt>
                <c:pt idx="127">
                  <c:v>8.1</c:v>
                </c:pt>
                <c:pt idx="128">
                  <c:v>6.7</c:v>
                </c:pt>
                <c:pt idx="129">
                  <c:v>7</c:v>
                </c:pt>
                <c:pt idx="130">
                  <c:v>6.9</c:v>
                </c:pt>
                <c:pt idx="131">
                  <c:v>5.0999999999999996</c:v>
                </c:pt>
                <c:pt idx="132">
                  <c:v>5.8</c:v>
                </c:pt>
                <c:pt idx="133">
                  <c:v>6.2</c:v>
                </c:pt>
                <c:pt idx="134">
                  <c:v>7.4</c:v>
                </c:pt>
                <c:pt idx="135">
                  <c:v>5.8</c:v>
                </c:pt>
                <c:pt idx="136">
                  <c:v>6.2</c:v>
                </c:pt>
                <c:pt idx="137">
                  <c:v>7.3</c:v>
                </c:pt>
                <c:pt idx="138">
                  <c:v>4.2</c:v>
                </c:pt>
                <c:pt idx="139">
                  <c:v>6.9</c:v>
                </c:pt>
                <c:pt idx="140">
                  <c:v>6.4</c:v>
                </c:pt>
                <c:pt idx="141">
                  <c:v>5.4</c:v>
                </c:pt>
                <c:pt idx="142">
                  <c:v>6.7</c:v>
                </c:pt>
                <c:pt idx="143">
                  <c:v>5.8</c:v>
                </c:pt>
                <c:pt idx="144">
                  <c:v>6.9</c:v>
                </c:pt>
                <c:pt idx="145">
                  <c:v>7.2</c:v>
                </c:pt>
                <c:pt idx="146">
                  <c:v>6.9</c:v>
                </c:pt>
                <c:pt idx="147">
                  <c:v>6.1</c:v>
                </c:pt>
                <c:pt idx="148">
                  <c:v>5.5</c:v>
                </c:pt>
                <c:pt idx="149">
                  <c:v>6.6</c:v>
                </c:pt>
                <c:pt idx="150">
                  <c:v>6.1</c:v>
                </c:pt>
                <c:pt idx="151">
                  <c:v>6.3</c:v>
                </c:pt>
                <c:pt idx="152">
                  <c:v>7.2</c:v>
                </c:pt>
                <c:pt idx="153">
                  <c:v>7.4</c:v>
                </c:pt>
                <c:pt idx="154">
                  <c:v>7.3</c:v>
                </c:pt>
                <c:pt idx="155">
                  <c:v>6.1</c:v>
                </c:pt>
                <c:pt idx="156">
                  <c:v>7.7</c:v>
                </c:pt>
                <c:pt idx="157">
                  <c:v>6.1</c:v>
                </c:pt>
                <c:pt idx="158">
                  <c:v>8</c:v>
                </c:pt>
                <c:pt idx="159">
                  <c:v>7.3</c:v>
                </c:pt>
                <c:pt idx="160">
                  <c:v>7.9</c:v>
                </c:pt>
                <c:pt idx="161">
                  <c:v>5.5</c:v>
                </c:pt>
                <c:pt idx="162">
                  <c:v>5</c:v>
                </c:pt>
                <c:pt idx="163">
                  <c:v>7.7</c:v>
                </c:pt>
                <c:pt idx="164">
                  <c:v>6.6</c:v>
                </c:pt>
                <c:pt idx="165">
                  <c:v>5.7</c:v>
                </c:pt>
                <c:pt idx="166">
                  <c:v>5.8</c:v>
                </c:pt>
                <c:pt idx="167">
                  <c:v>6</c:v>
                </c:pt>
                <c:pt idx="168">
                  <c:v>6.4</c:v>
                </c:pt>
                <c:pt idx="169">
                  <c:v>6.9</c:v>
                </c:pt>
                <c:pt idx="170">
                  <c:v>6.4</c:v>
                </c:pt>
                <c:pt idx="171">
                  <c:v>7.4</c:v>
                </c:pt>
                <c:pt idx="172">
                  <c:v>5.5</c:v>
                </c:pt>
                <c:pt idx="173">
                  <c:v>5.9</c:v>
                </c:pt>
                <c:pt idx="174">
                  <c:v>6.8</c:v>
                </c:pt>
                <c:pt idx="175">
                  <c:v>7.5</c:v>
                </c:pt>
                <c:pt idx="176">
                  <c:v>6.8</c:v>
                </c:pt>
                <c:pt idx="177">
                  <c:v>8.1</c:v>
                </c:pt>
                <c:pt idx="178">
                  <c:v>6.5</c:v>
                </c:pt>
                <c:pt idx="179">
                  <c:v>7.2</c:v>
                </c:pt>
                <c:pt idx="180">
                  <c:v>6.7</c:v>
                </c:pt>
                <c:pt idx="181">
                  <c:v>8.1</c:v>
                </c:pt>
                <c:pt idx="182">
                  <c:v>7.6</c:v>
                </c:pt>
                <c:pt idx="183">
                  <c:v>7.4</c:v>
                </c:pt>
                <c:pt idx="184">
                  <c:v>7.6</c:v>
                </c:pt>
                <c:pt idx="185">
                  <c:v>6.7</c:v>
                </c:pt>
                <c:pt idx="186">
                  <c:v>6.5</c:v>
                </c:pt>
                <c:pt idx="187">
                  <c:v>6.6</c:v>
                </c:pt>
                <c:pt idx="188">
                  <c:v>6.7</c:v>
                </c:pt>
                <c:pt idx="189">
                  <c:v>6.4</c:v>
                </c:pt>
                <c:pt idx="190">
                  <c:v>5.8</c:v>
                </c:pt>
                <c:pt idx="191">
                  <c:v>7.4</c:v>
                </c:pt>
                <c:pt idx="192">
                  <c:v>7.8</c:v>
                </c:pt>
                <c:pt idx="193">
                  <c:v>6.6</c:v>
                </c:pt>
                <c:pt idx="194">
                  <c:v>4.9000000000000004</c:v>
                </c:pt>
                <c:pt idx="195">
                  <c:v>6.5</c:v>
                </c:pt>
                <c:pt idx="197">
                  <c:v>6.2</c:v>
                </c:pt>
                <c:pt idx="198">
                  <c:v>7.3</c:v>
                </c:pt>
                <c:pt idx="199">
                  <c:v>7.5</c:v>
                </c:pt>
                <c:pt idx="200">
                  <c:v>5.6</c:v>
                </c:pt>
                <c:pt idx="201">
                  <c:v>8.1</c:v>
                </c:pt>
                <c:pt idx="203">
                  <c:v>6.7</c:v>
                </c:pt>
                <c:pt idx="204">
                  <c:v>6.6</c:v>
                </c:pt>
                <c:pt idx="205">
                  <c:v>6.4</c:v>
                </c:pt>
                <c:pt idx="206">
                  <c:v>7.5</c:v>
                </c:pt>
                <c:pt idx="207">
                  <c:v>7.3</c:v>
                </c:pt>
                <c:pt idx="208">
                  <c:v>7.5</c:v>
                </c:pt>
                <c:pt idx="209">
                  <c:v>5.8</c:v>
                </c:pt>
                <c:pt idx="210">
                  <c:v>7.5</c:v>
                </c:pt>
                <c:pt idx="211">
                  <c:v>6.6</c:v>
                </c:pt>
                <c:pt idx="212">
                  <c:v>6.7</c:v>
                </c:pt>
                <c:pt idx="213">
                  <c:v>3.7</c:v>
                </c:pt>
                <c:pt idx="214">
                  <c:v>6</c:v>
                </c:pt>
                <c:pt idx="215">
                  <c:v>6.4</c:v>
                </c:pt>
                <c:pt idx="216">
                  <c:v>6.1</c:v>
                </c:pt>
                <c:pt idx="217">
                  <c:v>6.4</c:v>
                </c:pt>
                <c:pt idx="218">
                  <c:v>5.6</c:v>
                </c:pt>
                <c:pt idx="219">
                  <c:v>8</c:v>
                </c:pt>
                <c:pt idx="220">
                  <c:v>5.2</c:v>
                </c:pt>
                <c:pt idx="221">
                  <c:v>7.1</c:v>
                </c:pt>
                <c:pt idx="222">
                  <c:v>4.8</c:v>
                </c:pt>
                <c:pt idx="223">
                  <c:v>7</c:v>
                </c:pt>
                <c:pt idx="224">
                  <c:v>5.4</c:v>
                </c:pt>
                <c:pt idx="225">
                  <c:v>6.6</c:v>
                </c:pt>
                <c:pt idx="226">
                  <c:v>6.7</c:v>
                </c:pt>
                <c:pt idx="227">
                  <c:v>6.2</c:v>
                </c:pt>
                <c:pt idx="228">
                  <c:v>6.1</c:v>
                </c:pt>
                <c:pt idx="229">
                  <c:v>5.3</c:v>
                </c:pt>
                <c:pt idx="230">
                  <c:v>6.3</c:v>
                </c:pt>
                <c:pt idx="231">
                  <c:v>7</c:v>
                </c:pt>
                <c:pt idx="232">
                  <c:v>7.6</c:v>
                </c:pt>
                <c:pt idx="233">
                  <c:v>6.7</c:v>
                </c:pt>
                <c:pt idx="234">
                  <c:v>8.1</c:v>
                </c:pt>
                <c:pt idx="235">
                  <c:v>6.7</c:v>
                </c:pt>
                <c:pt idx="236">
                  <c:v>6.5</c:v>
                </c:pt>
                <c:pt idx="237">
                  <c:v>7.3</c:v>
                </c:pt>
                <c:pt idx="238">
                  <c:v>5.0999999999999996</c:v>
                </c:pt>
                <c:pt idx="239">
                  <c:v>6</c:v>
                </c:pt>
                <c:pt idx="240">
                  <c:v>6.1</c:v>
                </c:pt>
                <c:pt idx="241">
                  <c:v>5.9</c:v>
                </c:pt>
                <c:pt idx="242">
                  <c:v>7.8</c:v>
                </c:pt>
                <c:pt idx="243">
                  <c:v>5.8</c:v>
                </c:pt>
                <c:pt idx="244">
                  <c:v>6.3</c:v>
                </c:pt>
                <c:pt idx="245">
                  <c:v>4.3</c:v>
                </c:pt>
                <c:pt idx="246">
                  <c:v>6.4</c:v>
                </c:pt>
                <c:pt idx="247">
                  <c:v>6.1</c:v>
                </c:pt>
                <c:pt idx="248">
                  <c:v>6.5</c:v>
                </c:pt>
                <c:pt idx="249">
                  <c:v>7.1</c:v>
                </c:pt>
                <c:pt idx="250">
                  <c:v>6.4</c:v>
                </c:pt>
                <c:pt idx="251">
                  <c:v>6.5</c:v>
                </c:pt>
                <c:pt idx="252">
                  <c:v>6.3</c:v>
                </c:pt>
                <c:pt idx="253">
                  <c:v>7.5</c:v>
                </c:pt>
                <c:pt idx="254">
                  <c:v>4.9000000000000004</c:v>
                </c:pt>
                <c:pt idx="255">
                  <c:v>5.8</c:v>
                </c:pt>
                <c:pt idx="256">
                  <c:v>7.6</c:v>
                </c:pt>
                <c:pt idx="257">
                  <c:v>6.2</c:v>
                </c:pt>
                <c:pt idx="258">
                  <c:v>5.5</c:v>
                </c:pt>
                <c:pt idx="259">
                  <c:v>5.4</c:v>
                </c:pt>
                <c:pt idx="260">
                  <c:v>5.8</c:v>
                </c:pt>
                <c:pt idx="261">
                  <c:v>7.1</c:v>
                </c:pt>
                <c:pt idx="262">
                  <c:v>5.4</c:v>
                </c:pt>
                <c:pt idx="263">
                  <c:v>3.7</c:v>
                </c:pt>
                <c:pt idx="264">
                  <c:v>6.7</c:v>
                </c:pt>
                <c:pt idx="265">
                  <c:v>7.2</c:v>
                </c:pt>
                <c:pt idx="266">
                  <c:v>8.8000000000000007</c:v>
                </c:pt>
                <c:pt idx="267">
                  <c:v>5.8</c:v>
                </c:pt>
                <c:pt idx="268">
                  <c:v>6.8</c:v>
                </c:pt>
                <c:pt idx="269">
                  <c:v>3.8</c:v>
                </c:pt>
                <c:pt idx="270">
                  <c:v>7.1</c:v>
                </c:pt>
                <c:pt idx="271">
                  <c:v>7.2</c:v>
                </c:pt>
                <c:pt idx="272">
                  <c:v>5.9</c:v>
                </c:pt>
                <c:pt idx="273">
                  <c:v>7.1</c:v>
                </c:pt>
                <c:pt idx="274">
                  <c:v>8.1</c:v>
                </c:pt>
                <c:pt idx="275">
                  <c:v>7.2</c:v>
                </c:pt>
                <c:pt idx="276">
                  <c:v>6.9</c:v>
                </c:pt>
                <c:pt idx="277">
                  <c:v>4.4000000000000004</c:v>
                </c:pt>
                <c:pt idx="278">
                  <c:v>6.5</c:v>
                </c:pt>
                <c:pt idx="279">
                  <c:v>8.5</c:v>
                </c:pt>
                <c:pt idx="280">
                  <c:v>7.7</c:v>
                </c:pt>
                <c:pt idx="281">
                  <c:v>7.4</c:v>
                </c:pt>
                <c:pt idx="282">
                  <c:v>8</c:v>
                </c:pt>
                <c:pt idx="283">
                  <c:v>5.7</c:v>
                </c:pt>
                <c:pt idx="284">
                  <c:v>8.5</c:v>
                </c:pt>
                <c:pt idx="285">
                  <c:v>7</c:v>
                </c:pt>
                <c:pt idx="286">
                  <c:v>7.8</c:v>
                </c:pt>
                <c:pt idx="287">
                  <c:v>7.2</c:v>
                </c:pt>
                <c:pt idx="288">
                  <c:v>6.4</c:v>
                </c:pt>
                <c:pt idx="289">
                  <c:v>5.5</c:v>
                </c:pt>
                <c:pt idx="290">
                  <c:v>6.7</c:v>
                </c:pt>
                <c:pt idx="291">
                  <c:v>6.1</c:v>
                </c:pt>
                <c:pt idx="292">
                  <c:v>8.5</c:v>
                </c:pt>
                <c:pt idx="293">
                  <c:v>6.9</c:v>
                </c:pt>
                <c:pt idx="294">
                  <c:v>7.3</c:v>
                </c:pt>
                <c:pt idx="295">
                  <c:v>6.7</c:v>
                </c:pt>
                <c:pt idx="296">
                  <c:v>6.9</c:v>
                </c:pt>
                <c:pt idx="297">
                  <c:v>5.0999999999999996</c:v>
                </c:pt>
                <c:pt idx="298">
                  <c:v>6.8</c:v>
                </c:pt>
                <c:pt idx="299">
                  <c:v>6.7</c:v>
                </c:pt>
                <c:pt idx="300">
                  <c:v>6</c:v>
                </c:pt>
                <c:pt idx="301">
                  <c:v>5.7</c:v>
                </c:pt>
                <c:pt idx="302">
                  <c:v>8</c:v>
                </c:pt>
                <c:pt idx="303">
                  <c:v>8.1999999999999993</c:v>
                </c:pt>
                <c:pt idx="304">
                  <c:v>5.4</c:v>
                </c:pt>
                <c:pt idx="305">
                  <c:v>7.2</c:v>
                </c:pt>
                <c:pt idx="306">
                  <c:v>7.5</c:v>
                </c:pt>
                <c:pt idx="307">
                  <c:v>7</c:v>
                </c:pt>
                <c:pt idx="308">
                  <c:v>3.3</c:v>
                </c:pt>
                <c:pt idx="309">
                  <c:v>6</c:v>
                </c:pt>
                <c:pt idx="310">
                  <c:v>7.1</c:v>
                </c:pt>
                <c:pt idx="311">
                  <c:v>5.4</c:v>
                </c:pt>
                <c:pt idx="312">
                  <c:v>6.1</c:v>
                </c:pt>
                <c:pt idx="313">
                  <c:v>5.3</c:v>
                </c:pt>
                <c:pt idx="314">
                  <c:v>2.2000000000000002</c:v>
                </c:pt>
                <c:pt idx="315">
                  <c:v>7</c:v>
                </c:pt>
                <c:pt idx="316">
                  <c:v>3.8</c:v>
                </c:pt>
                <c:pt idx="317">
                  <c:v>6.9</c:v>
                </c:pt>
                <c:pt idx="318">
                  <c:v>7.2</c:v>
                </c:pt>
                <c:pt idx="319">
                  <c:v>7.3</c:v>
                </c:pt>
                <c:pt idx="320">
                  <c:v>6.3</c:v>
                </c:pt>
                <c:pt idx="321">
                  <c:v>7.5</c:v>
                </c:pt>
                <c:pt idx="322">
                  <c:v>7.6</c:v>
                </c:pt>
                <c:pt idx="323">
                  <c:v>6.8</c:v>
                </c:pt>
                <c:pt idx="324">
                  <c:v>5.2</c:v>
                </c:pt>
                <c:pt idx="325">
                  <c:v>7.7</c:v>
                </c:pt>
                <c:pt idx="326">
                  <c:v>6.2</c:v>
                </c:pt>
                <c:pt idx="327">
                  <c:v>7.7</c:v>
                </c:pt>
                <c:pt idx="328">
                  <c:v>4.3</c:v>
                </c:pt>
                <c:pt idx="329">
                  <c:v>6.9</c:v>
                </c:pt>
                <c:pt idx="330">
                  <c:v>6.6</c:v>
                </c:pt>
                <c:pt idx="331">
                  <c:v>7</c:v>
                </c:pt>
                <c:pt idx="332">
                  <c:v>6.7</c:v>
                </c:pt>
                <c:pt idx="333">
                  <c:v>8.1999999999999993</c:v>
                </c:pt>
                <c:pt idx="334">
                  <c:v>8.9</c:v>
                </c:pt>
                <c:pt idx="335">
                  <c:v>8.6999999999999993</c:v>
                </c:pt>
                <c:pt idx="336">
                  <c:v>5.5</c:v>
                </c:pt>
                <c:pt idx="337">
                  <c:v>5.7</c:v>
                </c:pt>
                <c:pt idx="338">
                  <c:v>6.3</c:v>
                </c:pt>
                <c:pt idx="339">
                  <c:v>5.9</c:v>
                </c:pt>
                <c:pt idx="340">
                  <c:v>7.6</c:v>
                </c:pt>
                <c:pt idx="341">
                  <c:v>6.6</c:v>
                </c:pt>
                <c:pt idx="342">
                  <c:v>5.3</c:v>
                </c:pt>
                <c:pt idx="343">
                  <c:v>6</c:v>
                </c:pt>
                <c:pt idx="344">
                  <c:v>8</c:v>
                </c:pt>
                <c:pt idx="345">
                  <c:v>5.6</c:v>
                </c:pt>
                <c:pt idx="346">
                  <c:v>5.9</c:v>
                </c:pt>
                <c:pt idx="347">
                  <c:v>7.3</c:v>
                </c:pt>
                <c:pt idx="348">
                  <c:v>7.9</c:v>
                </c:pt>
                <c:pt idx="349">
                  <c:v>6.8</c:v>
                </c:pt>
                <c:pt idx="350">
                  <c:v>6.6</c:v>
                </c:pt>
                <c:pt idx="351">
                  <c:v>6.6</c:v>
                </c:pt>
                <c:pt idx="352">
                  <c:v>7</c:v>
                </c:pt>
                <c:pt idx="353">
                  <c:v>7</c:v>
                </c:pt>
                <c:pt idx="354">
                  <c:v>7.3</c:v>
                </c:pt>
                <c:pt idx="355">
                  <c:v>5.5</c:v>
                </c:pt>
                <c:pt idx="356">
                  <c:v>8.5</c:v>
                </c:pt>
                <c:pt idx="357">
                  <c:v>7.5</c:v>
                </c:pt>
                <c:pt idx="358">
                  <c:v>7</c:v>
                </c:pt>
                <c:pt idx="359">
                  <c:v>7.8</c:v>
                </c:pt>
                <c:pt idx="360">
                  <c:v>7.6</c:v>
                </c:pt>
                <c:pt idx="361">
                  <c:v>7.6</c:v>
                </c:pt>
                <c:pt idx="362">
                  <c:v>6.1</c:v>
                </c:pt>
                <c:pt idx="363">
                  <c:v>6.8</c:v>
                </c:pt>
                <c:pt idx="364">
                  <c:v>5</c:v>
                </c:pt>
                <c:pt idx="365">
                  <c:v>7.1</c:v>
                </c:pt>
                <c:pt idx="366">
                  <c:v>5.5</c:v>
                </c:pt>
                <c:pt idx="367">
                  <c:v>5.6</c:v>
                </c:pt>
                <c:pt idx="368">
                  <c:v>7.1</c:v>
                </c:pt>
                <c:pt idx="369">
                  <c:v>4.9000000000000004</c:v>
                </c:pt>
                <c:pt idx="370">
                  <c:v>7.4</c:v>
                </c:pt>
                <c:pt idx="371">
                  <c:v>5.7</c:v>
                </c:pt>
                <c:pt idx="372">
                  <c:v>6.4</c:v>
                </c:pt>
                <c:pt idx="373">
                  <c:v>5.9</c:v>
                </c:pt>
                <c:pt idx="374">
                  <c:v>5.5</c:v>
                </c:pt>
                <c:pt idx="375">
                  <c:v>6.9</c:v>
                </c:pt>
                <c:pt idx="376">
                  <c:v>6.2</c:v>
                </c:pt>
                <c:pt idx="377">
                  <c:v>7</c:v>
                </c:pt>
                <c:pt idx="378">
                  <c:v>5.6</c:v>
                </c:pt>
                <c:pt idx="379">
                  <c:v>7</c:v>
                </c:pt>
                <c:pt idx="380">
                  <c:v>6.8</c:v>
                </c:pt>
                <c:pt idx="381">
                  <c:v>5.4</c:v>
                </c:pt>
                <c:pt idx="382">
                  <c:v>6.1</c:v>
                </c:pt>
                <c:pt idx="383">
                  <c:v>6.7</c:v>
                </c:pt>
                <c:pt idx="384">
                  <c:v>6.9</c:v>
                </c:pt>
                <c:pt idx="385">
                  <c:v>8</c:v>
                </c:pt>
                <c:pt idx="386">
                  <c:v>4.4000000000000004</c:v>
                </c:pt>
                <c:pt idx="387">
                  <c:v>7.3</c:v>
                </c:pt>
                <c:pt idx="388">
                  <c:v>6.3</c:v>
                </c:pt>
                <c:pt idx="389">
                  <c:v>7.7</c:v>
                </c:pt>
                <c:pt idx="390">
                  <c:v>6.5</c:v>
                </c:pt>
                <c:pt idx="391">
                  <c:v>7.8</c:v>
                </c:pt>
                <c:pt idx="392">
                  <c:v>6.4</c:v>
                </c:pt>
                <c:pt idx="393">
                  <c:v>7.8</c:v>
                </c:pt>
                <c:pt idx="394">
                  <c:v>5.8</c:v>
                </c:pt>
                <c:pt idx="395">
                  <c:v>7.1</c:v>
                </c:pt>
                <c:pt idx="396">
                  <c:v>7.1</c:v>
                </c:pt>
                <c:pt idx="397">
                  <c:v>8.6</c:v>
                </c:pt>
                <c:pt idx="398">
                  <c:v>6.8</c:v>
                </c:pt>
                <c:pt idx="399">
                  <c:v>4.8</c:v>
                </c:pt>
                <c:pt idx="400">
                  <c:v>6.2</c:v>
                </c:pt>
                <c:pt idx="401">
                  <c:v>6.9</c:v>
                </c:pt>
                <c:pt idx="402">
                  <c:v>7.3</c:v>
                </c:pt>
                <c:pt idx="403">
                  <c:v>6.6</c:v>
                </c:pt>
                <c:pt idx="404">
                  <c:v>6.9</c:v>
                </c:pt>
                <c:pt idx="405">
                  <c:v>6.2</c:v>
                </c:pt>
                <c:pt idx="406">
                  <c:v>6.7</c:v>
                </c:pt>
                <c:pt idx="407">
                  <c:v>7.6</c:v>
                </c:pt>
                <c:pt idx="408">
                  <c:v>6.7</c:v>
                </c:pt>
                <c:pt idx="409">
                  <c:v>6.2</c:v>
                </c:pt>
                <c:pt idx="410">
                  <c:v>7.3</c:v>
                </c:pt>
                <c:pt idx="411">
                  <c:v>6</c:v>
                </c:pt>
                <c:pt idx="412">
                  <c:v>7.1</c:v>
                </c:pt>
                <c:pt idx="413">
                  <c:v>7.1</c:v>
                </c:pt>
                <c:pt idx="414">
                  <c:v>5.5</c:v>
                </c:pt>
                <c:pt idx="415">
                  <c:v>7.8</c:v>
                </c:pt>
                <c:pt idx="416">
                  <c:v>5.6</c:v>
                </c:pt>
                <c:pt idx="417">
                  <c:v>7.5</c:v>
                </c:pt>
                <c:pt idx="418">
                  <c:v>5.4</c:v>
                </c:pt>
                <c:pt idx="419">
                  <c:v>4.3</c:v>
                </c:pt>
                <c:pt idx="420">
                  <c:v>4.9000000000000004</c:v>
                </c:pt>
                <c:pt idx="421">
                  <c:v>7.1</c:v>
                </c:pt>
                <c:pt idx="422">
                  <c:v>6.4</c:v>
                </c:pt>
                <c:pt idx="423">
                  <c:v>6.9</c:v>
                </c:pt>
                <c:pt idx="424">
                  <c:v>4.3</c:v>
                </c:pt>
                <c:pt idx="425">
                  <c:v>6.1</c:v>
                </c:pt>
                <c:pt idx="426">
                  <c:v>7</c:v>
                </c:pt>
                <c:pt idx="427">
                  <c:v>7.7</c:v>
                </c:pt>
                <c:pt idx="428">
                  <c:v>5.9</c:v>
                </c:pt>
                <c:pt idx="429">
                  <c:v>6.7</c:v>
                </c:pt>
                <c:pt idx="430">
                  <c:v>6.5</c:v>
                </c:pt>
                <c:pt idx="431">
                  <c:v>7.1</c:v>
                </c:pt>
                <c:pt idx="432">
                  <c:v>7.3</c:v>
                </c:pt>
                <c:pt idx="433">
                  <c:v>6.5</c:v>
                </c:pt>
                <c:pt idx="434">
                  <c:v>7</c:v>
                </c:pt>
                <c:pt idx="435">
                  <c:v>6.8</c:v>
                </c:pt>
                <c:pt idx="436">
                  <c:v>7.2</c:v>
                </c:pt>
                <c:pt idx="437">
                  <c:v>6.4</c:v>
                </c:pt>
                <c:pt idx="438">
                  <c:v>6.1</c:v>
                </c:pt>
                <c:pt idx="439">
                  <c:v>6.7</c:v>
                </c:pt>
                <c:pt idx="440">
                  <c:v>6.4</c:v>
                </c:pt>
                <c:pt idx="441">
                  <c:v>4.4000000000000004</c:v>
                </c:pt>
                <c:pt idx="442">
                  <c:v>5.4</c:v>
                </c:pt>
                <c:pt idx="443">
                  <c:v>6.5</c:v>
                </c:pt>
                <c:pt idx="444">
                  <c:v>6.7</c:v>
                </c:pt>
                <c:pt idx="445">
                  <c:v>8.1</c:v>
                </c:pt>
                <c:pt idx="446">
                  <c:v>5.6</c:v>
                </c:pt>
                <c:pt idx="447">
                  <c:v>6.3</c:v>
                </c:pt>
                <c:pt idx="448">
                  <c:v>7.3</c:v>
                </c:pt>
                <c:pt idx="449">
                  <c:v>6.1</c:v>
                </c:pt>
                <c:pt idx="450">
                  <c:v>7.7</c:v>
                </c:pt>
                <c:pt idx="451">
                  <c:v>6.4</c:v>
                </c:pt>
                <c:pt idx="452">
                  <c:v>8.8000000000000007</c:v>
                </c:pt>
                <c:pt idx="453">
                  <c:v>6.8</c:v>
                </c:pt>
                <c:pt idx="454">
                  <c:v>6.6</c:v>
                </c:pt>
                <c:pt idx="455">
                  <c:v>7.2</c:v>
                </c:pt>
                <c:pt idx="456">
                  <c:v>6.9</c:v>
                </c:pt>
                <c:pt idx="457">
                  <c:v>5.2</c:v>
                </c:pt>
                <c:pt idx="458">
                  <c:v>4.9000000000000004</c:v>
                </c:pt>
                <c:pt idx="459">
                  <c:v>6.3</c:v>
                </c:pt>
                <c:pt idx="460">
                  <c:v>5.6</c:v>
                </c:pt>
                <c:pt idx="461">
                  <c:v>5.5</c:v>
                </c:pt>
                <c:pt idx="462">
                  <c:v>6.7</c:v>
                </c:pt>
                <c:pt idx="463">
                  <c:v>7.6</c:v>
                </c:pt>
                <c:pt idx="464">
                  <c:v>5.7</c:v>
                </c:pt>
                <c:pt idx="465">
                  <c:v>4.5999999999999996</c:v>
                </c:pt>
                <c:pt idx="466">
                  <c:v>7</c:v>
                </c:pt>
                <c:pt idx="467">
                  <c:v>5.2</c:v>
                </c:pt>
                <c:pt idx="468">
                  <c:v>5.0999999999999996</c:v>
                </c:pt>
                <c:pt idx="469">
                  <c:v>6.6</c:v>
                </c:pt>
                <c:pt idx="470">
                  <c:v>7</c:v>
                </c:pt>
                <c:pt idx="471">
                  <c:v>6.7</c:v>
                </c:pt>
                <c:pt idx="472">
                  <c:v>7.6</c:v>
                </c:pt>
                <c:pt idx="473">
                  <c:v>7.3</c:v>
                </c:pt>
                <c:pt idx="474">
                  <c:v>5.9</c:v>
                </c:pt>
                <c:pt idx="475">
                  <c:v>5.6</c:v>
                </c:pt>
                <c:pt idx="476">
                  <c:v>6.5</c:v>
                </c:pt>
                <c:pt idx="477">
                  <c:v>5.9</c:v>
                </c:pt>
                <c:pt idx="478">
                  <c:v>7</c:v>
                </c:pt>
                <c:pt idx="479">
                  <c:v>5.3</c:v>
                </c:pt>
                <c:pt idx="480">
                  <c:v>5.9</c:v>
                </c:pt>
                <c:pt idx="481">
                  <c:v>6.3</c:v>
                </c:pt>
                <c:pt idx="482">
                  <c:v>6.4</c:v>
                </c:pt>
                <c:pt idx="483">
                  <c:v>6.9</c:v>
                </c:pt>
                <c:pt idx="484">
                  <c:v>6.3</c:v>
                </c:pt>
                <c:pt idx="485">
                  <c:v>7.3</c:v>
                </c:pt>
                <c:pt idx="486">
                  <c:v>5.8</c:v>
                </c:pt>
                <c:pt idx="487">
                  <c:v>5.2</c:v>
                </c:pt>
                <c:pt idx="488">
                  <c:v>2.4</c:v>
                </c:pt>
                <c:pt idx="489">
                  <c:v>5.7</c:v>
                </c:pt>
                <c:pt idx="490">
                  <c:v>5.8</c:v>
                </c:pt>
                <c:pt idx="491">
                  <c:v>5.6</c:v>
                </c:pt>
                <c:pt idx="492">
                  <c:v>6</c:v>
                </c:pt>
                <c:pt idx="493">
                  <c:v>5.8</c:v>
                </c:pt>
                <c:pt idx="494">
                  <c:v>6</c:v>
                </c:pt>
                <c:pt idx="495">
                  <c:v>5.7</c:v>
                </c:pt>
                <c:pt idx="496">
                  <c:v>6</c:v>
                </c:pt>
                <c:pt idx="497">
                  <c:v>7.8</c:v>
                </c:pt>
                <c:pt idx="498">
                  <c:v>4.2</c:v>
                </c:pt>
                <c:pt idx="499">
                  <c:v>5.6</c:v>
                </c:pt>
                <c:pt idx="500">
                  <c:v>4.4000000000000004</c:v>
                </c:pt>
                <c:pt idx="501">
                  <c:v>8.1999999999999993</c:v>
                </c:pt>
                <c:pt idx="502">
                  <c:v>8.5</c:v>
                </c:pt>
                <c:pt idx="503">
                  <c:v>5.8</c:v>
                </c:pt>
                <c:pt idx="504">
                  <c:v>6.5</c:v>
                </c:pt>
                <c:pt idx="505">
                  <c:v>7.2</c:v>
                </c:pt>
                <c:pt idx="506">
                  <c:v>6.7</c:v>
                </c:pt>
                <c:pt idx="507">
                  <c:v>3.4</c:v>
                </c:pt>
                <c:pt idx="508">
                  <c:v>5.9</c:v>
                </c:pt>
                <c:pt idx="509">
                  <c:v>7.8</c:v>
                </c:pt>
                <c:pt idx="510">
                  <c:v>5.9</c:v>
                </c:pt>
                <c:pt idx="511">
                  <c:v>4.0999999999999996</c:v>
                </c:pt>
                <c:pt idx="512">
                  <c:v>6.8</c:v>
                </c:pt>
                <c:pt idx="513">
                  <c:v>5.8</c:v>
                </c:pt>
                <c:pt idx="514">
                  <c:v>7.5</c:v>
                </c:pt>
                <c:pt idx="515">
                  <c:v>6.9</c:v>
                </c:pt>
                <c:pt idx="516">
                  <c:v>6.5</c:v>
                </c:pt>
                <c:pt idx="517">
                  <c:v>6.9</c:v>
                </c:pt>
                <c:pt idx="518">
                  <c:v>7.9</c:v>
                </c:pt>
                <c:pt idx="519">
                  <c:v>7.4</c:v>
                </c:pt>
                <c:pt idx="520">
                  <c:v>6.7</c:v>
                </c:pt>
                <c:pt idx="521">
                  <c:v>7.4</c:v>
                </c:pt>
                <c:pt idx="522">
                  <c:v>6.9</c:v>
                </c:pt>
                <c:pt idx="523">
                  <c:v>6.8</c:v>
                </c:pt>
                <c:pt idx="524">
                  <c:v>6.7</c:v>
                </c:pt>
                <c:pt idx="525">
                  <c:v>5.0999999999999996</c:v>
                </c:pt>
                <c:pt idx="526">
                  <c:v>4.0999999999999996</c:v>
                </c:pt>
                <c:pt idx="527">
                  <c:v>7.3</c:v>
                </c:pt>
                <c:pt idx="528">
                  <c:v>6</c:v>
                </c:pt>
                <c:pt idx="529">
                  <c:v>7.3</c:v>
                </c:pt>
                <c:pt idx="530">
                  <c:v>7.5</c:v>
                </c:pt>
                <c:pt idx="531">
                  <c:v>5.4</c:v>
                </c:pt>
                <c:pt idx="532">
                  <c:v>5.9</c:v>
                </c:pt>
                <c:pt idx="533">
                  <c:v>7.1</c:v>
                </c:pt>
                <c:pt idx="534">
                  <c:v>6</c:v>
                </c:pt>
                <c:pt idx="535">
                  <c:v>6.5</c:v>
                </c:pt>
                <c:pt idx="536">
                  <c:v>8.3000000000000007</c:v>
                </c:pt>
                <c:pt idx="537">
                  <c:v>5.7</c:v>
                </c:pt>
                <c:pt idx="538">
                  <c:v>7.6</c:v>
                </c:pt>
                <c:pt idx="539">
                  <c:v>6.6</c:v>
                </c:pt>
                <c:pt idx="540">
                  <c:v>5.4</c:v>
                </c:pt>
                <c:pt idx="541">
                  <c:v>7.3</c:v>
                </c:pt>
                <c:pt idx="542">
                  <c:v>6.5</c:v>
                </c:pt>
                <c:pt idx="543">
                  <c:v>6.6</c:v>
                </c:pt>
                <c:pt idx="544">
                  <c:v>6.6</c:v>
                </c:pt>
                <c:pt idx="545">
                  <c:v>5.9</c:v>
                </c:pt>
                <c:pt idx="546">
                  <c:v>6.7</c:v>
                </c:pt>
                <c:pt idx="547">
                  <c:v>6.1</c:v>
                </c:pt>
                <c:pt idx="548">
                  <c:v>6.6</c:v>
                </c:pt>
                <c:pt idx="549">
                  <c:v>6.6</c:v>
                </c:pt>
                <c:pt idx="550">
                  <c:v>5.3</c:v>
                </c:pt>
                <c:pt idx="551">
                  <c:v>6</c:v>
                </c:pt>
                <c:pt idx="552">
                  <c:v>6</c:v>
                </c:pt>
                <c:pt idx="553">
                  <c:v>4.7</c:v>
                </c:pt>
                <c:pt idx="554">
                  <c:v>6.1</c:v>
                </c:pt>
                <c:pt idx="555">
                  <c:v>7.2</c:v>
                </c:pt>
                <c:pt idx="556">
                  <c:v>6.4</c:v>
                </c:pt>
                <c:pt idx="557">
                  <c:v>6.1</c:v>
                </c:pt>
                <c:pt idx="558">
                  <c:v>5.9</c:v>
                </c:pt>
                <c:pt idx="559">
                  <c:v>6</c:v>
                </c:pt>
                <c:pt idx="560">
                  <c:v>6.3</c:v>
                </c:pt>
                <c:pt idx="561">
                  <c:v>5.6</c:v>
                </c:pt>
                <c:pt idx="562">
                  <c:v>6.4</c:v>
                </c:pt>
                <c:pt idx="563">
                  <c:v>7.1</c:v>
                </c:pt>
                <c:pt idx="564">
                  <c:v>6.6</c:v>
                </c:pt>
                <c:pt idx="565">
                  <c:v>4.5999999999999996</c:v>
                </c:pt>
                <c:pt idx="566">
                  <c:v>8.4</c:v>
                </c:pt>
                <c:pt idx="567">
                  <c:v>7.1</c:v>
                </c:pt>
                <c:pt idx="568">
                  <c:v>7.4</c:v>
                </c:pt>
                <c:pt idx="569">
                  <c:v>6.9</c:v>
                </c:pt>
                <c:pt idx="570">
                  <c:v>4.5</c:v>
                </c:pt>
                <c:pt idx="571">
                  <c:v>7.1</c:v>
                </c:pt>
                <c:pt idx="572">
                  <c:v>6.5</c:v>
                </c:pt>
                <c:pt idx="573">
                  <c:v>5.3</c:v>
                </c:pt>
                <c:pt idx="574">
                  <c:v>6.7</c:v>
                </c:pt>
                <c:pt idx="575">
                  <c:v>7.2</c:v>
                </c:pt>
                <c:pt idx="576">
                  <c:v>7.2</c:v>
                </c:pt>
                <c:pt idx="577">
                  <c:v>5.5</c:v>
                </c:pt>
                <c:pt idx="578">
                  <c:v>5.8</c:v>
                </c:pt>
                <c:pt idx="579">
                  <c:v>6</c:v>
                </c:pt>
                <c:pt idx="580">
                  <c:v>6.6</c:v>
                </c:pt>
                <c:pt idx="581">
                  <c:v>8.3000000000000007</c:v>
                </c:pt>
                <c:pt idx="582">
                  <c:v>6.7</c:v>
                </c:pt>
                <c:pt idx="583">
                  <c:v>7.1</c:v>
                </c:pt>
                <c:pt idx="584">
                  <c:v>6</c:v>
                </c:pt>
                <c:pt idx="585">
                  <c:v>7.5</c:v>
                </c:pt>
                <c:pt idx="586">
                  <c:v>6.9</c:v>
                </c:pt>
                <c:pt idx="587">
                  <c:v>5.6</c:v>
                </c:pt>
                <c:pt idx="588">
                  <c:v>5.6</c:v>
                </c:pt>
                <c:pt idx="589">
                  <c:v>4.5</c:v>
                </c:pt>
                <c:pt idx="590">
                  <c:v>7.1</c:v>
                </c:pt>
                <c:pt idx="591">
                  <c:v>6.5</c:v>
                </c:pt>
                <c:pt idx="592">
                  <c:v>6.4</c:v>
                </c:pt>
                <c:pt idx="593">
                  <c:v>5.8</c:v>
                </c:pt>
                <c:pt idx="594">
                  <c:v>8</c:v>
                </c:pt>
                <c:pt idx="595">
                  <c:v>6.2</c:v>
                </c:pt>
                <c:pt idx="596">
                  <c:v>7.2</c:v>
                </c:pt>
                <c:pt idx="597">
                  <c:v>6.1</c:v>
                </c:pt>
                <c:pt idx="598">
                  <c:v>7.6</c:v>
                </c:pt>
                <c:pt idx="599">
                  <c:v>6.3</c:v>
                </c:pt>
                <c:pt idx="600">
                  <c:v>6.3</c:v>
                </c:pt>
                <c:pt idx="601">
                  <c:v>6.3</c:v>
                </c:pt>
                <c:pt idx="602">
                  <c:v>7.7</c:v>
                </c:pt>
                <c:pt idx="603">
                  <c:v>7</c:v>
                </c:pt>
                <c:pt idx="604">
                  <c:v>5.3</c:v>
                </c:pt>
                <c:pt idx="605">
                  <c:v>5.6</c:v>
                </c:pt>
                <c:pt idx="606">
                  <c:v>5.2</c:v>
                </c:pt>
                <c:pt idx="607">
                  <c:v>5.4</c:v>
                </c:pt>
                <c:pt idx="608">
                  <c:v>6.4</c:v>
                </c:pt>
                <c:pt idx="609">
                  <c:v>5.9</c:v>
                </c:pt>
                <c:pt idx="610">
                  <c:v>6.3</c:v>
                </c:pt>
                <c:pt idx="611">
                  <c:v>6.5</c:v>
                </c:pt>
                <c:pt idx="612">
                  <c:v>3</c:v>
                </c:pt>
                <c:pt idx="613">
                  <c:v>3.6</c:v>
                </c:pt>
                <c:pt idx="614">
                  <c:v>5.8</c:v>
                </c:pt>
                <c:pt idx="615">
                  <c:v>6.2</c:v>
                </c:pt>
                <c:pt idx="616">
                  <c:v>5.6</c:v>
                </c:pt>
                <c:pt idx="617">
                  <c:v>5.4</c:v>
                </c:pt>
                <c:pt idx="618">
                  <c:v>6.1</c:v>
                </c:pt>
                <c:pt idx="619">
                  <c:v>4.2</c:v>
                </c:pt>
                <c:pt idx="620">
                  <c:v>6.7</c:v>
                </c:pt>
                <c:pt idx="621">
                  <c:v>4.2</c:v>
                </c:pt>
                <c:pt idx="622">
                  <c:v>6.4</c:v>
                </c:pt>
                <c:pt idx="623">
                  <c:v>4.9000000000000004</c:v>
                </c:pt>
                <c:pt idx="624">
                  <c:v>6.8</c:v>
                </c:pt>
                <c:pt idx="625">
                  <c:v>7.7</c:v>
                </c:pt>
                <c:pt idx="626">
                  <c:v>5.6</c:v>
                </c:pt>
                <c:pt idx="627">
                  <c:v>6.4</c:v>
                </c:pt>
                <c:pt idx="628">
                  <c:v>7.2</c:v>
                </c:pt>
                <c:pt idx="629">
                  <c:v>6</c:v>
                </c:pt>
                <c:pt idx="630">
                  <c:v>5.9</c:v>
                </c:pt>
                <c:pt idx="631">
                  <c:v>7.9</c:v>
                </c:pt>
                <c:pt idx="632">
                  <c:v>6.8</c:v>
                </c:pt>
                <c:pt idx="633">
                  <c:v>7.1</c:v>
                </c:pt>
                <c:pt idx="634">
                  <c:v>5.9</c:v>
                </c:pt>
                <c:pt idx="635">
                  <c:v>5.9</c:v>
                </c:pt>
                <c:pt idx="636">
                  <c:v>6.2</c:v>
                </c:pt>
                <c:pt idx="637">
                  <c:v>7.4</c:v>
                </c:pt>
                <c:pt idx="638">
                  <c:v>7</c:v>
                </c:pt>
                <c:pt idx="639">
                  <c:v>5.4</c:v>
                </c:pt>
                <c:pt idx="640">
                  <c:v>8.6</c:v>
                </c:pt>
                <c:pt idx="641">
                  <c:v>6.5</c:v>
                </c:pt>
                <c:pt idx="642">
                  <c:v>6.4</c:v>
                </c:pt>
                <c:pt idx="643">
                  <c:v>7.6</c:v>
                </c:pt>
                <c:pt idx="644">
                  <c:v>5.5</c:v>
                </c:pt>
                <c:pt idx="645">
                  <c:v>7.4</c:v>
                </c:pt>
                <c:pt idx="646">
                  <c:v>8.6999999999999993</c:v>
                </c:pt>
                <c:pt idx="647">
                  <c:v>7.6</c:v>
                </c:pt>
                <c:pt idx="648">
                  <c:v>5.5</c:v>
                </c:pt>
                <c:pt idx="649">
                  <c:v>7.6</c:v>
                </c:pt>
                <c:pt idx="650">
                  <c:v>6.5</c:v>
                </c:pt>
                <c:pt idx="651">
                  <c:v>6.9</c:v>
                </c:pt>
                <c:pt idx="652">
                  <c:v>6.7</c:v>
                </c:pt>
                <c:pt idx="653">
                  <c:v>6.6</c:v>
                </c:pt>
                <c:pt idx="654">
                  <c:v>7.2</c:v>
                </c:pt>
                <c:pt idx="655">
                  <c:v>6.4</c:v>
                </c:pt>
                <c:pt idx="656">
                  <c:v>6.4</c:v>
                </c:pt>
                <c:pt idx="657">
                  <c:v>6</c:v>
                </c:pt>
                <c:pt idx="658">
                  <c:v>6.1</c:v>
                </c:pt>
                <c:pt idx="659">
                  <c:v>6</c:v>
                </c:pt>
                <c:pt idx="660">
                  <c:v>6.4</c:v>
                </c:pt>
                <c:pt idx="661">
                  <c:v>6.4</c:v>
                </c:pt>
                <c:pt idx="662">
                  <c:v>7.3</c:v>
                </c:pt>
                <c:pt idx="663">
                  <c:v>5.2</c:v>
                </c:pt>
                <c:pt idx="664">
                  <c:v>6.6</c:v>
                </c:pt>
                <c:pt idx="665">
                  <c:v>6.3</c:v>
                </c:pt>
                <c:pt idx="666">
                  <c:v>5.9</c:v>
                </c:pt>
                <c:pt idx="667">
                  <c:v>6.4</c:v>
                </c:pt>
                <c:pt idx="668">
                  <c:v>6.7</c:v>
                </c:pt>
                <c:pt idx="669">
                  <c:v>5.4</c:v>
                </c:pt>
                <c:pt idx="670">
                  <c:v>6.4</c:v>
                </c:pt>
                <c:pt idx="671">
                  <c:v>6.7</c:v>
                </c:pt>
                <c:pt idx="672">
                  <c:v>6.2</c:v>
                </c:pt>
                <c:pt idx="673">
                  <c:v>6.1</c:v>
                </c:pt>
                <c:pt idx="674">
                  <c:v>8.8000000000000007</c:v>
                </c:pt>
                <c:pt idx="675">
                  <c:v>7.1</c:v>
                </c:pt>
                <c:pt idx="676">
                  <c:v>8.1</c:v>
                </c:pt>
                <c:pt idx="677">
                  <c:v>5.7</c:v>
                </c:pt>
                <c:pt idx="678">
                  <c:v>5</c:v>
                </c:pt>
                <c:pt idx="679">
                  <c:v>5.0999999999999996</c:v>
                </c:pt>
                <c:pt idx="680">
                  <c:v>6.9</c:v>
                </c:pt>
                <c:pt idx="681">
                  <c:v>4.8</c:v>
                </c:pt>
                <c:pt idx="682">
                  <c:v>6.5</c:v>
                </c:pt>
                <c:pt idx="683">
                  <c:v>5.0999999999999996</c:v>
                </c:pt>
                <c:pt idx="684">
                  <c:v>7.1</c:v>
                </c:pt>
                <c:pt idx="685">
                  <c:v>7.5</c:v>
                </c:pt>
                <c:pt idx="686">
                  <c:v>6.2</c:v>
                </c:pt>
                <c:pt idx="687">
                  <c:v>6.3</c:v>
                </c:pt>
                <c:pt idx="688">
                  <c:v>8.1</c:v>
                </c:pt>
                <c:pt idx="689">
                  <c:v>6.6</c:v>
                </c:pt>
                <c:pt idx="690">
                  <c:v>6.9</c:v>
                </c:pt>
                <c:pt idx="691">
                  <c:v>6.1</c:v>
                </c:pt>
                <c:pt idx="692">
                  <c:v>4.3</c:v>
                </c:pt>
                <c:pt idx="693">
                  <c:v>6.6</c:v>
                </c:pt>
                <c:pt idx="694">
                  <c:v>6.8</c:v>
                </c:pt>
                <c:pt idx="695">
                  <c:v>3.8</c:v>
                </c:pt>
                <c:pt idx="696">
                  <c:v>5.9</c:v>
                </c:pt>
                <c:pt idx="697">
                  <c:v>7.9</c:v>
                </c:pt>
                <c:pt idx="698">
                  <c:v>6.3</c:v>
                </c:pt>
                <c:pt idx="699">
                  <c:v>5.5</c:v>
                </c:pt>
                <c:pt idx="700">
                  <c:v>7.7</c:v>
                </c:pt>
                <c:pt idx="701">
                  <c:v>6.3</c:v>
                </c:pt>
                <c:pt idx="702">
                  <c:v>7.1</c:v>
                </c:pt>
                <c:pt idx="703">
                  <c:v>8.5</c:v>
                </c:pt>
                <c:pt idx="704">
                  <c:v>5.9</c:v>
                </c:pt>
                <c:pt idx="705">
                  <c:v>5.8</c:v>
                </c:pt>
                <c:pt idx="706">
                  <c:v>8.1</c:v>
                </c:pt>
                <c:pt idx="707">
                  <c:v>7.9</c:v>
                </c:pt>
                <c:pt idx="708">
                  <c:v>7.2</c:v>
                </c:pt>
                <c:pt idx="709">
                  <c:v>6.3</c:v>
                </c:pt>
                <c:pt idx="710">
                  <c:v>8.1</c:v>
                </c:pt>
                <c:pt idx="711">
                  <c:v>7</c:v>
                </c:pt>
                <c:pt idx="712">
                  <c:v>5.5</c:v>
                </c:pt>
                <c:pt idx="713">
                  <c:v>6.7</c:v>
                </c:pt>
                <c:pt idx="714">
                  <c:v>5.2</c:v>
                </c:pt>
                <c:pt idx="715">
                  <c:v>7</c:v>
                </c:pt>
                <c:pt idx="716">
                  <c:v>6.1</c:v>
                </c:pt>
                <c:pt idx="717">
                  <c:v>6.6</c:v>
                </c:pt>
                <c:pt idx="718">
                  <c:v>5.5</c:v>
                </c:pt>
                <c:pt idx="719">
                  <c:v>5.9</c:v>
                </c:pt>
                <c:pt idx="720">
                  <c:v>5.4</c:v>
                </c:pt>
                <c:pt idx="721">
                  <c:v>6.4</c:v>
                </c:pt>
                <c:pt idx="722">
                  <c:v>5.7</c:v>
                </c:pt>
                <c:pt idx="723">
                  <c:v>6.7</c:v>
                </c:pt>
                <c:pt idx="724">
                  <c:v>7.1</c:v>
                </c:pt>
                <c:pt idx="725">
                  <c:v>6.8</c:v>
                </c:pt>
                <c:pt idx="726">
                  <c:v>6.5</c:v>
                </c:pt>
                <c:pt idx="727">
                  <c:v>7.6</c:v>
                </c:pt>
                <c:pt idx="728">
                  <c:v>5.5</c:v>
                </c:pt>
                <c:pt idx="729">
                  <c:v>6.5</c:v>
                </c:pt>
                <c:pt idx="730">
                  <c:v>7</c:v>
                </c:pt>
                <c:pt idx="731">
                  <c:v>5.8</c:v>
                </c:pt>
                <c:pt idx="732">
                  <c:v>7.3</c:v>
                </c:pt>
                <c:pt idx="733">
                  <c:v>6.6</c:v>
                </c:pt>
                <c:pt idx="734">
                  <c:v>4.4000000000000004</c:v>
                </c:pt>
                <c:pt idx="735">
                  <c:v>7.7</c:v>
                </c:pt>
                <c:pt idx="736">
                  <c:v>5</c:v>
                </c:pt>
                <c:pt idx="737">
                  <c:v>7.7</c:v>
                </c:pt>
                <c:pt idx="738">
                  <c:v>4.4000000000000004</c:v>
                </c:pt>
                <c:pt idx="739">
                  <c:v>6.1</c:v>
                </c:pt>
                <c:pt idx="740">
                  <c:v>5.4</c:v>
                </c:pt>
                <c:pt idx="741">
                  <c:v>6.8</c:v>
                </c:pt>
                <c:pt idx="742">
                  <c:v>6.5</c:v>
                </c:pt>
                <c:pt idx="743">
                  <c:v>7</c:v>
                </c:pt>
                <c:pt idx="744">
                  <c:v>6.3</c:v>
                </c:pt>
                <c:pt idx="745">
                  <c:v>6.3</c:v>
                </c:pt>
                <c:pt idx="746">
                  <c:v>6.1</c:v>
                </c:pt>
                <c:pt idx="747">
                  <c:v>6.1</c:v>
                </c:pt>
                <c:pt idx="748">
                  <c:v>7.3</c:v>
                </c:pt>
                <c:pt idx="749">
                  <c:v>5.3</c:v>
                </c:pt>
                <c:pt idx="750">
                  <c:v>5.4</c:v>
                </c:pt>
                <c:pt idx="751">
                  <c:v>6.2</c:v>
                </c:pt>
                <c:pt idx="752">
                  <c:v>6.6</c:v>
                </c:pt>
                <c:pt idx="753">
                  <c:v>5.9</c:v>
                </c:pt>
                <c:pt idx="754">
                  <c:v>6.3</c:v>
                </c:pt>
                <c:pt idx="755">
                  <c:v>7.2</c:v>
                </c:pt>
                <c:pt idx="756">
                  <c:v>6.8</c:v>
                </c:pt>
                <c:pt idx="757">
                  <c:v>6.1</c:v>
                </c:pt>
                <c:pt idx="758">
                  <c:v>7.8</c:v>
                </c:pt>
                <c:pt idx="759">
                  <c:v>5</c:v>
                </c:pt>
                <c:pt idx="760">
                  <c:v>6.2</c:v>
                </c:pt>
                <c:pt idx="761">
                  <c:v>6.7</c:v>
                </c:pt>
                <c:pt idx="762">
                  <c:v>4.9000000000000004</c:v>
                </c:pt>
                <c:pt idx="763">
                  <c:v>7.4</c:v>
                </c:pt>
                <c:pt idx="764">
                  <c:v>7.1</c:v>
                </c:pt>
                <c:pt idx="765">
                  <c:v>6.2</c:v>
                </c:pt>
                <c:pt idx="766">
                  <c:v>4.9000000000000004</c:v>
                </c:pt>
                <c:pt idx="767">
                  <c:v>6.1</c:v>
                </c:pt>
                <c:pt idx="768">
                  <c:v>6.1</c:v>
                </c:pt>
                <c:pt idx="769">
                  <c:v>6.4</c:v>
                </c:pt>
                <c:pt idx="770">
                  <c:v>6.3</c:v>
                </c:pt>
                <c:pt idx="771">
                  <c:v>6.8</c:v>
                </c:pt>
                <c:pt idx="772">
                  <c:v>6.6</c:v>
                </c:pt>
                <c:pt idx="773">
                  <c:v>5.7</c:v>
                </c:pt>
                <c:pt idx="774">
                  <c:v>5.9</c:v>
                </c:pt>
                <c:pt idx="775">
                  <c:v>6</c:v>
                </c:pt>
                <c:pt idx="776">
                  <c:v>6.1</c:v>
                </c:pt>
                <c:pt idx="777">
                  <c:v>6.7</c:v>
                </c:pt>
                <c:pt idx="778">
                  <c:v>6.7</c:v>
                </c:pt>
                <c:pt idx="779">
                  <c:v>7.9</c:v>
                </c:pt>
                <c:pt idx="780">
                  <c:v>5</c:v>
                </c:pt>
                <c:pt idx="781">
                  <c:v>4.3</c:v>
                </c:pt>
                <c:pt idx="782">
                  <c:v>5.7</c:v>
                </c:pt>
                <c:pt idx="783">
                  <c:v>6.7</c:v>
                </c:pt>
                <c:pt idx="784">
                  <c:v>6.7</c:v>
                </c:pt>
                <c:pt idx="785">
                  <c:v>6.1</c:v>
                </c:pt>
                <c:pt idx="786">
                  <c:v>5.6</c:v>
                </c:pt>
                <c:pt idx="787">
                  <c:v>6.6</c:v>
                </c:pt>
                <c:pt idx="788">
                  <c:v>6.9</c:v>
                </c:pt>
                <c:pt idx="789">
                  <c:v>4.8</c:v>
                </c:pt>
                <c:pt idx="790">
                  <c:v>6.2</c:v>
                </c:pt>
                <c:pt idx="791">
                  <c:v>6</c:v>
                </c:pt>
                <c:pt idx="792">
                  <c:v>4.9000000000000004</c:v>
                </c:pt>
                <c:pt idx="793">
                  <c:v>5.6</c:v>
                </c:pt>
                <c:pt idx="794">
                  <c:v>6.1</c:v>
                </c:pt>
                <c:pt idx="795">
                  <c:v>6.1</c:v>
                </c:pt>
                <c:pt idx="796">
                  <c:v>4.8</c:v>
                </c:pt>
                <c:pt idx="797">
                  <c:v>5.5</c:v>
                </c:pt>
                <c:pt idx="798">
                  <c:v>3.8</c:v>
                </c:pt>
                <c:pt idx="799">
                  <c:v>6.5</c:v>
                </c:pt>
                <c:pt idx="800">
                  <c:v>6</c:v>
                </c:pt>
                <c:pt idx="801">
                  <c:v>6.7</c:v>
                </c:pt>
                <c:pt idx="802">
                  <c:v>8.1</c:v>
                </c:pt>
                <c:pt idx="803">
                  <c:v>4.9000000000000004</c:v>
                </c:pt>
                <c:pt idx="804">
                  <c:v>7.3</c:v>
                </c:pt>
                <c:pt idx="805">
                  <c:v>6.4</c:v>
                </c:pt>
                <c:pt idx="806">
                  <c:v>6.6</c:v>
                </c:pt>
                <c:pt idx="807">
                  <c:v>6.7</c:v>
                </c:pt>
                <c:pt idx="808">
                  <c:v>3.6</c:v>
                </c:pt>
                <c:pt idx="809">
                  <c:v>5.7</c:v>
                </c:pt>
                <c:pt idx="810">
                  <c:v>6</c:v>
                </c:pt>
                <c:pt idx="811">
                  <c:v>4.9000000000000004</c:v>
                </c:pt>
                <c:pt idx="812">
                  <c:v>4.7</c:v>
                </c:pt>
                <c:pt idx="813">
                  <c:v>6.3</c:v>
                </c:pt>
                <c:pt idx="814">
                  <c:v>5.9</c:v>
                </c:pt>
                <c:pt idx="815">
                  <c:v>5.9</c:v>
                </c:pt>
                <c:pt idx="816">
                  <c:v>7</c:v>
                </c:pt>
                <c:pt idx="817">
                  <c:v>7.5</c:v>
                </c:pt>
                <c:pt idx="818">
                  <c:v>5.6</c:v>
                </c:pt>
                <c:pt idx="819">
                  <c:v>6.4</c:v>
                </c:pt>
                <c:pt idx="820">
                  <c:v>6.3</c:v>
                </c:pt>
                <c:pt idx="821">
                  <c:v>4.3</c:v>
                </c:pt>
                <c:pt idx="822">
                  <c:v>5.9</c:v>
                </c:pt>
                <c:pt idx="823">
                  <c:v>6.7</c:v>
                </c:pt>
                <c:pt idx="824">
                  <c:v>5.5</c:v>
                </c:pt>
                <c:pt idx="825">
                  <c:v>6.2</c:v>
                </c:pt>
                <c:pt idx="826">
                  <c:v>8.8000000000000007</c:v>
                </c:pt>
                <c:pt idx="827">
                  <c:v>5.2</c:v>
                </c:pt>
                <c:pt idx="828">
                  <c:v>7</c:v>
                </c:pt>
                <c:pt idx="829">
                  <c:v>6.6</c:v>
                </c:pt>
                <c:pt idx="830">
                  <c:v>7.3</c:v>
                </c:pt>
                <c:pt idx="831">
                  <c:v>5.6</c:v>
                </c:pt>
                <c:pt idx="832">
                  <c:v>6.6</c:v>
                </c:pt>
                <c:pt idx="833">
                  <c:v>5.4</c:v>
                </c:pt>
                <c:pt idx="834">
                  <c:v>6.3</c:v>
                </c:pt>
                <c:pt idx="835">
                  <c:v>7.9</c:v>
                </c:pt>
                <c:pt idx="836">
                  <c:v>6.3</c:v>
                </c:pt>
                <c:pt idx="837">
                  <c:v>6</c:v>
                </c:pt>
                <c:pt idx="838">
                  <c:v>7.2</c:v>
                </c:pt>
                <c:pt idx="839">
                  <c:v>5.0999999999999996</c:v>
                </c:pt>
                <c:pt idx="840">
                  <c:v>7.3</c:v>
                </c:pt>
                <c:pt idx="841">
                  <c:v>8</c:v>
                </c:pt>
                <c:pt idx="842">
                  <c:v>6.2</c:v>
                </c:pt>
                <c:pt idx="843">
                  <c:v>6</c:v>
                </c:pt>
                <c:pt idx="844">
                  <c:v>6.7</c:v>
                </c:pt>
                <c:pt idx="845">
                  <c:v>8.1</c:v>
                </c:pt>
                <c:pt idx="846">
                  <c:v>6.4</c:v>
                </c:pt>
                <c:pt idx="847">
                  <c:v>8.4</c:v>
                </c:pt>
                <c:pt idx="848">
                  <c:v>8</c:v>
                </c:pt>
                <c:pt idx="849">
                  <c:v>6.3</c:v>
                </c:pt>
                <c:pt idx="850">
                  <c:v>6.4</c:v>
                </c:pt>
                <c:pt idx="851">
                  <c:v>6.6</c:v>
                </c:pt>
                <c:pt idx="852">
                  <c:v>6.4</c:v>
                </c:pt>
                <c:pt idx="853">
                  <c:v>6</c:v>
                </c:pt>
                <c:pt idx="854">
                  <c:v>6.6</c:v>
                </c:pt>
                <c:pt idx="855">
                  <c:v>5.9</c:v>
                </c:pt>
                <c:pt idx="856">
                  <c:v>6.4</c:v>
                </c:pt>
                <c:pt idx="857">
                  <c:v>6.3</c:v>
                </c:pt>
                <c:pt idx="858">
                  <c:v>7.3</c:v>
                </c:pt>
                <c:pt idx="859">
                  <c:v>6.8</c:v>
                </c:pt>
                <c:pt idx="860">
                  <c:v>7.2</c:v>
                </c:pt>
                <c:pt idx="861">
                  <c:v>5.7</c:v>
                </c:pt>
                <c:pt idx="862">
                  <c:v>6</c:v>
                </c:pt>
                <c:pt idx="863">
                  <c:v>6.5</c:v>
                </c:pt>
                <c:pt idx="864">
                  <c:v>5.8</c:v>
                </c:pt>
                <c:pt idx="865">
                  <c:v>5.8</c:v>
                </c:pt>
                <c:pt idx="866">
                  <c:v>6.7</c:v>
                </c:pt>
                <c:pt idx="867">
                  <c:v>7.8</c:v>
                </c:pt>
                <c:pt idx="868">
                  <c:v>5.6</c:v>
                </c:pt>
                <c:pt idx="869">
                  <c:v>5.8</c:v>
                </c:pt>
                <c:pt idx="870">
                  <c:v>7.4</c:v>
                </c:pt>
                <c:pt idx="871">
                  <c:v>6.9</c:v>
                </c:pt>
                <c:pt idx="872">
                  <c:v>5.5</c:v>
                </c:pt>
                <c:pt idx="873">
                  <c:v>6.3</c:v>
                </c:pt>
                <c:pt idx="874">
                  <c:v>4.7</c:v>
                </c:pt>
                <c:pt idx="875">
                  <c:v>5.6</c:v>
                </c:pt>
                <c:pt idx="876">
                  <c:v>6.4</c:v>
                </c:pt>
                <c:pt idx="877">
                  <c:v>4.2</c:v>
                </c:pt>
                <c:pt idx="878">
                  <c:v>6.4</c:v>
                </c:pt>
                <c:pt idx="879">
                  <c:v>7.7</c:v>
                </c:pt>
                <c:pt idx="880">
                  <c:v>7.7</c:v>
                </c:pt>
                <c:pt idx="881">
                  <c:v>5.3</c:v>
                </c:pt>
                <c:pt idx="882">
                  <c:v>6.7</c:v>
                </c:pt>
                <c:pt idx="883">
                  <c:v>7.7</c:v>
                </c:pt>
                <c:pt idx="884">
                  <c:v>5.7</c:v>
                </c:pt>
                <c:pt idx="885">
                  <c:v>7.6</c:v>
                </c:pt>
                <c:pt idx="886">
                  <c:v>6.4</c:v>
                </c:pt>
                <c:pt idx="887">
                  <c:v>5.6</c:v>
                </c:pt>
                <c:pt idx="888">
                  <c:v>6.8</c:v>
                </c:pt>
                <c:pt idx="889">
                  <c:v>2.4</c:v>
                </c:pt>
                <c:pt idx="890">
                  <c:v>6.2</c:v>
                </c:pt>
                <c:pt idx="891">
                  <c:v>5.9</c:v>
                </c:pt>
                <c:pt idx="892">
                  <c:v>7.1</c:v>
                </c:pt>
                <c:pt idx="893">
                  <c:v>7.6</c:v>
                </c:pt>
                <c:pt idx="894">
                  <c:v>5.5</c:v>
                </c:pt>
                <c:pt idx="895">
                  <c:v>7</c:v>
                </c:pt>
                <c:pt idx="896">
                  <c:v>7.1</c:v>
                </c:pt>
                <c:pt idx="897">
                  <c:v>7.4</c:v>
                </c:pt>
                <c:pt idx="898">
                  <c:v>7.6</c:v>
                </c:pt>
                <c:pt idx="899">
                  <c:v>5.9</c:v>
                </c:pt>
                <c:pt idx="900">
                  <c:v>5.9</c:v>
                </c:pt>
                <c:pt idx="901">
                  <c:v>8</c:v>
                </c:pt>
                <c:pt idx="902">
                  <c:v>7.4</c:v>
                </c:pt>
                <c:pt idx="903">
                  <c:v>5.8</c:v>
                </c:pt>
                <c:pt idx="904">
                  <c:v>6.3</c:v>
                </c:pt>
                <c:pt idx="905">
                  <c:v>5.7</c:v>
                </c:pt>
                <c:pt idx="906">
                  <c:v>5.0999999999999996</c:v>
                </c:pt>
                <c:pt idx="907">
                  <c:v>7.6</c:v>
                </c:pt>
                <c:pt idx="908">
                  <c:v>6.4</c:v>
                </c:pt>
                <c:pt idx="909">
                  <c:v>7.4</c:v>
                </c:pt>
                <c:pt idx="910">
                  <c:v>8.1999999999999993</c:v>
                </c:pt>
                <c:pt idx="911">
                  <c:v>6.5</c:v>
                </c:pt>
                <c:pt idx="912">
                  <c:v>5.5</c:v>
                </c:pt>
                <c:pt idx="913">
                  <c:v>6.5</c:v>
                </c:pt>
                <c:pt idx="914">
                  <c:v>5.6</c:v>
                </c:pt>
                <c:pt idx="915">
                  <c:v>4.9000000000000004</c:v>
                </c:pt>
                <c:pt idx="916">
                  <c:v>4.5999999999999996</c:v>
                </c:pt>
                <c:pt idx="917">
                  <c:v>7.9</c:v>
                </c:pt>
                <c:pt idx="918">
                  <c:v>7.1</c:v>
                </c:pt>
                <c:pt idx="919">
                  <c:v>6.9</c:v>
                </c:pt>
                <c:pt idx="920">
                  <c:v>7.3</c:v>
                </c:pt>
                <c:pt idx="921">
                  <c:v>7</c:v>
                </c:pt>
                <c:pt idx="922">
                  <c:v>7.7</c:v>
                </c:pt>
                <c:pt idx="923">
                  <c:v>6.7</c:v>
                </c:pt>
                <c:pt idx="924">
                  <c:v>6.3</c:v>
                </c:pt>
                <c:pt idx="925">
                  <c:v>5.8</c:v>
                </c:pt>
                <c:pt idx="926">
                  <c:v>7.1</c:v>
                </c:pt>
                <c:pt idx="927">
                  <c:v>7.3</c:v>
                </c:pt>
                <c:pt idx="928">
                  <c:v>6.4</c:v>
                </c:pt>
                <c:pt idx="929">
                  <c:v>7.1</c:v>
                </c:pt>
                <c:pt idx="930">
                  <c:v>7.6</c:v>
                </c:pt>
                <c:pt idx="931">
                  <c:v>6.8</c:v>
                </c:pt>
                <c:pt idx="932">
                  <c:v>6.6</c:v>
                </c:pt>
                <c:pt idx="933">
                  <c:v>6.7</c:v>
                </c:pt>
                <c:pt idx="934">
                  <c:v>6.1</c:v>
                </c:pt>
                <c:pt idx="935">
                  <c:v>6</c:v>
                </c:pt>
                <c:pt idx="936">
                  <c:v>7.6</c:v>
                </c:pt>
                <c:pt idx="937">
                  <c:v>7.1</c:v>
                </c:pt>
                <c:pt idx="938">
                  <c:v>5</c:v>
                </c:pt>
                <c:pt idx="939">
                  <c:v>7.1</c:v>
                </c:pt>
                <c:pt idx="940">
                  <c:v>6.2</c:v>
                </c:pt>
                <c:pt idx="941">
                  <c:v>5.6</c:v>
                </c:pt>
                <c:pt idx="942">
                  <c:v>5.4</c:v>
                </c:pt>
                <c:pt idx="943">
                  <c:v>7.4</c:v>
                </c:pt>
                <c:pt idx="944">
                  <c:v>5</c:v>
                </c:pt>
                <c:pt idx="945">
                  <c:v>5.2</c:v>
                </c:pt>
                <c:pt idx="946">
                  <c:v>7.6</c:v>
                </c:pt>
                <c:pt idx="947">
                  <c:v>6.6</c:v>
                </c:pt>
                <c:pt idx="948">
                  <c:v>7</c:v>
                </c:pt>
                <c:pt idx="949">
                  <c:v>5.7</c:v>
                </c:pt>
                <c:pt idx="950">
                  <c:v>8.1999999999999993</c:v>
                </c:pt>
                <c:pt idx="951">
                  <c:v>6.2</c:v>
                </c:pt>
                <c:pt idx="952">
                  <c:v>7.9</c:v>
                </c:pt>
                <c:pt idx="953">
                  <c:v>6.6</c:v>
                </c:pt>
                <c:pt idx="954">
                  <c:v>4.7</c:v>
                </c:pt>
                <c:pt idx="955">
                  <c:v>6.3</c:v>
                </c:pt>
                <c:pt idx="956">
                  <c:v>6.1</c:v>
                </c:pt>
                <c:pt idx="957">
                  <c:v>6.7</c:v>
                </c:pt>
                <c:pt idx="958">
                  <c:v>6.1</c:v>
                </c:pt>
                <c:pt idx="959">
                  <c:v>7</c:v>
                </c:pt>
                <c:pt idx="960">
                  <c:v>7.4</c:v>
                </c:pt>
                <c:pt idx="961">
                  <c:v>7.3</c:v>
                </c:pt>
                <c:pt idx="962">
                  <c:v>5.8</c:v>
                </c:pt>
                <c:pt idx="963">
                  <c:v>6.7</c:v>
                </c:pt>
                <c:pt idx="964">
                  <c:v>5.8</c:v>
                </c:pt>
                <c:pt idx="965">
                  <c:v>7.8</c:v>
                </c:pt>
                <c:pt idx="966">
                  <c:v>6.6</c:v>
                </c:pt>
                <c:pt idx="967">
                  <c:v>6.5</c:v>
                </c:pt>
                <c:pt idx="968">
                  <c:v>6.7</c:v>
                </c:pt>
                <c:pt idx="969">
                  <c:v>7.3</c:v>
                </c:pt>
                <c:pt idx="970">
                  <c:v>5.8</c:v>
                </c:pt>
                <c:pt idx="971">
                  <c:v>5.5</c:v>
                </c:pt>
                <c:pt idx="972">
                  <c:v>6.3</c:v>
                </c:pt>
                <c:pt idx="973">
                  <c:v>7.4</c:v>
                </c:pt>
                <c:pt idx="974">
                  <c:v>5.9</c:v>
                </c:pt>
                <c:pt idx="975">
                  <c:v>6.2</c:v>
                </c:pt>
                <c:pt idx="976">
                  <c:v>5.9</c:v>
                </c:pt>
                <c:pt idx="977">
                  <c:v>6.5</c:v>
                </c:pt>
                <c:pt idx="978">
                  <c:v>4.4000000000000004</c:v>
                </c:pt>
                <c:pt idx="979">
                  <c:v>3.5</c:v>
                </c:pt>
                <c:pt idx="980">
                  <c:v>6.6</c:v>
                </c:pt>
                <c:pt idx="981">
                  <c:v>6</c:v>
                </c:pt>
                <c:pt idx="982">
                  <c:v>6.4</c:v>
                </c:pt>
                <c:pt idx="983">
                  <c:v>6.5</c:v>
                </c:pt>
                <c:pt idx="984">
                  <c:v>7.8</c:v>
                </c:pt>
                <c:pt idx="985">
                  <c:v>4.3</c:v>
                </c:pt>
                <c:pt idx="986">
                  <c:v>4.2</c:v>
                </c:pt>
                <c:pt idx="987">
                  <c:v>6.5</c:v>
                </c:pt>
                <c:pt idx="988">
                  <c:v>6.1</c:v>
                </c:pt>
                <c:pt idx="989">
                  <c:v>6.3</c:v>
                </c:pt>
                <c:pt idx="990">
                  <c:v>6.2</c:v>
                </c:pt>
                <c:pt idx="991">
                  <c:v>5.9</c:v>
                </c:pt>
                <c:pt idx="992">
                  <c:v>5.9</c:v>
                </c:pt>
                <c:pt idx="993">
                  <c:v>6.5</c:v>
                </c:pt>
                <c:pt idx="994">
                  <c:v>6.4</c:v>
                </c:pt>
                <c:pt idx="995">
                  <c:v>6.5</c:v>
                </c:pt>
                <c:pt idx="996">
                  <c:v>5.7</c:v>
                </c:pt>
                <c:pt idx="997">
                  <c:v>7.5</c:v>
                </c:pt>
                <c:pt idx="998">
                  <c:v>8</c:v>
                </c:pt>
                <c:pt idx="999">
                  <c:v>7.3</c:v>
                </c:pt>
                <c:pt idx="1000">
                  <c:v>6.7</c:v>
                </c:pt>
                <c:pt idx="1001">
                  <c:v>7.5</c:v>
                </c:pt>
                <c:pt idx="1002">
                  <c:v>5.4</c:v>
                </c:pt>
                <c:pt idx="1003">
                  <c:v>6.6</c:v>
                </c:pt>
                <c:pt idx="1004">
                  <c:v>7.7</c:v>
                </c:pt>
                <c:pt idx="1005">
                  <c:v>5.8</c:v>
                </c:pt>
                <c:pt idx="1006">
                  <c:v>6.4</c:v>
                </c:pt>
                <c:pt idx="1007">
                  <c:v>5.6</c:v>
                </c:pt>
                <c:pt idx="1008">
                  <c:v>6</c:v>
                </c:pt>
                <c:pt idx="1009">
                  <c:v>6.2</c:v>
                </c:pt>
                <c:pt idx="1010">
                  <c:v>5.9</c:v>
                </c:pt>
                <c:pt idx="1011">
                  <c:v>5.0999999999999996</c:v>
                </c:pt>
                <c:pt idx="1012">
                  <c:v>6.8</c:v>
                </c:pt>
                <c:pt idx="1013">
                  <c:v>7</c:v>
                </c:pt>
                <c:pt idx="1014">
                  <c:v>6</c:v>
                </c:pt>
                <c:pt idx="1015">
                  <c:v>5.0999999999999996</c:v>
                </c:pt>
                <c:pt idx="1016">
                  <c:v>5.8</c:v>
                </c:pt>
                <c:pt idx="1017">
                  <c:v>6.2</c:v>
                </c:pt>
                <c:pt idx="1018">
                  <c:v>6.4</c:v>
                </c:pt>
                <c:pt idx="1019">
                  <c:v>4.8</c:v>
                </c:pt>
                <c:pt idx="1020">
                  <c:v>4.9000000000000004</c:v>
                </c:pt>
                <c:pt idx="1021">
                  <c:v>5.6</c:v>
                </c:pt>
                <c:pt idx="1022">
                  <c:v>5.5</c:v>
                </c:pt>
                <c:pt idx="1023">
                  <c:v>3.7</c:v>
                </c:pt>
                <c:pt idx="1024">
                  <c:v>5.9</c:v>
                </c:pt>
                <c:pt idx="1025">
                  <c:v>8.5</c:v>
                </c:pt>
                <c:pt idx="1026">
                  <c:v>6.3</c:v>
                </c:pt>
                <c:pt idx="1027">
                  <c:v>7.4</c:v>
                </c:pt>
                <c:pt idx="1028">
                  <c:v>7.6</c:v>
                </c:pt>
                <c:pt idx="1029">
                  <c:v>8.3000000000000007</c:v>
                </c:pt>
                <c:pt idx="1030">
                  <c:v>6.6</c:v>
                </c:pt>
                <c:pt idx="1031">
                  <c:v>6.9</c:v>
                </c:pt>
                <c:pt idx="1032">
                  <c:v>6.7</c:v>
                </c:pt>
                <c:pt idx="1033">
                  <c:v>6.8</c:v>
                </c:pt>
                <c:pt idx="1034">
                  <c:v>4.5999999999999996</c:v>
                </c:pt>
                <c:pt idx="1035">
                  <c:v>7.1</c:v>
                </c:pt>
                <c:pt idx="1036">
                  <c:v>6.4</c:v>
                </c:pt>
                <c:pt idx="1037">
                  <c:v>6.4</c:v>
                </c:pt>
                <c:pt idx="1038">
                  <c:v>7.4</c:v>
                </c:pt>
                <c:pt idx="1039">
                  <c:v>6.4</c:v>
                </c:pt>
                <c:pt idx="1040">
                  <c:v>6</c:v>
                </c:pt>
                <c:pt idx="1041">
                  <c:v>6.5</c:v>
                </c:pt>
                <c:pt idx="1042">
                  <c:v>7.8</c:v>
                </c:pt>
                <c:pt idx="1043">
                  <c:v>6</c:v>
                </c:pt>
                <c:pt idx="1044">
                  <c:v>7</c:v>
                </c:pt>
                <c:pt idx="1045">
                  <c:v>6</c:v>
                </c:pt>
                <c:pt idx="1046">
                  <c:v>7.8</c:v>
                </c:pt>
                <c:pt idx="1047">
                  <c:v>6.1</c:v>
                </c:pt>
                <c:pt idx="1048">
                  <c:v>6.8</c:v>
                </c:pt>
                <c:pt idx="1049">
                  <c:v>6.4</c:v>
                </c:pt>
                <c:pt idx="1050">
                  <c:v>7.7</c:v>
                </c:pt>
                <c:pt idx="1051">
                  <c:v>8.1</c:v>
                </c:pt>
                <c:pt idx="1052">
                  <c:v>4.5</c:v>
                </c:pt>
                <c:pt idx="1053">
                  <c:v>5.8</c:v>
                </c:pt>
                <c:pt idx="1054">
                  <c:v>6.3</c:v>
                </c:pt>
                <c:pt idx="1055">
                  <c:v>5.7</c:v>
                </c:pt>
                <c:pt idx="1056">
                  <c:v>7.2</c:v>
                </c:pt>
                <c:pt idx="1057">
                  <c:v>7.6</c:v>
                </c:pt>
                <c:pt idx="1058">
                  <c:v>4.7</c:v>
                </c:pt>
                <c:pt idx="1059">
                  <c:v>6.6</c:v>
                </c:pt>
                <c:pt idx="1060">
                  <c:v>6.8</c:v>
                </c:pt>
                <c:pt idx="1061">
                  <c:v>7.3</c:v>
                </c:pt>
                <c:pt idx="1062">
                  <c:v>2.7</c:v>
                </c:pt>
                <c:pt idx="1063">
                  <c:v>4.8</c:v>
                </c:pt>
                <c:pt idx="1064">
                  <c:v>6.3</c:v>
                </c:pt>
                <c:pt idx="1065">
                  <c:v>5.5</c:v>
                </c:pt>
                <c:pt idx="1066">
                  <c:v>6.2</c:v>
                </c:pt>
                <c:pt idx="1067">
                  <c:v>5.8</c:v>
                </c:pt>
                <c:pt idx="1068">
                  <c:v>5.7</c:v>
                </c:pt>
                <c:pt idx="1069">
                  <c:v>6.5</c:v>
                </c:pt>
                <c:pt idx="1070">
                  <c:v>6.7</c:v>
                </c:pt>
                <c:pt idx="1071">
                  <c:v>7.4</c:v>
                </c:pt>
                <c:pt idx="1072">
                  <c:v>6.9</c:v>
                </c:pt>
                <c:pt idx="1073">
                  <c:v>5.5</c:v>
                </c:pt>
                <c:pt idx="1074">
                  <c:v>8.1</c:v>
                </c:pt>
                <c:pt idx="1075">
                  <c:v>7.7</c:v>
                </c:pt>
                <c:pt idx="1076">
                  <c:v>7.3</c:v>
                </c:pt>
                <c:pt idx="1077">
                  <c:v>5.2</c:v>
                </c:pt>
                <c:pt idx="1078">
                  <c:v>7.1</c:v>
                </c:pt>
                <c:pt idx="1079">
                  <c:v>7.1</c:v>
                </c:pt>
                <c:pt idx="1080">
                  <c:v>7.2</c:v>
                </c:pt>
                <c:pt idx="1081">
                  <c:v>6.5</c:v>
                </c:pt>
                <c:pt idx="1082">
                  <c:v>4.5999999999999996</c:v>
                </c:pt>
                <c:pt idx="1083">
                  <c:v>5.6</c:v>
                </c:pt>
                <c:pt idx="1084">
                  <c:v>7.7</c:v>
                </c:pt>
                <c:pt idx="1085">
                  <c:v>7.2</c:v>
                </c:pt>
                <c:pt idx="1086">
                  <c:v>6.8</c:v>
                </c:pt>
                <c:pt idx="1087">
                  <c:v>5.4</c:v>
                </c:pt>
                <c:pt idx="1088">
                  <c:v>6.3</c:v>
                </c:pt>
                <c:pt idx="1089">
                  <c:v>7.2</c:v>
                </c:pt>
                <c:pt idx="1090">
                  <c:v>5.6</c:v>
                </c:pt>
                <c:pt idx="1091">
                  <c:v>6.8</c:v>
                </c:pt>
                <c:pt idx="1092">
                  <c:v>4.3</c:v>
                </c:pt>
                <c:pt idx="1093">
                  <c:v>6.3</c:v>
                </c:pt>
                <c:pt idx="1094">
                  <c:v>6.5</c:v>
                </c:pt>
                <c:pt idx="1095">
                  <c:v>6.4</c:v>
                </c:pt>
                <c:pt idx="1096">
                  <c:v>6.3</c:v>
                </c:pt>
                <c:pt idx="1097">
                  <c:v>5.9</c:v>
                </c:pt>
                <c:pt idx="1098">
                  <c:v>6.5</c:v>
                </c:pt>
                <c:pt idx="1099">
                  <c:v>6.5</c:v>
                </c:pt>
                <c:pt idx="1100">
                  <c:v>6.1</c:v>
                </c:pt>
                <c:pt idx="1101">
                  <c:v>5.9</c:v>
                </c:pt>
                <c:pt idx="1102">
                  <c:v>6.6</c:v>
                </c:pt>
                <c:pt idx="1103">
                  <c:v>7.4</c:v>
                </c:pt>
                <c:pt idx="1104">
                  <c:v>7.3</c:v>
                </c:pt>
                <c:pt idx="1105">
                  <c:v>6.6</c:v>
                </c:pt>
                <c:pt idx="1106">
                  <c:v>5.6</c:v>
                </c:pt>
                <c:pt idx="1107">
                  <c:v>5.3</c:v>
                </c:pt>
                <c:pt idx="1108">
                  <c:v>6</c:v>
                </c:pt>
                <c:pt idx="1109">
                  <c:v>5.4</c:v>
                </c:pt>
                <c:pt idx="1110">
                  <c:v>6.8</c:v>
                </c:pt>
                <c:pt idx="1111">
                  <c:v>6.4</c:v>
                </c:pt>
                <c:pt idx="1112">
                  <c:v>4.9000000000000004</c:v>
                </c:pt>
                <c:pt idx="1113">
                  <c:v>5.8</c:v>
                </c:pt>
                <c:pt idx="1114">
                  <c:v>7.1</c:v>
                </c:pt>
                <c:pt idx="1115">
                  <c:v>7.2</c:v>
                </c:pt>
                <c:pt idx="1116">
                  <c:v>6</c:v>
                </c:pt>
                <c:pt idx="1117">
                  <c:v>6</c:v>
                </c:pt>
                <c:pt idx="1118">
                  <c:v>7</c:v>
                </c:pt>
                <c:pt idx="1119">
                  <c:v>5.4</c:v>
                </c:pt>
                <c:pt idx="1120">
                  <c:v>6.5</c:v>
                </c:pt>
                <c:pt idx="1121">
                  <c:v>6.4</c:v>
                </c:pt>
                <c:pt idx="1122">
                  <c:v>8.3000000000000007</c:v>
                </c:pt>
                <c:pt idx="1123">
                  <c:v>4.9000000000000004</c:v>
                </c:pt>
                <c:pt idx="1124">
                  <c:v>6.3</c:v>
                </c:pt>
                <c:pt idx="1125">
                  <c:v>1.7</c:v>
                </c:pt>
                <c:pt idx="1126">
                  <c:v>7.7</c:v>
                </c:pt>
                <c:pt idx="1127">
                  <c:v>7.8</c:v>
                </c:pt>
                <c:pt idx="1128">
                  <c:v>5.5</c:v>
                </c:pt>
                <c:pt idx="1129">
                  <c:v>7.5</c:v>
                </c:pt>
                <c:pt idx="1130">
                  <c:v>6.4</c:v>
                </c:pt>
                <c:pt idx="1131">
                  <c:v>5.6</c:v>
                </c:pt>
                <c:pt idx="1132">
                  <c:v>7.5</c:v>
                </c:pt>
                <c:pt idx="1133">
                  <c:v>6.8</c:v>
                </c:pt>
                <c:pt idx="1134">
                  <c:v>6.8</c:v>
                </c:pt>
                <c:pt idx="1135">
                  <c:v>6</c:v>
                </c:pt>
                <c:pt idx="1136">
                  <c:v>7.3</c:v>
                </c:pt>
                <c:pt idx="1137">
                  <c:v>6</c:v>
                </c:pt>
                <c:pt idx="1138">
                  <c:v>7</c:v>
                </c:pt>
                <c:pt idx="1139">
                  <c:v>5.0999999999999996</c:v>
                </c:pt>
                <c:pt idx="1140">
                  <c:v>6.8</c:v>
                </c:pt>
                <c:pt idx="1141">
                  <c:v>6.5</c:v>
                </c:pt>
                <c:pt idx="1142">
                  <c:v>6.6</c:v>
                </c:pt>
                <c:pt idx="1143">
                  <c:v>7.2</c:v>
                </c:pt>
                <c:pt idx="1144">
                  <c:v>7</c:v>
                </c:pt>
                <c:pt idx="1145">
                  <c:v>7</c:v>
                </c:pt>
                <c:pt idx="1146">
                  <c:v>5.9</c:v>
                </c:pt>
                <c:pt idx="1147">
                  <c:v>5.4</c:v>
                </c:pt>
                <c:pt idx="1148">
                  <c:v>6.6</c:v>
                </c:pt>
                <c:pt idx="1149">
                  <c:v>7</c:v>
                </c:pt>
                <c:pt idx="1150">
                  <c:v>6.5</c:v>
                </c:pt>
                <c:pt idx="1151">
                  <c:v>6.3</c:v>
                </c:pt>
                <c:pt idx="1152">
                  <c:v>6.5</c:v>
                </c:pt>
                <c:pt idx="1153">
                  <c:v>6.5</c:v>
                </c:pt>
                <c:pt idx="1154">
                  <c:v>5.8</c:v>
                </c:pt>
                <c:pt idx="1155">
                  <c:v>6.6</c:v>
                </c:pt>
                <c:pt idx="1156">
                  <c:v>5.4</c:v>
                </c:pt>
                <c:pt idx="1157">
                  <c:v>6.1</c:v>
                </c:pt>
                <c:pt idx="1158">
                  <c:v>4</c:v>
                </c:pt>
                <c:pt idx="1159">
                  <c:v>7.6</c:v>
                </c:pt>
                <c:pt idx="1160">
                  <c:v>7.9</c:v>
                </c:pt>
                <c:pt idx="1161">
                  <c:v>5.3</c:v>
                </c:pt>
                <c:pt idx="1162">
                  <c:v>6.6</c:v>
                </c:pt>
                <c:pt idx="1163">
                  <c:v>6.3</c:v>
                </c:pt>
                <c:pt idx="1164">
                  <c:v>7.5</c:v>
                </c:pt>
                <c:pt idx="1165">
                  <c:v>7.2</c:v>
                </c:pt>
                <c:pt idx="1166">
                  <c:v>7</c:v>
                </c:pt>
                <c:pt idx="1167">
                  <c:v>4.9000000000000004</c:v>
                </c:pt>
                <c:pt idx="1168">
                  <c:v>6.9</c:v>
                </c:pt>
                <c:pt idx="1169">
                  <c:v>5.2</c:v>
                </c:pt>
                <c:pt idx="1170">
                  <c:v>8.1</c:v>
                </c:pt>
                <c:pt idx="1171">
                  <c:v>6.6</c:v>
                </c:pt>
                <c:pt idx="1172">
                  <c:v>6.2</c:v>
                </c:pt>
                <c:pt idx="1173">
                  <c:v>7.2</c:v>
                </c:pt>
                <c:pt idx="1174">
                  <c:v>7.3</c:v>
                </c:pt>
                <c:pt idx="1175">
                  <c:v>6.7</c:v>
                </c:pt>
                <c:pt idx="1176">
                  <c:v>6.4</c:v>
                </c:pt>
                <c:pt idx="1177">
                  <c:v>7.8</c:v>
                </c:pt>
                <c:pt idx="1178">
                  <c:v>6.4</c:v>
                </c:pt>
                <c:pt idx="1179">
                  <c:v>4.0999999999999996</c:v>
                </c:pt>
                <c:pt idx="1180">
                  <c:v>4.0999999999999996</c:v>
                </c:pt>
                <c:pt idx="1181">
                  <c:v>7.4</c:v>
                </c:pt>
                <c:pt idx="1182">
                  <c:v>5.8</c:v>
                </c:pt>
                <c:pt idx="1183">
                  <c:v>7.6</c:v>
                </c:pt>
                <c:pt idx="1184">
                  <c:v>7.2</c:v>
                </c:pt>
                <c:pt idx="1185">
                  <c:v>7.8</c:v>
                </c:pt>
                <c:pt idx="1186">
                  <c:v>7.7</c:v>
                </c:pt>
                <c:pt idx="1187">
                  <c:v>6.4</c:v>
                </c:pt>
                <c:pt idx="1188">
                  <c:v>5.0999999999999996</c:v>
                </c:pt>
                <c:pt idx="1189">
                  <c:v>5.5</c:v>
                </c:pt>
                <c:pt idx="1190">
                  <c:v>7.4</c:v>
                </c:pt>
                <c:pt idx="1191">
                  <c:v>6</c:v>
                </c:pt>
                <c:pt idx="1192">
                  <c:v>7.5</c:v>
                </c:pt>
                <c:pt idx="1193">
                  <c:v>7</c:v>
                </c:pt>
                <c:pt idx="1194">
                  <c:v>7.5</c:v>
                </c:pt>
                <c:pt idx="1195">
                  <c:v>7.3</c:v>
                </c:pt>
                <c:pt idx="1196">
                  <c:v>5.7</c:v>
                </c:pt>
                <c:pt idx="1197">
                  <c:v>7.3</c:v>
                </c:pt>
                <c:pt idx="1198">
                  <c:v>7.2</c:v>
                </c:pt>
                <c:pt idx="1199">
                  <c:v>5.9</c:v>
                </c:pt>
                <c:pt idx="1200">
                  <c:v>7.8</c:v>
                </c:pt>
                <c:pt idx="1201">
                  <c:v>7.7</c:v>
                </c:pt>
                <c:pt idx="1202">
                  <c:v>8.1</c:v>
                </c:pt>
                <c:pt idx="1203">
                  <c:v>6.6</c:v>
                </c:pt>
                <c:pt idx="1204">
                  <c:v>7.1</c:v>
                </c:pt>
                <c:pt idx="1205">
                  <c:v>5.9</c:v>
                </c:pt>
                <c:pt idx="1206">
                  <c:v>8</c:v>
                </c:pt>
                <c:pt idx="1207">
                  <c:v>4.5999999999999996</c:v>
                </c:pt>
                <c:pt idx="1208">
                  <c:v>6.1</c:v>
                </c:pt>
                <c:pt idx="1209">
                  <c:v>6.4</c:v>
                </c:pt>
                <c:pt idx="1210">
                  <c:v>6</c:v>
                </c:pt>
                <c:pt idx="1211">
                  <c:v>5.2</c:v>
                </c:pt>
                <c:pt idx="1212">
                  <c:v>7.6</c:v>
                </c:pt>
                <c:pt idx="1213">
                  <c:v>6.4</c:v>
                </c:pt>
                <c:pt idx="1214">
                  <c:v>6.4</c:v>
                </c:pt>
                <c:pt idx="1215">
                  <c:v>6.1</c:v>
                </c:pt>
                <c:pt idx="1216">
                  <c:v>6.1</c:v>
                </c:pt>
                <c:pt idx="1217">
                  <c:v>5.2</c:v>
                </c:pt>
                <c:pt idx="1218">
                  <c:v>7.7</c:v>
                </c:pt>
                <c:pt idx="1219">
                  <c:v>7.3</c:v>
                </c:pt>
                <c:pt idx="1220">
                  <c:v>6.9</c:v>
                </c:pt>
                <c:pt idx="1221">
                  <c:v>8.5</c:v>
                </c:pt>
                <c:pt idx="1222">
                  <c:v>6.3</c:v>
                </c:pt>
                <c:pt idx="1223">
                  <c:v>5.9</c:v>
                </c:pt>
                <c:pt idx="1224">
                  <c:v>7.8</c:v>
                </c:pt>
                <c:pt idx="1225">
                  <c:v>6.7</c:v>
                </c:pt>
                <c:pt idx="1226">
                  <c:v>6.4</c:v>
                </c:pt>
                <c:pt idx="1227">
                  <c:v>5.9</c:v>
                </c:pt>
                <c:pt idx="1228">
                  <c:v>6.6</c:v>
                </c:pt>
                <c:pt idx="1229">
                  <c:v>6.8</c:v>
                </c:pt>
                <c:pt idx="1230">
                  <c:v>6.5</c:v>
                </c:pt>
                <c:pt idx="1231">
                  <c:v>6.6</c:v>
                </c:pt>
                <c:pt idx="1232">
                  <c:v>5.8</c:v>
                </c:pt>
                <c:pt idx="1233">
                  <c:v>6.9</c:v>
                </c:pt>
                <c:pt idx="1234">
                  <c:v>7.1</c:v>
                </c:pt>
                <c:pt idx="1235">
                  <c:v>5.8</c:v>
                </c:pt>
                <c:pt idx="1236">
                  <c:v>7.2</c:v>
                </c:pt>
                <c:pt idx="1237">
                  <c:v>6</c:v>
                </c:pt>
                <c:pt idx="1238">
                  <c:v>4.7</c:v>
                </c:pt>
                <c:pt idx="1239">
                  <c:v>5.2</c:v>
                </c:pt>
                <c:pt idx="1240">
                  <c:v>5.5</c:v>
                </c:pt>
                <c:pt idx="1241">
                  <c:v>6.5</c:v>
                </c:pt>
                <c:pt idx="1242">
                  <c:v>7</c:v>
                </c:pt>
                <c:pt idx="1243">
                  <c:v>5.8</c:v>
                </c:pt>
                <c:pt idx="1244">
                  <c:v>6.2</c:v>
                </c:pt>
                <c:pt idx="1245">
                  <c:v>6.5</c:v>
                </c:pt>
                <c:pt idx="1246">
                  <c:v>7.2</c:v>
                </c:pt>
                <c:pt idx="1247">
                  <c:v>5.0999999999999996</c:v>
                </c:pt>
                <c:pt idx="1248">
                  <c:v>4.7</c:v>
                </c:pt>
                <c:pt idx="1249">
                  <c:v>5.9</c:v>
                </c:pt>
                <c:pt idx="1250">
                  <c:v>5.8</c:v>
                </c:pt>
                <c:pt idx="1251">
                  <c:v>7.2</c:v>
                </c:pt>
                <c:pt idx="1252">
                  <c:v>6.2</c:v>
                </c:pt>
                <c:pt idx="1253">
                  <c:v>7.4</c:v>
                </c:pt>
                <c:pt idx="1254">
                  <c:v>5.7</c:v>
                </c:pt>
                <c:pt idx="1255">
                  <c:v>6.1</c:v>
                </c:pt>
                <c:pt idx="1256">
                  <c:v>6</c:v>
                </c:pt>
                <c:pt idx="1257">
                  <c:v>6.9</c:v>
                </c:pt>
                <c:pt idx="1258">
                  <c:v>6.5</c:v>
                </c:pt>
                <c:pt idx="1259">
                  <c:v>5</c:v>
                </c:pt>
                <c:pt idx="1260">
                  <c:v>5.7</c:v>
                </c:pt>
                <c:pt idx="1261">
                  <c:v>7</c:v>
                </c:pt>
                <c:pt idx="1262">
                  <c:v>5.0999999999999996</c:v>
                </c:pt>
                <c:pt idx="1263">
                  <c:v>5.3</c:v>
                </c:pt>
                <c:pt idx="1264">
                  <c:v>4.4000000000000004</c:v>
                </c:pt>
                <c:pt idx="1265">
                  <c:v>4.7</c:v>
                </c:pt>
                <c:pt idx="1266">
                  <c:v>6.7</c:v>
                </c:pt>
                <c:pt idx="1267">
                  <c:v>6.7</c:v>
                </c:pt>
                <c:pt idx="1268">
                  <c:v>5.7</c:v>
                </c:pt>
                <c:pt idx="1269">
                  <c:v>7.4</c:v>
                </c:pt>
                <c:pt idx="1270">
                  <c:v>6.1</c:v>
                </c:pt>
                <c:pt idx="1271">
                  <c:v>6.4</c:v>
                </c:pt>
                <c:pt idx="1272">
                  <c:v>6.2</c:v>
                </c:pt>
                <c:pt idx="1273">
                  <c:v>6.2</c:v>
                </c:pt>
                <c:pt idx="1274">
                  <c:v>5.9</c:v>
                </c:pt>
                <c:pt idx="1275">
                  <c:v>4</c:v>
                </c:pt>
                <c:pt idx="1276">
                  <c:v>6.2</c:v>
                </c:pt>
                <c:pt idx="1277">
                  <c:v>4.5999999999999996</c:v>
                </c:pt>
                <c:pt idx="1278">
                  <c:v>6.4</c:v>
                </c:pt>
                <c:pt idx="1279">
                  <c:v>5.9</c:v>
                </c:pt>
                <c:pt idx="1280">
                  <c:v>5.0999999999999996</c:v>
                </c:pt>
                <c:pt idx="1281">
                  <c:v>7.6</c:v>
                </c:pt>
                <c:pt idx="1282">
                  <c:v>4.2</c:v>
                </c:pt>
                <c:pt idx="1283">
                  <c:v>7.8</c:v>
                </c:pt>
                <c:pt idx="1284">
                  <c:v>5.8</c:v>
                </c:pt>
                <c:pt idx="1285">
                  <c:v>5.9</c:v>
                </c:pt>
                <c:pt idx="1286">
                  <c:v>8.4</c:v>
                </c:pt>
                <c:pt idx="1287">
                  <c:v>4.8</c:v>
                </c:pt>
                <c:pt idx="1288">
                  <c:v>6.2</c:v>
                </c:pt>
                <c:pt idx="1289">
                  <c:v>6.5</c:v>
                </c:pt>
                <c:pt idx="1290">
                  <c:v>6.3</c:v>
                </c:pt>
                <c:pt idx="1291">
                  <c:v>3.3</c:v>
                </c:pt>
                <c:pt idx="1292">
                  <c:v>5.9</c:v>
                </c:pt>
                <c:pt idx="1293">
                  <c:v>5.8</c:v>
                </c:pt>
                <c:pt idx="1294">
                  <c:v>6.5</c:v>
                </c:pt>
                <c:pt idx="1295">
                  <c:v>4.7</c:v>
                </c:pt>
                <c:pt idx="1296">
                  <c:v>4.0999999999999996</c:v>
                </c:pt>
                <c:pt idx="1297">
                  <c:v>6.8</c:v>
                </c:pt>
                <c:pt idx="1298">
                  <c:v>6.2</c:v>
                </c:pt>
                <c:pt idx="1299">
                  <c:v>4.5</c:v>
                </c:pt>
                <c:pt idx="1300">
                  <c:v>5.8</c:v>
                </c:pt>
                <c:pt idx="1301">
                  <c:v>7.3</c:v>
                </c:pt>
                <c:pt idx="1302">
                  <c:v>5.9</c:v>
                </c:pt>
                <c:pt idx="1303">
                  <c:v>4.4000000000000004</c:v>
                </c:pt>
                <c:pt idx="1304">
                  <c:v>5.8</c:v>
                </c:pt>
                <c:pt idx="1305">
                  <c:v>5.0999999999999996</c:v>
                </c:pt>
                <c:pt idx="1306">
                  <c:v>6.9</c:v>
                </c:pt>
                <c:pt idx="1307">
                  <c:v>6.2</c:v>
                </c:pt>
                <c:pt idx="1308">
                  <c:v>6.9</c:v>
                </c:pt>
                <c:pt idx="1309">
                  <c:v>7.3</c:v>
                </c:pt>
                <c:pt idx="1310">
                  <c:v>7.1</c:v>
                </c:pt>
                <c:pt idx="1311">
                  <c:v>6</c:v>
                </c:pt>
                <c:pt idx="1312">
                  <c:v>7</c:v>
                </c:pt>
                <c:pt idx="1313">
                  <c:v>6.8</c:v>
                </c:pt>
                <c:pt idx="1314">
                  <c:v>5.7</c:v>
                </c:pt>
                <c:pt idx="1315">
                  <c:v>7.6</c:v>
                </c:pt>
                <c:pt idx="1316">
                  <c:v>8.4</c:v>
                </c:pt>
                <c:pt idx="1317">
                  <c:v>7.1</c:v>
                </c:pt>
                <c:pt idx="1318">
                  <c:v>5.6</c:v>
                </c:pt>
                <c:pt idx="1319">
                  <c:v>7</c:v>
                </c:pt>
                <c:pt idx="1320">
                  <c:v>8</c:v>
                </c:pt>
                <c:pt idx="1321">
                  <c:v>5.3</c:v>
                </c:pt>
                <c:pt idx="1322">
                  <c:v>4.9000000000000004</c:v>
                </c:pt>
                <c:pt idx="1323">
                  <c:v>6.4</c:v>
                </c:pt>
                <c:pt idx="1324">
                  <c:v>7.4</c:v>
                </c:pt>
                <c:pt idx="1325">
                  <c:v>6.1</c:v>
                </c:pt>
                <c:pt idx="1326">
                  <c:v>6.5</c:v>
                </c:pt>
                <c:pt idx="1327">
                  <c:v>5.7</c:v>
                </c:pt>
                <c:pt idx="1328">
                  <c:v>5.0999999999999996</c:v>
                </c:pt>
                <c:pt idx="1329">
                  <c:v>6.6</c:v>
                </c:pt>
                <c:pt idx="1330">
                  <c:v>6.5</c:v>
                </c:pt>
                <c:pt idx="1331">
                  <c:v>6.9</c:v>
                </c:pt>
                <c:pt idx="1332">
                  <c:v>7.8</c:v>
                </c:pt>
                <c:pt idx="1333">
                  <c:v>6.4</c:v>
                </c:pt>
                <c:pt idx="1334">
                  <c:v>7.6</c:v>
                </c:pt>
                <c:pt idx="1335">
                  <c:v>5.6</c:v>
                </c:pt>
                <c:pt idx="1336">
                  <c:v>6.2</c:v>
                </c:pt>
                <c:pt idx="1337">
                  <c:v>4.4000000000000004</c:v>
                </c:pt>
                <c:pt idx="1338">
                  <c:v>5.6</c:v>
                </c:pt>
                <c:pt idx="1339">
                  <c:v>5.5</c:v>
                </c:pt>
                <c:pt idx="1340">
                  <c:v>6.7</c:v>
                </c:pt>
                <c:pt idx="1341">
                  <c:v>6.1</c:v>
                </c:pt>
                <c:pt idx="1342">
                  <c:v>6.2</c:v>
                </c:pt>
                <c:pt idx="1343">
                  <c:v>7.3</c:v>
                </c:pt>
                <c:pt idx="1344">
                  <c:v>6.6</c:v>
                </c:pt>
                <c:pt idx="1345">
                  <c:v>8.1999999999999993</c:v>
                </c:pt>
                <c:pt idx="1346">
                  <c:v>6.4</c:v>
                </c:pt>
                <c:pt idx="1347">
                  <c:v>6.4</c:v>
                </c:pt>
                <c:pt idx="1348">
                  <c:v>5.2</c:v>
                </c:pt>
                <c:pt idx="1349">
                  <c:v>6.5</c:v>
                </c:pt>
                <c:pt idx="1350">
                  <c:v>7.1</c:v>
                </c:pt>
                <c:pt idx="1351">
                  <c:v>4.8</c:v>
                </c:pt>
                <c:pt idx="1352">
                  <c:v>7.3</c:v>
                </c:pt>
                <c:pt idx="1353">
                  <c:v>5.2</c:v>
                </c:pt>
                <c:pt idx="1354">
                  <c:v>7.7</c:v>
                </c:pt>
                <c:pt idx="1355">
                  <c:v>7.6</c:v>
                </c:pt>
                <c:pt idx="1356">
                  <c:v>5.7</c:v>
                </c:pt>
                <c:pt idx="1357">
                  <c:v>7</c:v>
                </c:pt>
                <c:pt idx="1358">
                  <c:v>6</c:v>
                </c:pt>
                <c:pt idx="1359">
                  <c:v>8.1</c:v>
                </c:pt>
                <c:pt idx="1360">
                  <c:v>8</c:v>
                </c:pt>
                <c:pt idx="1361">
                  <c:v>5.6</c:v>
                </c:pt>
                <c:pt idx="1362">
                  <c:v>6.1</c:v>
                </c:pt>
                <c:pt idx="1363">
                  <c:v>6.9</c:v>
                </c:pt>
                <c:pt idx="1364">
                  <c:v>5.2</c:v>
                </c:pt>
                <c:pt idx="1365">
                  <c:v>7</c:v>
                </c:pt>
                <c:pt idx="1366">
                  <c:v>6.3</c:v>
                </c:pt>
                <c:pt idx="1367">
                  <c:v>7</c:v>
                </c:pt>
                <c:pt idx="1368">
                  <c:v>5.3</c:v>
                </c:pt>
                <c:pt idx="1369">
                  <c:v>6.9</c:v>
                </c:pt>
                <c:pt idx="1370">
                  <c:v>6.2</c:v>
                </c:pt>
                <c:pt idx="1371">
                  <c:v>6.4</c:v>
                </c:pt>
                <c:pt idx="1372">
                  <c:v>6.4</c:v>
                </c:pt>
                <c:pt idx="1373">
                  <c:v>5.7</c:v>
                </c:pt>
                <c:pt idx="1374">
                  <c:v>6.1</c:v>
                </c:pt>
                <c:pt idx="1375">
                  <c:v>5.4</c:v>
                </c:pt>
                <c:pt idx="1376">
                  <c:v>6.7</c:v>
                </c:pt>
                <c:pt idx="1377">
                  <c:v>6.8</c:v>
                </c:pt>
                <c:pt idx="1378">
                  <c:v>6</c:v>
                </c:pt>
                <c:pt idx="1379">
                  <c:v>7.8</c:v>
                </c:pt>
                <c:pt idx="1380">
                  <c:v>5.3</c:v>
                </c:pt>
                <c:pt idx="1381">
                  <c:v>4.5</c:v>
                </c:pt>
                <c:pt idx="1382">
                  <c:v>5.4</c:v>
                </c:pt>
                <c:pt idx="1383">
                  <c:v>7.8</c:v>
                </c:pt>
                <c:pt idx="1384">
                  <c:v>7.2</c:v>
                </c:pt>
                <c:pt idx="1385">
                  <c:v>6.6</c:v>
                </c:pt>
                <c:pt idx="1386">
                  <c:v>7.6</c:v>
                </c:pt>
                <c:pt idx="1387">
                  <c:v>5.9</c:v>
                </c:pt>
                <c:pt idx="1388">
                  <c:v>6.7</c:v>
                </c:pt>
                <c:pt idx="1389">
                  <c:v>7.7</c:v>
                </c:pt>
                <c:pt idx="1390">
                  <c:v>5.8</c:v>
                </c:pt>
                <c:pt idx="1391">
                  <c:v>5.4</c:v>
                </c:pt>
                <c:pt idx="1392">
                  <c:v>6.9</c:v>
                </c:pt>
                <c:pt idx="1393">
                  <c:v>7.7</c:v>
                </c:pt>
                <c:pt idx="1394">
                  <c:v>6.8</c:v>
                </c:pt>
                <c:pt idx="1395">
                  <c:v>6.4</c:v>
                </c:pt>
                <c:pt idx="1396">
                  <c:v>5.7</c:v>
                </c:pt>
                <c:pt idx="1397">
                  <c:v>7.3</c:v>
                </c:pt>
                <c:pt idx="1398">
                  <c:v>6.8</c:v>
                </c:pt>
                <c:pt idx="1399">
                  <c:v>6.3</c:v>
                </c:pt>
                <c:pt idx="1400">
                  <c:v>5.9</c:v>
                </c:pt>
                <c:pt idx="1401">
                  <c:v>7.4</c:v>
                </c:pt>
                <c:pt idx="1402">
                  <c:v>8.3000000000000007</c:v>
                </c:pt>
                <c:pt idx="1403">
                  <c:v>6.2</c:v>
                </c:pt>
                <c:pt idx="1404">
                  <c:v>6.3</c:v>
                </c:pt>
                <c:pt idx="1405">
                  <c:v>5.8</c:v>
                </c:pt>
                <c:pt idx="1406">
                  <c:v>7.5</c:v>
                </c:pt>
                <c:pt idx="1407">
                  <c:v>6.3</c:v>
                </c:pt>
                <c:pt idx="1408">
                  <c:v>6.4</c:v>
                </c:pt>
                <c:pt idx="1409">
                  <c:v>7.2</c:v>
                </c:pt>
                <c:pt idx="1410">
                  <c:v>6.3</c:v>
                </c:pt>
                <c:pt idx="1411">
                  <c:v>6.9</c:v>
                </c:pt>
                <c:pt idx="1412">
                  <c:v>6.6</c:v>
                </c:pt>
                <c:pt idx="1413">
                  <c:v>6</c:v>
                </c:pt>
                <c:pt idx="1414">
                  <c:v>7.5</c:v>
                </c:pt>
                <c:pt idx="1415">
                  <c:v>7.7</c:v>
                </c:pt>
                <c:pt idx="1416">
                  <c:v>6.2</c:v>
                </c:pt>
                <c:pt idx="1417">
                  <c:v>5.4</c:v>
                </c:pt>
                <c:pt idx="1418">
                  <c:v>6.6</c:v>
                </c:pt>
                <c:pt idx="1419">
                  <c:v>5.3</c:v>
                </c:pt>
                <c:pt idx="1420">
                  <c:v>5.6</c:v>
                </c:pt>
                <c:pt idx="1421">
                  <c:v>5.9</c:v>
                </c:pt>
                <c:pt idx="1422">
                  <c:v>7.8</c:v>
                </c:pt>
                <c:pt idx="1423">
                  <c:v>6.7</c:v>
                </c:pt>
                <c:pt idx="1424">
                  <c:v>7.4</c:v>
                </c:pt>
                <c:pt idx="1425">
                  <c:v>6.2</c:v>
                </c:pt>
                <c:pt idx="1426">
                  <c:v>5.4</c:v>
                </c:pt>
                <c:pt idx="1427">
                  <c:v>6.7</c:v>
                </c:pt>
                <c:pt idx="1428">
                  <c:v>5.3</c:v>
                </c:pt>
                <c:pt idx="1429">
                  <c:v>5.9</c:v>
                </c:pt>
                <c:pt idx="1430">
                  <c:v>7</c:v>
                </c:pt>
                <c:pt idx="1431">
                  <c:v>4.8</c:v>
                </c:pt>
                <c:pt idx="1432">
                  <c:v>7.3</c:v>
                </c:pt>
                <c:pt idx="1433">
                  <c:v>3.8</c:v>
                </c:pt>
                <c:pt idx="1434">
                  <c:v>8.5</c:v>
                </c:pt>
                <c:pt idx="1435">
                  <c:v>6.8</c:v>
                </c:pt>
                <c:pt idx="1436">
                  <c:v>5.3</c:v>
                </c:pt>
                <c:pt idx="1437">
                  <c:v>7.3</c:v>
                </c:pt>
                <c:pt idx="1438">
                  <c:v>6.6</c:v>
                </c:pt>
                <c:pt idx="1439">
                  <c:v>6.2</c:v>
                </c:pt>
                <c:pt idx="1440">
                  <c:v>5.2</c:v>
                </c:pt>
                <c:pt idx="1441">
                  <c:v>6.2</c:v>
                </c:pt>
                <c:pt idx="1442">
                  <c:v>6.2</c:v>
                </c:pt>
                <c:pt idx="1443">
                  <c:v>6.6</c:v>
                </c:pt>
                <c:pt idx="1444">
                  <c:v>6.4</c:v>
                </c:pt>
                <c:pt idx="1445">
                  <c:v>6.2</c:v>
                </c:pt>
                <c:pt idx="1446">
                  <c:v>5.0999999999999996</c:v>
                </c:pt>
                <c:pt idx="1447">
                  <c:v>6.6</c:v>
                </c:pt>
                <c:pt idx="1448">
                  <c:v>6.1</c:v>
                </c:pt>
                <c:pt idx="1449">
                  <c:v>6.1</c:v>
                </c:pt>
                <c:pt idx="1450">
                  <c:v>6.6</c:v>
                </c:pt>
                <c:pt idx="1451">
                  <c:v>5.9</c:v>
                </c:pt>
                <c:pt idx="1452">
                  <c:v>6.3</c:v>
                </c:pt>
                <c:pt idx="1453">
                  <c:v>7.1</c:v>
                </c:pt>
                <c:pt idx="1454">
                  <c:v>5</c:v>
                </c:pt>
                <c:pt idx="1455">
                  <c:v>5.6</c:v>
                </c:pt>
                <c:pt idx="1456">
                  <c:v>7.4</c:v>
                </c:pt>
                <c:pt idx="1457">
                  <c:v>4.5</c:v>
                </c:pt>
                <c:pt idx="1458">
                  <c:v>6.2</c:v>
                </c:pt>
                <c:pt idx="1459">
                  <c:v>5</c:v>
                </c:pt>
                <c:pt idx="1460">
                  <c:v>6.5</c:v>
                </c:pt>
                <c:pt idx="1461">
                  <c:v>5.0999999999999996</c:v>
                </c:pt>
                <c:pt idx="1462">
                  <c:v>6.5</c:v>
                </c:pt>
                <c:pt idx="1463">
                  <c:v>6.2</c:v>
                </c:pt>
                <c:pt idx="1464">
                  <c:v>6.3</c:v>
                </c:pt>
                <c:pt idx="1465">
                  <c:v>3.8</c:v>
                </c:pt>
                <c:pt idx="1466">
                  <c:v>5.2</c:v>
                </c:pt>
                <c:pt idx="1467">
                  <c:v>6</c:v>
                </c:pt>
                <c:pt idx="1468">
                  <c:v>6.2</c:v>
                </c:pt>
                <c:pt idx="1469">
                  <c:v>5.7</c:v>
                </c:pt>
                <c:pt idx="1470">
                  <c:v>6.7</c:v>
                </c:pt>
                <c:pt idx="1471">
                  <c:v>6.8</c:v>
                </c:pt>
                <c:pt idx="1472">
                  <c:v>6</c:v>
                </c:pt>
                <c:pt idx="1473">
                  <c:v>7.3</c:v>
                </c:pt>
                <c:pt idx="1474">
                  <c:v>5.5</c:v>
                </c:pt>
                <c:pt idx="1475">
                  <c:v>6.7</c:v>
                </c:pt>
                <c:pt idx="1476">
                  <c:v>4.8</c:v>
                </c:pt>
                <c:pt idx="1477">
                  <c:v>5.7</c:v>
                </c:pt>
                <c:pt idx="1478">
                  <c:v>5.0999999999999996</c:v>
                </c:pt>
                <c:pt idx="1479">
                  <c:v>6</c:v>
                </c:pt>
                <c:pt idx="1480">
                  <c:v>4.2</c:v>
                </c:pt>
                <c:pt idx="1481">
                  <c:v>7.4</c:v>
                </c:pt>
                <c:pt idx="1482">
                  <c:v>4.5999999999999996</c:v>
                </c:pt>
                <c:pt idx="1483">
                  <c:v>6.9</c:v>
                </c:pt>
                <c:pt idx="1484">
                  <c:v>8.6</c:v>
                </c:pt>
                <c:pt idx="1485">
                  <c:v>6.9</c:v>
                </c:pt>
                <c:pt idx="1486">
                  <c:v>8</c:v>
                </c:pt>
                <c:pt idx="1487">
                  <c:v>6.4</c:v>
                </c:pt>
                <c:pt idx="1488">
                  <c:v>6.3</c:v>
                </c:pt>
                <c:pt idx="1489">
                  <c:v>8.4</c:v>
                </c:pt>
                <c:pt idx="1490">
                  <c:v>7.1</c:v>
                </c:pt>
                <c:pt idx="1491">
                  <c:v>6.8</c:v>
                </c:pt>
                <c:pt idx="1492">
                  <c:v>7.5</c:v>
                </c:pt>
                <c:pt idx="1493">
                  <c:v>5.7</c:v>
                </c:pt>
                <c:pt idx="1495">
                  <c:v>6.8</c:v>
                </c:pt>
                <c:pt idx="1496">
                  <c:v>5.4</c:v>
                </c:pt>
                <c:pt idx="1497">
                  <c:v>7.2</c:v>
                </c:pt>
                <c:pt idx="1498">
                  <c:v>7.3</c:v>
                </c:pt>
                <c:pt idx="1499">
                  <c:v>5.2</c:v>
                </c:pt>
                <c:pt idx="1500">
                  <c:v>5.5</c:v>
                </c:pt>
                <c:pt idx="1501">
                  <c:v>7.7</c:v>
                </c:pt>
                <c:pt idx="1502">
                  <c:v>7.1</c:v>
                </c:pt>
                <c:pt idx="1503">
                  <c:v>5.3</c:v>
                </c:pt>
                <c:pt idx="1504">
                  <c:v>5.6</c:v>
                </c:pt>
                <c:pt idx="1505">
                  <c:v>5.7</c:v>
                </c:pt>
                <c:pt idx="1506">
                  <c:v>7.1</c:v>
                </c:pt>
                <c:pt idx="1507">
                  <c:v>7.5</c:v>
                </c:pt>
                <c:pt idx="1508">
                  <c:v>7.6</c:v>
                </c:pt>
                <c:pt idx="1509">
                  <c:v>5.5</c:v>
                </c:pt>
                <c:pt idx="1510">
                  <c:v>5.0999999999999996</c:v>
                </c:pt>
                <c:pt idx="1511">
                  <c:v>6.3</c:v>
                </c:pt>
                <c:pt idx="1512">
                  <c:v>4.9000000000000004</c:v>
                </c:pt>
                <c:pt idx="1513">
                  <c:v>6.5</c:v>
                </c:pt>
                <c:pt idx="1514">
                  <c:v>5.6</c:v>
                </c:pt>
                <c:pt idx="1515">
                  <c:v>5.3</c:v>
                </c:pt>
                <c:pt idx="1516">
                  <c:v>6.5</c:v>
                </c:pt>
                <c:pt idx="1517">
                  <c:v>6.8</c:v>
                </c:pt>
                <c:pt idx="1518">
                  <c:v>6.5</c:v>
                </c:pt>
                <c:pt idx="1519">
                  <c:v>6</c:v>
                </c:pt>
                <c:pt idx="1520">
                  <c:v>8.4</c:v>
                </c:pt>
                <c:pt idx="1521">
                  <c:v>6</c:v>
                </c:pt>
                <c:pt idx="1522">
                  <c:v>7.6</c:v>
                </c:pt>
                <c:pt idx="1523">
                  <c:v>5.6</c:v>
                </c:pt>
                <c:pt idx="1524">
                  <c:v>6.9</c:v>
                </c:pt>
                <c:pt idx="1525">
                  <c:v>6.4</c:v>
                </c:pt>
                <c:pt idx="1526">
                  <c:v>5.0999999999999996</c:v>
                </c:pt>
                <c:pt idx="1527">
                  <c:v>7</c:v>
                </c:pt>
                <c:pt idx="1528">
                  <c:v>5.7</c:v>
                </c:pt>
                <c:pt idx="1529">
                  <c:v>6.8</c:v>
                </c:pt>
                <c:pt idx="1530">
                  <c:v>6.7</c:v>
                </c:pt>
                <c:pt idx="1531">
                  <c:v>6.2</c:v>
                </c:pt>
                <c:pt idx="1532">
                  <c:v>7.2</c:v>
                </c:pt>
                <c:pt idx="1533">
                  <c:v>6.2</c:v>
                </c:pt>
                <c:pt idx="1534">
                  <c:v>5.6</c:v>
                </c:pt>
                <c:pt idx="1535">
                  <c:v>4.4000000000000004</c:v>
                </c:pt>
                <c:pt idx="1536">
                  <c:v>7.5</c:v>
                </c:pt>
                <c:pt idx="1537">
                  <c:v>7.1</c:v>
                </c:pt>
                <c:pt idx="1538">
                  <c:v>6.4</c:v>
                </c:pt>
                <c:pt idx="1539">
                  <c:v>7.1</c:v>
                </c:pt>
                <c:pt idx="1540">
                  <c:v>5.9</c:v>
                </c:pt>
                <c:pt idx="1541">
                  <c:v>6.9</c:v>
                </c:pt>
                <c:pt idx="1542">
                  <c:v>7.5</c:v>
                </c:pt>
                <c:pt idx="1543">
                  <c:v>6.3</c:v>
                </c:pt>
                <c:pt idx="1544">
                  <c:v>6.4</c:v>
                </c:pt>
                <c:pt idx="1545">
                  <c:v>5.9</c:v>
                </c:pt>
                <c:pt idx="1546">
                  <c:v>6.8</c:v>
                </c:pt>
                <c:pt idx="1547">
                  <c:v>6.3</c:v>
                </c:pt>
                <c:pt idx="1548">
                  <c:v>3.6</c:v>
                </c:pt>
                <c:pt idx="1549">
                  <c:v>5.3</c:v>
                </c:pt>
                <c:pt idx="1550">
                  <c:v>5.9</c:v>
                </c:pt>
                <c:pt idx="1551">
                  <c:v>6.9</c:v>
                </c:pt>
                <c:pt idx="1552">
                  <c:v>6.9</c:v>
                </c:pt>
                <c:pt idx="1553">
                  <c:v>6.1</c:v>
                </c:pt>
                <c:pt idx="1554">
                  <c:v>5.7</c:v>
                </c:pt>
                <c:pt idx="1555">
                  <c:v>8.5</c:v>
                </c:pt>
                <c:pt idx="1556">
                  <c:v>6.3</c:v>
                </c:pt>
                <c:pt idx="1557">
                  <c:v>7.3</c:v>
                </c:pt>
                <c:pt idx="1558">
                  <c:v>6.3</c:v>
                </c:pt>
                <c:pt idx="1559">
                  <c:v>7.2</c:v>
                </c:pt>
                <c:pt idx="1560">
                  <c:v>7.3</c:v>
                </c:pt>
                <c:pt idx="1561">
                  <c:v>6.3</c:v>
                </c:pt>
                <c:pt idx="1562">
                  <c:v>8.1</c:v>
                </c:pt>
                <c:pt idx="1563">
                  <c:v>6.9</c:v>
                </c:pt>
                <c:pt idx="1564">
                  <c:v>6.3</c:v>
                </c:pt>
                <c:pt idx="1565">
                  <c:v>7.3</c:v>
                </c:pt>
                <c:pt idx="1566">
                  <c:v>6.1</c:v>
                </c:pt>
                <c:pt idx="1567">
                  <c:v>6.9</c:v>
                </c:pt>
                <c:pt idx="1568">
                  <c:v>7.2</c:v>
                </c:pt>
                <c:pt idx="1569">
                  <c:v>6.4</c:v>
                </c:pt>
                <c:pt idx="1570">
                  <c:v>6.4</c:v>
                </c:pt>
                <c:pt idx="1571">
                  <c:v>8.3000000000000007</c:v>
                </c:pt>
                <c:pt idx="1572">
                  <c:v>7.2</c:v>
                </c:pt>
                <c:pt idx="1573">
                  <c:v>6.8</c:v>
                </c:pt>
                <c:pt idx="1574">
                  <c:v>6.5</c:v>
                </c:pt>
                <c:pt idx="1575">
                  <c:v>7.8</c:v>
                </c:pt>
                <c:pt idx="1576">
                  <c:v>7.6</c:v>
                </c:pt>
                <c:pt idx="1577">
                  <c:v>7.2</c:v>
                </c:pt>
                <c:pt idx="1578">
                  <c:v>6.7</c:v>
                </c:pt>
                <c:pt idx="1579">
                  <c:v>6.8</c:v>
                </c:pt>
                <c:pt idx="1580">
                  <c:v>6.3</c:v>
                </c:pt>
                <c:pt idx="1581">
                  <c:v>6.2</c:v>
                </c:pt>
                <c:pt idx="1582">
                  <c:v>6.2</c:v>
                </c:pt>
                <c:pt idx="1583">
                  <c:v>8.6</c:v>
                </c:pt>
                <c:pt idx="1584">
                  <c:v>8</c:v>
                </c:pt>
                <c:pt idx="1585">
                  <c:v>7</c:v>
                </c:pt>
                <c:pt idx="1586">
                  <c:v>8</c:v>
                </c:pt>
                <c:pt idx="1587">
                  <c:v>8.1</c:v>
                </c:pt>
                <c:pt idx="1588">
                  <c:v>6.7</c:v>
                </c:pt>
                <c:pt idx="1589">
                  <c:v>7.9</c:v>
                </c:pt>
                <c:pt idx="1590">
                  <c:v>6.1</c:v>
                </c:pt>
                <c:pt idx="1591">
                  <c:v>4.2</c:v>
                </c:pt>
                <c:pt idx="1592">
                  <c:v>6.1</c:v>
                </c:pt>
                <c:pt idx="1593">
                  <c:v>6.6</c:v>
                </c:pt>
                <c:pt idx="1594">
                  <c:v>7.5</c:v>
                </c:pt>
                <c:pt idx="1595">
                  <c:v>7.4</c:v>
                </c:pt>
                <c:pt idx="1596">
                  <c:v>7.2</c:v>
                </c:pt>
                <c:pt idx="1597">
                  <c:v>6.9</c:v>
                </c:pt>
                <c:pt idx="1598">
                  <c:v>7.4</c:v>
                </c:pt>
                <c:pt idx="1599">
                  <c:v>5.4</c:v>
                </c:pt>
                <c:pt idx="1600">
                  <c:v>6.8</c:v>
                </c:pt>
                <c:pt idx="1601">
                  <c:v>6.3</c:v>
                </c:pt>
                <c:pt idx="1602">
                  <c:v>7.2</c:v>
                </c:pt>
                <c:pt idx="1603">
                  <c:v>8.6999999999999993</c:v>
                </c:pt>
                <c:pt idx="1604">
                  <c:v>6.9</c:v>
                </c:pt>
                <c:pt idx="1605">
                  <c:v>6</c:v>
                </c:pt>
                <c:pt idx="1606">
                  <c:v>5.9</c:v>
                </c:pt>
                <c:pt idx="1607">
                  <c:v>5.4</c:v>
                </c:pt>
                <c:pt idx="1608">
                  <c:v>5.9</c:v>
                </c:pt>
                <c:pt idx="1609">
                  <c:v>6.1</c:v>
                </c:pt>
                <c:pt idx="1610">
                  <c:v>7.7</c:v>
                </c:pt>
                <c:pt idx="1611">
                  <c:v>5.8</c:v>
                </c:pt>
                <c:pt idx="1612">
                  <c:v>7.6</c:v>
                </c:pt>
                <c:pt idx="1613">
                  <c:v>6.1</c:v>
                </c:pt>
                <c:pt idx="1614">
                  <c:v>5.4</c:v>
                </c:pt>
                <c:pt idx="1615">
                  <c:v>5.0999999999999996</c:v>
                </c:pt>
                <c:pt idx="1616">
                  <c:v>6.4</c:v>
                </c:pt>
                <c:pt idx="1617">
                  <c:v>6.3</c:v>
                </c:pt>
                <c:pt idx="1618">
                  <c:v>7.5</c:v>
                </c:pt>
                <c:pt idx="1619">
                  <c:v>7.1</c:v>
                </c:pt>
                <c:pt idx="1620">
                  <c:v>5.2</c:v>
                </c:pt>
                <c:pt idx="1621">
                  <c:v>7.8</c:v>
                </c:pt>
                <c:pt idx="1622">
                  <c:v>6.5</c:v>
                </c:pt>
                <c:pt idx="1623">
                  <c:v>6.6</c:v>
                </c:pt>
                <c:pt idx="1624">
                  <c:v>5.0999999999999996</c:v>
                </c:pt>
                <c:pt idx="1625">
                  <c:v>7.4</c:v>
                </c:pt>
                <c:pt idx="1626">
                  <c:v>7.2</c:v>
                </c:pt>
                <c:pt idx="1627">
                  <c:v>7.6</c:v>
                </c:pt>
                <c:pt idx="1628">
                  <c:v>7.5</c:v>
                </c:pt>
                <c:pt idx="1629">
                  <c:v>6.6</c:v>
                </c:pt>
                <c:pt idx="1630">
                  <c:v>7.2</c:v>
                </c:pt>
                <c:pt idx="1631">
                  <c:v>7.6</c:v>
                </c:pt>
                <c:pt idx="1632">
                  <c:v>6.2</c:v>
                </c:pt>
                <c:pt idx="1633">
                  <c:v>5.6</c:v>
                </c:pt>
                <c:pt idx="1634">
                  <c:v>7.6</c:v>
                </c:pt>
                <c:pt idx="1635">
                  <c:v>6.6</c:v>
                </c:pt>
                <c:pt idx="1636">
                  <c:v>7</c:v>
                </c:pt>
                <c:pt idx="1637">
                  <c:v>2.7</c:v>
                </c:pt>
                <c:pt idx="1638">
                  <c:v>7.6</c:v>
                </c:pt>
                <c:pt idx="1639">
                  <c:v>6.6</c:v>
                </c:pt>
                <c:pt idx="1640">
                  <c:v>6.9</c:v>
                </c:pt>
                <c:pt idx="1641">
                  <c:v>6.8</c:v>
                </c:pt>
                <c:pt idx="1642">
                  <c:v>7.5</c:v>
                </c:pt>
                <c:pt idx="1643">
                  <c:v>3.7</c:v>
                </c:pt>
                <c:pt idx="1644">
                  <c:v>6.1</c:v>
                </c:pt>
                <c:pt idx="1645">
                  <c:v>5.9</c:v>
                </c:pt>
                <c:pt idx="1646">
                  <c:v>6.7</c:v>
                </c:pt>
                <c:pt idx="1647">
                  <c:v>8.5</c:v>
                </c:pt>
                <c:pt idx="1648">
                  <c:v>6.9</c:v>
                </c:pt>
                <c:pt idx="1649">
                  <c:v>5.5</c:v>
                </c:pt>
                <c:pt idx="1650">
                  <c:v>7.1</c:v>
                </c:pt>
                <c:pt idx="1651">
                  <c:v>7.1</c:v>
                </c:pt>
                <c:pt idx="1652">
                  <c:v>5.9</c:v>
                </c:pt>
                <c:pt idx="1653">
                  <c:v>7.3</c:v>
                </c:pt>
                <c:pt idx="1654">
                  <c:v>3.4</c:v>
                </c:pt>
                <c:pt idx="1655">
                  <c:v>6.8</c:v>
                </c:pt>
                <c:pt idx="1656">
                  <c:v>6.9</c:v>
                </c:pt>
                <c:pt idx="1657">
                  <c:v>7</c:v>
                </c:pt>
                <c:pt idx="1658">
                  <c:v>5.5</c:v>
                </c:pt>
                <c:pt idx="1659">
                  <c:v>5.0999999999999996</c:v>
                </c:pt>
                <c:pt idx="1660">
                  <c:v>6.2</c:v>
                </c:pt>
                <c:pt idx="1661">
                  <c:v>5.9</c:v>
                </c:pt>
                <c:pt idx="1662">
                  <c:v>5.2</c:v>
                </c:pt>
                <c:pt idx="1663">
                  <c:v>6.2</c:v>
                </c:pt>
                <c:pt idx="1664">
                  <c:v>5.5</c:v>
                </c:pt>
                <c:pt idx="1665">
                  <c:v>7.4</c:v>
                </c:pt>
                <c:pt idx="1666">
                  <c:v>4.4000000000000004</c:v>
                </c:pt>
                <c:pt idx="1667">
                  <c:v>6.3</c:v>
                </c:pt>
                <c:pt idx="1668">
                  <c:v>6.1</c:v>
                </c:pt>
                <c:pt idx="1669">
                  <c:v>5.3</c:v>
                </c:pt>
                <c:pt idx="1670">
                  <c:v>5.4</c:v>
                </c:pt>
                <c:pt idx="1671">
                  <c:v>6.7</c:v>
                </c:pt>
                <c:pt idx="1672">
                  <c:v>5.9</c:v>
                </c:pt>
                <c:pt idx="1673">
                  <c:v>7.3</c:v>
                </c:pt>
                <c:pt idx="1674">
                  <c:v>5.5</c:v>
                </c:pt>
                <c:pt idx="1675">
                  <c:v>5.8</c:v>
                </c:pt>
                <c:pt idx="1676">
                  <c:v>4.5999999999999996</c:v>
                </c:pt>
                <c:pt idx="1677">
                  <c:v>6.7</c:v>
                </c:pt>
                <c:pt idx="1678">
                  <c:v>5.0999999999999996</c:v>
                </c:pt>
                <c:pt idx="1679">
                  <c:v>5.6</c:v>
                </c:pt>
                <c:pt idx="1680">
                  <c:v>7</c:v>
                </c:pt>
                <c:pt idx="1681">
                  <c:v>6.4</c:v>
                </c:pt>
                <c:pt idx="1682">
                  <c:v>6.7</c:v>
                </c:pt>
                <c:pt idx="1683">
                  <c:v>4.0999999999999996</c:v>
                </c:pt>
                <c:pt idx="1684">
                  <c:v>5.5</c:v>
                </c:pt>
                <c:pt idx="1685">
                  <c:v>2.7</c:v>
                </c:pt>
                <c:pt idx="1686">
                  <c:v>6.4</c:v>
                </c:pt>
                <c:pt idx="1687">
                  <c:v>4.8</c:v>
                </c:pt>
                <c:pt idx="1688">
                  <c:v>6.1</c:v>
                </c:pt>
                <c:pt idx="1689">
                  <c:v>4.8</c:v>
                </c:pt>
                <c:pt idx="1690">
                  <c:v>7</c:v>
                </c:pt>
                <c:pt idx="1691">
                  <c:v>6.8</c:v>
                </c:pt>
                <c:pt idx="1692">
                  <c:v>7.3</c:v>
                </c:pt>
                <c:pt idx="1693">
                  <c:v>8.1999999999999993</c:v>
                </c:pt>
                <c:pt idx="1694">
                  <c:v>5.6</c:v>
                </c:pt>
                <c:pt idx="1695">
                  <c:v>6.1</c:v>
                </c:pt>
                <c:pt idx="1696">
                  <c:v>7.9</c:v>
                </c:pt>
                <c:pt idx="1697">
                  <c:v>8.4</c:v>
                </c:pt>
                <c:pt idx="1698">
                  <c:v>6.5</c:v>
                </c:pt>
                <c:pt idx="1699">
                  <c:v>7.1</c:v>
                </c:pt>
                <c:pt idx="1700">
                  <c:v>6.6</c:v>
                </c:pt>
                <c:pt idx="1701">
                  <c:v>4</c:v>
                </c:pt>
                <c:pt idx="1702">
                  <c:v>7</c:v>
                </c:pt>
                <c:pt idx="1703">
                  <c:v>5.6</c:v>
                </c:pt>
                <c:pt idx="1704">
                  <c:v>4.8</c:v>
                </c:pt>
                <c:pt idx="1705">
                  <c:v>7.5</c:v>
                </c:pt>
                <c:pt idx="1706">
                  <c:v>6</c:v>
                </c:pt>
                <c:pt idx="1707">
                  <c:v>7.2</c:v>
                </c:pt>
                <c:pt idx="1708">
                  <c:v>5.6</c:v>
                </c:pt>
                <c:pt idx="1709">
                  <c:v>6.8</c:v>
                </c:pt>
                <c:pt idx="1710">
                  <c:v>4.9000000000000004</c:v>
                </c:pt>
                <c:pt idx="1711">
                  <c:v>7.1</c:v>
                </c:pt>
                <c:pt idx="1712">
                  <c:v>2</c:v>
                </c:pt>
                <c:pt idx="1713">
                  <c:v>5.7</c:v>
                </c:pt>
                <c:pt idx="1714">
                  <c:v>4.0999999999999996</c:v>
                </c:pt>
                <c:pt idx="1715">
                  <c:v>6.7</c:v>
                </c:pt>
                <c:pt idx="1716">
                  <c:v>7.5</c:v>
                </c:pt>
                <c:pt idx="1717">
                  <c:v>6.5</c:v>
                </c:pt>
                <c:pt idx="1718">
                  <c:v>7.9</c:v>
                </c:pt>
                <c:pt idx="1719">
                  <c:v>7.6</c:v>
                </c:pt>
                <c:pt idx="1720">
                  <c:v>6.4</c:v>
                </c:pt>
                <c:pt idx="1721">
                  <c:v>5.8</c:v>
                </c:pt>
                <c:pt idx="1722">
                  <c:v>7.7</c:v>
                </c:pt>
                <c:pt idx="1723">
                  <c:v>7.1</c:v>
                </c:pt>
                <c:pt idx="1724">
                  <c:v>5.3</c:v>
                </c:pt>
                <c:pt idx="1725">
                  <c:v>5.3</c:v>
                </c:pt>
                <c:pt idx="1726">
                  <c:v>7.5</c:v>
                </c:pt>
                <c:pt idx="1727">
                  <c:v>6.9</c:v>
                </c:pt>
                <c:pt idx="1728">
                  <c:v>4.9000000000000004</c:v>
                </c:pt>
                <c:pt idx="1729">
                  <c:v>7.1</c:v>
                </c:pt>
                <c:pt idx="1730">
                  <c:v>8</c:v>
                </c:pt>
                <c:pt idx="1731">
                  <c:v>7.9</c:v>
                </c:pt>
                <c:pt idx="1732">
                  <c:v>7.6</c:v>
                </c:pt>
                <c:pt idx="1733">
                  <c:v>5.9</c:v>
                </c:pt>
                <c:pt idx="1734">
                  <c:v>6.3</c:v>
                </c:pt>
                <c:pt idx="1735">
                  <c:v>7.1</c:v>
                </c:pt>
                <c:pt idx="1736">
                  <c:v>6.4</c:v>
                </c:pt>
                <c:pt idx="1737">
                  <c:v>8.1999999999999993</c:v>
                </c:pt>
                <c:pt idx="1738">
                  <c:v>6.9</c:v>
                </c:pt>
                <c:pt idx="1739">
                  <c:v>7.8</c:v>
                </c:pt>
                <c:pt idx="1740">
                  <c:v>6.7</c:v>
                </c:pt>
                <c:pt idx="1741">
                  <c:v>7.5</c:v>
                </c:pt>
                <c:pt idx="1742">
                  <c:v>7.4</c:v>
                </c:pt>
                <c:pt idx="1743">
                  <c:v>5.2</c:v>
                </c:pt>
                <c:pt idx="1744">
                  <c:v>6.5</c:v>
                </c:pt>
                <c:pt idx="1745">
                  <c:v>7.6</c:v>
                </c:pt>
                <c:pt idx="1746">
                  <c:v>7.3</c:v>
                </c:pt>
                <c:pt idx="1747">
                  <c:v>6.6</c:v>
                </c:pt>
                <c:pt idx="1748">
                  <c:v>6.8</c:v>
                </c:pt>
                <c:pt idx="1749">
                  <c:v>6.9</c:v>
                </c:pt>
                <c:pt idx="1750">
                  <c:v>5.8</c:v>
                </c:pt>
                <c:pt idx="1751">
                  <c:v>6.6</c:v>
                </c:pt>
                <c:pt idx="1752">
                  <c:v>6.7</c:v>
                </c:pt>
                <c:pt idx="1753">
                  <c:v>6.7</c:v>
                </c:pt>
                <c:pt idx="1754">
                  <c:v>6.3</c:v>
                </c:pt>
                <c:pt idx="1755">
                  <c:v>7.7</c:v>
                </c:pt>
                <c:pt idx="1756">
                  <c:v>6.1</c:v>
                </c:pt>
                <c:pt idx="1757">
                  <c:v>4.9000000000000004</c:v>
                </c:pt>
                <c:pt idx="1758">
                  <c:v>6.2</c:v>
                </c:pt>
                <c:pt idx="1759">
                  <c:v>7.8</c:v>
                </c:pt>
                <c:pt idx="1760">
                  <c:v>8.1999999999999993</c:v>
                </c:pt>
                <c:pt idx="1761">
                  <c:v>6.9</c:v>
                </c:pt>
                <c:pt idx="1762">
                  <c:v>6.2</c:v>
                </c:pt>
                <c:pt idx="1763">
                  <c:v>6.9</c:v>
                </c:pt>
                <c:pt idx="1764">
                  <c:v>4.8</c:v>
                </c:pt>
                <c:pt idx="1765">
                  <c:v>8</c:v>
                </c:pt>
                <c:pt idx="1766">
                  <c:v>5.3</c:v>
                </c:pt>
                <c:pt idx="1767">
                  <c:v>6.7</c:v>
                </c:pt>
                <c:pt idx="1768">
                  <c:v>5.4</c:v>
                </c:pt>
                <c:pt idx="1769">
                  <c:v>5.4</c:v>
                </c:pt>
                <c:pt idx="1770">
                  <c:v>4.9000000000000004</c:v>
                </c:pt>
                <c:pt idx="1771">
                  <c:v>6.1</c:v>
                </c:pt>
                <c:pt idx="1772">
                  <c:v>5.8</c:v>
                </c:pt>
                <c:pt idx="1773">
                  <c:v>7</c:v>
                </c:pt>
                <c:pt idx="1774">
                  <c:v>6.5</c:v>
                </c:pt>
                <c:pt idx="1775">
                  <c:v>6.6</c:v>
                </c:pt>
                <c:pt idx="1776">
                  <c:v>6.1</c:v>
                </c:pt>
                <c:pt idx="1777">
                  <c:v>5.7</c:v>
                </c:pt>
                <c:pt idx="1778">
                  <c:v>6.6</c:v>
                </c:pt>
                <c:pt idx="1779">
                  <c:v>7</c:v>
                </c:pt>
                <c:pt idx="1780">
                  <c:v>7.4</c:v>
                </c:pt>
                <c:pt idx="1781">
                  <c:v>5.3</c:v>
                </c:pt>
                <c:pt idx="1782">
                  <c:v>7.4</c:v>
                </c:pt>
                <c:pt idx="1783">
                  <c:v>7.4</c:v>
                </c:pt>
                <c:pt idx="1784">
                  <c:v>6.8</c:v>
                </c:pt>
                <c:pt idx="1785">
                  <c:v>7.9</c:v>
                </c:pt>
                <c:pt idx="1786">
                  <c:v>7.2</c:v>
                </c:pt>
                <c:pt idx="1787">
                  <c:v>6</c:v>
                </c:pt>
                <c:pt idx="1788">
                  <c:v>6.6</c:v>
                </c:pt>
                <c:pt idx="1789">
                  <c:v>7.9</c:v>
                </c:pt>
                <c:pt idx="1790">
                  <c:v>6.2</c:v>
                </c:pt>
                <c:pt idx="1791">
                  <c:v>5.7</c:v>
                </c:pt>
                <c:pt idx="1792">
                  <c:v>7.1</c:v>
                </c:pt>
                <c:pt idx="1793">
                  <c:v>5.6</c:v>
                </c:pt>
                <c:pt idx="1794">
                  <c:v>7.8</c:v>
                </c:pt>
                <c:pt idx="1795">
                  <c:v>7.9</c:v>
                </c:pt>
                <c:pt idx="1796">
                  <c:v>6.9</c:v>
                </c:pt>
                <c:pt idx="1797">
                  <c:v>7.4</c:v>
                </c:pt>
                <c:pt idx="1798">
                  <c:v>7.7</c:v>
                </c:pt>
                <c:pt idx="1799">
                  <c:v>6.9</c:v>
                </c:pt>
                <c:pt idx="1800">
                  <c:v>8.6999999999999993</c:v>
                </c:pt>
                <c:pt idx="1801">
                  <c:v>6.7</c:v>
                </c:pt>
                <c:pt idx="1802">
                  <c:v>6</c:v>
                </c:pt>
                <c:pt idx="1803">
                  <c:v>6.2</c:v>
                </c:pt>
                <c:pt idx="1804">
                  <c:v>5.9</c:v>
                </c:pt>
                <c:pt idx="1805">
                  <c:v>6.8</c:v>
                </c:pt>
                <c:pt idx="1806">
                  <c:v>3.6</c:v>
                </c:pt>
                <c:pt idx="1807">
                  <c:v>6.7</c:v>
                </c:pt>
                <c:pt idx="1808">
                  <c:v>6.3</c:v>
                </c:pt>
                <c:pt idx="1809">
                  <c:v>6.4</c:v>
                </c:pt>
                <c:pt idx="1810">
                  <c:v>6.4</c:v>
                </c:pt>
                <c:pt idx="1811">
                  <c:v>5.7</c:v>
                </c:pt>
                <c:pt idx="1812">
                  <c:v>6.2</c:v>
                </c:pt>
                <c:pt idx="1813">
                  <c:v>6.6</c:v>
                </c:pt>
                <c:pt idx="1814">
                  <c:v>5.2</c:v>
                </c:pt>
                <c:pt idx="1815">
                  <c:v>6.1</c:v>
                </c:pt>
                <c:pt idx="1816">
                  <c:v>7.1</c:v>
                </c:pt>
                <c:pt idx="1817">
                  <c:v>7.2</c:v>
                </c:pt>
                <c:pt idx="1818">
                  <c:v>6.5</c:v>
                </c:pt>
                <c:pt idx="1819">
                  <c:v>6</c:v>
                </c:pt>
                <c:pt idx="1820">
                  <c:v>7</c:v>
                </c:pt>
                <c:pt idx="1821">
                  <c:v>7</c:v>
                </c:pt>
                <c:pt idx="1822">
                  <c:v>7.5</c:v>
                </c:pt>
                <c:pt idx="1823">
                  <c:v>6.6</c:v>
                </c:pt>
                <c:pt idx="1824">
                  <c:v>8.8000000000000007</c:v>
                </c:pt>
                <c:pt idx="1825">
                  <c:v>7.4</c:v>
                </c:pt>
                <c:pt idx="1826">
                  <c:v>6.5</c:v>
                </c:pt>
                <c:pt idx="1827">
                  <c:v>6.2</c:v>
                </c:pt>
                <c:pt idx="1828">
                  <c:v>7.8</c:v>
                </c:pt>
                <c:pt idx="1829">
                  <c:v>5.2</c:v>
                </c:pt>
                <c:pt idx="1830">
                  <c:v>6.5</c:v>
                </c:pt>
                <c:pt idx="1831">
                  <c:v>6.5</c:v>
                </c:pt>
                <c:pt idx="1832">
                  <c:v>5.2</c:v>
                </c:pt>
                <c:pt idx="1833">
                  <c:v>7.2</c:v>
                </c:pt>
                <c:pt idx="1834">
                  <c:v>7.1</c:v>
                </c:pt>
                <c:pt idx="1835">
                  <c:v>4.5</c:v>
                </c:pt>
                <c:pt idx="1836">
                  <c:v>5.7</c:v>
                </c:pt>
                <c:pt idx="1837">
                  <c:v>6</c:v>
                </c:pt>
                <c:pt idx="1838">
                  <c:v>6.4</c:v>
                </c:pt>
                <c:pt idx="1839">
                  <c:v>5.2</c:v>
                </c:pt>
                <c:pt idx="1840">
                  <c:v>4.3</c:v>
                </c:pt>
                <c:pt idx="1841">
                  <c:v>6.1</c:v>
                </c:pt>
                <c:pt idx="1842">
                  <c:v>6.3</c:v>
                </c:pt>
                <c:pt idx="1843">
                  <c:v>6.8</c:v>
                </c:pt>
                <c:pt idx="1844">
                  <c:v>4</c:v>
                </c:pt>
                <c:pt idx="1845">
                  <c:v>5.2</c:v>
                </c:pt>
                <c:pt idx="1846">
                  <c:v>6.5</c:v>
                </c:pt>
                <c:pt idx="1847">
                  <c:v>7.5</c:v>
                </c:pt>
                <c:pt idx="1848">
                  <c:v>7.1</c:v>
                </c:pt>
                <c:pt idx="1849">
                  <c:v>6.9</c:v>
                </c:pt>
                <c:pt idx="1850">
                  <c:v>8</c:v>
                </c:pt>
                <c:pt idx="1851">
                  <c:v>8.1999999999999993</c:v>
                </c:pt>
                <c:pt idx="1852">
                  <c:v>6.4</c:v>
                </c:pt>
                <c:pt idx="1853">
                  <c:v>7.9</c:v>
                </c:pt>
                <c:pt idx="1854">
                  <c:v>6.7</c:v>
                </c:pt>
                <c:pt idx="1855">
                  <c:v>6.1</c:v>
                </c:pt>
                <c:pt idx="1856">
                  <c:v>8.9</c:v>
                </c:pt>
                <c:pt idx="1857">
                  <c:v>8.1</c:v>
                </c:pt>
                <c:pt idx="1858">
                  <c:v>6.2</c:v>
                </c:pt>
                <c:pt idx="1859">
                  <c:v>4.9000000000000004</c:v>
                </c:pt>
                <c:pt idx="1860">
                  <c:v>5.4</c:v>
                </c:pt>
                <c:pt idx="1861">
                  <c:v>5.8</c:v>
                </c:pt>
                <c:pt idx="1862">
                  <c:v>4.7</c:v>
                </c:pt>
                <c:pt idx="1863">
                  <c:v>6</c:v>
                </c:pt>
                <c:pt idx="1864">
                  <c:v>7</c:v>
                </c:pt>
                <c:pt idx="1865">
                  <c:v>6</c:v>
                </c:pt>
                <c:pt idx="1866">
                  <c:v>7.9</c:v>
                </c:pt>
                <c:pt idx="1867">
                  <c:v>8.1</c:v>
                </c:pt>
                <c:pt idx="1868">
                  <c:v>6.2</c:v>
                </c:pt>
                <c:pt idx="1869">
                  <c:v>6.7</c:v>
                </c:pt>
                <c:pt idx="1870">
                  <c:v>7.3</c:v>
                </c:pt>
                <c:pt idx="1871">
                  <c:v>4.5999999999999996</c:v>
                </c:pt>
                <c:pt idx="1872">
                  <c:v>6.1</c:v>
                </c:pt>
                <c:pt idx="1873">
                  <c:v>6.2</c:v>
                </c:pt>
                <c:pt idx="1874">
                  <c:v>7.8</c:v>
                </c:pt>
                <c:pt idx="1875">
                  <c:v>6.1</c:v>
                </c:pt>
                <c:pt idx="1876">
                  <c:v>7.6</c:v>
                </c:pt>
                <c:pt idx="1877">
                  <c:v>5.8</c:v>
                </c:pt>
                <c:pt idx="1878">
                  <c:v>6.5</c:v>
                </c:pt>
                <c:pt idx="1879">
                  <c:v>7.2</c:v>
                </c:pt>
                <c:pt idx="1880">
                  <c:v>7.8</c:v>
                </c:pt>
                <c:pt idx="1881">
                  <c:v>4.7</c:v>
                </c:pt>
                <c:pt idx="1882">
                  <c:v>6.8</c:v>
                </c:pt>
                <c:pt idx="1883">
                  <c:v>5.9</c:v>
                </c:pt>
                <c:pt idx="1884">
                  <c:v>7.2</c:v>
                </c:pt>
                <c:pt idx="1885">
                  <c:v>8.6999999999999993</c:v>
                </c:pt>
                <c:pt idx="1886">
                  <c:v>5</c:v>
                </c:pt>
                <c:pt idx="1887">
                  <c:v>6.6</c:v>
                </c:pt>
                <c:pt idx="1888">
                  <c:v>8.3000000000000007</c:v>
                </c:pt>
                <c:pt idx="1889">
                  <c:v>6.7</c:v>
                </c:pt>
                <c:pt idx="1890">
                  <c:v>7.8</c:v>
                </c:pt>
                <c:pt idx="1891">
                  <c:v>6.5</c:v>
                </c:pt>
                <c:pt idx="1892">
                  <c:v>6.1</c:v>
                </c:pt>
                <c:pt idx="1893">
                  <c:v>8.1</c:v>
                </c:pt>
                <c:pt idx="1894">
                  <c:v>5.2</c:v>
                </c:pt>
                <c:pt idx="1895">
                  <c:v>5.6</c:v>
                </c:pt>
                <c:pt idx="1896">
                  <c:v>5.8</c:v>
                </c:pt>
                <c:pt idx="1897">
                  <c:v>6.6</c:v>
                </c:pt>
                <c:pt idx="1898">
                  <c:v>6.6</c:v>
                </c:pt>
                <c:pt idx="1899">
                  <c:v>5.5</c:v>
                </c:pt>
                <c:pt idx="1900">
                  <c:v>5.5</c:v>
                </c:pt>
                <c:pt idx="1901">
                  <c:v>7</c:v>
                </c:pt>
                <c:pt idx="1902">
                  <c:v>6.5</c:v>
                </c:pt>
                <c:pt idx="1903">
                  <c:v>5.8</c:v>
                </c:pt>
                <c:pt idx="1904">
                  <c:v>5.6</c:v>
                </c:pt>
                <c:pt idx="1905">
                  <c:v>5.6</c:v>
                </c:pt>
                <c:pt idx="1906">
                  <c:v>5.8</c:v>
                </c:pt>
                <c:pt idx="1907">
                  <c:v>7.6</c:v>
                </c:pt>
                <c:pt idx="1908">
                  <c:v>6.4</c:v>
                </c:pt>
                <c:pt idx="1909">
                  <c:v>6.3</c:v>
                </c:pt>
                <c:pt idx="1910">
                  <c:v>4.5999999999999996</c:v>
                </c:pt>
                <c:pt idx="1911">
                  <c:v>6.5</c:v>
                </c:pt>
                <c:pt idx="1912">
                  <c:v>7.5</c:v>
                </c:pt>
                <c:pt idx="1913">
                  <c:v>7.5</c:v>
                </c:pt>
                <c:pt idx="1914">
                  <c:v>5.3</c:v>
                </c:pt>
                <c:pt idx="1915">
                  <c:v>7.5</c:v>
                </c:pt>
                <c:pt idx="1916">
                  <c:v>3.3</c:v>
                </c:pt>
                <c:pt idx="1917">
                  <c:v>5.7</c:v>
                </c:pt>
                <c:pt idx="1918">
                  <c:v>3.5</c:v>
                </c:pt>
                <c:pt idx="1919">
                  <c:v>9.3000000000000007</c:v>
                </c:pt>
                <c:pt idx="1920">
                  <c:v>4.8</c:v>
                </c:pt>
                <c:pt idx="1921">
                  <c:v>6.9</c:v>
                </c:pt>
                <c:pt idx="1922">
                  <c:v>6</c:v>
                </c:pt>
                <c:pt idx="1923">
                  <c:v>7.3</c:v>
                </c:pt>
                <c:pt idx="1924">
                  <c:v>6</c:v>
                </c:pt>
                <c:pt idx="1925">
                  <c:v>6.6</c:v>
                </c:pt>
                <c:pt idx="1926">
                  <c:v>7.5</c:v>
                </c:pt>
                <c:pt idx="1927">
                  <c:v>6.9</c:v>
                </c:pt>
                <c:pt idx="1928">
                  <c:v>6.8</c:v>
                </c:pt>
                <c:pt idx="1929">
                  <c:v>8.3000000000000007</c:v>
                </c:pt>
                <c:pt idx="1930">
                  <c:v>6.3</c:v>
                </c:pt>
                <c:pt idx="1931">
                  <c:v>6.4</c:v>
                </c:pt>
                <c:pt idx="1932">
                  <c:v>5.6</c:v>
                </c:pt>
                <c:pt idx="1933">
                  <c:v>6.3</c:v>
                </c:pt>
                <c:pt idx="1934">
                  <c:v>7.3</c:v>
                </c:pt>
                <c:pt idx="1935">
                  <c:v>6.6</c:v>
                </c:pt>
                <c:pt idx="1936">
                  <c:v>4.5999999999999996</c:v>
                </c:pt>
                <c:pt idx="1937">
                  <c:v>5.0999999999999996</c:v>
                </c:pt>
                <c:pt idx="1938">
                  <c:v>5.6</c:v>
                </c:pt>
                <c:pt idx="1939">
                  <c:v>5.3</c:v>
                </c:pt>
                <c:pt idx="1940">
                  <c:v>7.5</c:v>
                </c:pt>
                <c:pt idx="1941">
                  <c:v>5.6</c:v>
                </c:pt>
                <c:pt idx="1942">
                  <c:v>5.9</c:v>
                </c:pt>
                <c:pt idx="1943">
                  <c:v>4.7</c:v>
                </c:pt>
                <c:pt idx="1944">
                  <c:v>4.8</c:v>
                </c:pt>
                <c:pt idx="1945">
                  <c:v>6.8</c:v>
                </c:pt>
                <c:pt idx="1946">
                  <c:v>5.4</c:v>
                </c:pt>
                <c:pt idx="1947">
                  <c:v>5.0999999999999996</c:v>
                </c:pt>
                <c:pt idx="1948">
                  <c:v>7</c:v>
                </c:pt>
                <c:pt idx="1949">
                  <c:v>6.7</c:v>
                </c:pt>
                <c:pt idx="1950">
                  <c:v>4</c:v>
                </c:pt>
                <c:pt idx="1951">
                  <c:v>7.3</c:v>
                </c:pt>
                <c:pt idx="1952">
                  <c:v>6.8</c:v>
                </c:pt>
                <c:pt idx="1953">
                  <c:v>6.1</c:v>
                </c:pt>
                <c:pt idx="1954">
                  <c:v>7.2</c:v>
                </c:pt>
                <c:pt idx="1955">
                  <c:v>7</c:v>
                </c:pt>
                <c:pt idx="1956">
                  <c:v>7.1</c:v>
                </c:pt>
                <c:pt idx="1957">
                  <c:v>6.9</c:v>
                </c:pt>
                <c:pt idx="1958">
                  <c:v>7.3</c:v>
                </c:pt>
                <c:pt idx="1959">
                  <c:v>6.3</c:v>
                </c:pt>
                <c:pt idx="1960">
                  <c:v>8.1999999999999993</c:v>
                </c:pt>
                <c:pt idx="1961">
                  <c:v>7.1</c:v>
                </c:pt>
                <c:pt idx="1962">
                  <c:v>7.7</c:v>
                </c:pt>
                <c:pt idx="1963">
                  <c:v>6.5</c:v>
                </c:pt>
                <c:pt idx="1964">
                  <c:v>4.9000000000000004</c:v>
                </c:pt>
                <c:pt idx="1965">
                  <c:v>6.4</c:v>
                </c:pt>
                <c:pt idx="1966">
                  <c:v>5.9</c:v>
                </c:pt>
                <c:pt idx="1967">
                  <c:v>6.2</c:v>
                </c:pt>
                <c:pt idx="1968">
                  <c:v>5.8</c:v>
                </c:pt>
                <c:pt idx="1969">
                  <c:v>6.7</c:v>
                </c:pt>
                <c:pt idx="1970">
                  <c:v>5.9</c:v>
                </c:pt>
                <c:pt idx="1971">
                  <c:v>7.3</c:v>
                </c:pt>
                <c:pt idx="1972">
                  <c:v>4.8</c:v>
                </c:pt>
                <c:pt idx="1973">
                  <c:v>4.0999999999999996</c:v>
                </c:pt>
                <c:pt idx="1974">
                  <c:v>4.9000000000000004</c:v>
                </c:pt>
                <c:pt idx="1975">
                  <c:v>7.9</c:v>
                </c:pt>
                <c:pt idx="1976">
                  <c:v>5.2</c:v>
                </c:pt>
                <c:pt idx="1977">
                  <c:v>4.0999999999999996</c:v>
                </c:pt>
                <c:pt idx="1978">
                  <c:v>6.6</c:v>
                </c:pt>
                <c:pt idx="1979">
                  <c:v>2.9</c:v>
                </c:pt>
                <c:pt idx="1980">
                  <c:v>7.2</c:v>
                </c:pt>
                <c:pt idx="1981">
                  <c:v>6.5</c:v>
                </c:pt>
                <c:pt idx="1982">
                  <c:v>6.8</c:v>
                </c:pt>
                <c:pt idx="1983">
                  <c:v>7.2</c:v>
                </c:pt>
                <c:pt idx="1984">
                  <c:v>6.8</c:v>
                </c:pt>
                <c:pt idx="1985">
                  <c:v>7.8</c:v>
                </c:pt>
                <c:pt idx="1986">
                  <c:v>6.7</c:v>
                </c:pt>
                <c:pt idx="1987">
                  <c:v>6.1</c:v>
                </c:pt>
                <c:pt idx="1988">
                  <c:v>7.1</c:v>
                </c:pt>
                <c:pt idx="1989">
                  <c:v>5.7</c:v>
                </c:pt>
                <c:pt idx="1990">
                  <c:v>2.9</c:v>
                </c:pt>
                <c:pt idx="1991">
                  <c:v>5.2</c:v>
                </c:pt>
                <c:pt idx="1992">
                  <c:v>5.3</c:v>
                </c:pt>
                <c:pt idx="1993">
                  <c:v>6.2</c:v>
                </c:pt>
                <c:pt idx="1994">
                  <c:v>7.3</c:v>
                </c:pt>
                <c:pt idx="1995">
                  <c:v>6.5</c:v>
                </c:pt>
                <c:pt idx="1996">
                  <c:v>4.0999999999999996</c:v>
                </c:pt>
                <c:pt idx="1997">
                  <c:v>7.7</c:v>
                </c:pt>
                <c:pt idx="1998">
                  <c:v>6.1</c:v>
                </c:pt>
                <c:pt idx="1999">
                  <c:v>7.3</c:v>
                </c:pt>
                <c:pt idx="2000">
                  <c:v>7.2</c:v>
                </c:pt>
                <c:pt idx="2001">
                  <c:v>6.1</c:v>
                </c:pt>
                <c:pt idx="2002">
                  <c:v>5.8</c:v>
                </c:pt>
                <c:pt idx="2003">
                  <c:v>5.7</c:v>
                </c:pt>
                <c:pt idx="2004">
                  <c:v>6.7</c:v>
                </c:pt>
                <c:pt idx="2005">
                  <c:v>6.5</c:v>
                </c:pt>
                <c:pt idx="2006">
                  <c:v>7.2</c:v>
                </c:pt>
                <c:pt idx="2007">
                  <c:v>7.6</c:v>
                </c:pt>
                <c:pt idx="2008">
                  <c:v>4.5999999999999996</c:v>
                </c:pt>
                <c:pt idx="2009">
                  <c:v>6.9</c:v>
                </c:pt>
                <c:pt idx="2010">
                  <c:v>6.6</c:v>
                </c:pt>
                <c:pt idx="2011">
                  <c:v>6.3</c:v>
                </c:pt>
                <c:pt idx="2012">
                  <c:v>6.2</c:v>
                </c:pt>
                <c:pt idx="2013">
                  <c:v>5.3</c:v>
                </c:pt>
                <c:pt idx="2014">
                  <c:v>7.3</c:v>
                </c:pt>
                <c:pt idx="2015">
                  <c:v>5.6</c:v>
                </c:pt>
                <c:pt idx="2016">
                  <c:v>6.2</c:v>
                </c:pt>
                <c:pt idx="2017">
                  <c:v>5.2</c:v>
                </c:pt>
                <c:pt idx="2018">
                  <c:v>5.3</c:v>
                </c:pt>
                <c:pt idx="2019">
                  <c:v>5.4</c:v>
                </c:pt>
                <c:pt idx="2020">
                  <c:v>4.9000000000000004</c:v>
                </c:pt>
                <c:pt idx="2021">
                  <c:v>5.5</c:v>
                </c:pt>
                <c:pt idx="2022">
                  <c:v>6.7</c:v>
                </c:pt>
                <c:pt idx="2023">
                  <c:v>3.9</c:v>
                </c:pt>
                <c:pt idx="2024">
                  <c:v>7.2</c:v>
                </c:pt>
                <c:pt idx="2025">
                  <c:v>5.0999999999999996</c:v>
                </c:pt>
                <c:pt idx="2026">
                  <c:v>6.5</c:v>
                </c:pt>
                <c:pt idx="2027">
                  <c:v>8.1999999999999993</c:v>
                </c:pt>
                <c:pt idx="2028">
                  <c:v>7.7</c:v>
                </c:pt>
                <c:pt idx="2029">
                  <c:v>6.1</c:v>
                </c:pt>
                <c:pt idx="2030">
                  <c:v>8.8000000000000007</c:v>
                </c:pt>
                <c:pt idx="2031">
                  <c:v>6.8</c:v>
                </c:pt>
                <c:pt idx="2032">
                  <c:v>6.8</c:v>
                </c:pt>
                <c:pt idx="2033">
                  <c:v>6.7</c:v>
                </c:pt>
                <c:pt idx="2034">
                  <c:v>7.1</c:v>
                </c:pt>
                <c:pt idx="2035">
                  <c:v>7.1</c:v>
                </c:pt>
                <c:pt idx="2036">
                  <c:v>6.1</c:v>
                </c:pt>
                <c:pt idx="2037">
                  <c:v>8</c:v>
                </c:pt>
                <c:pt idx="2038">
                  <c:v>6.6</c:v>
                </c:pt>
                <c:pt idx="2039">
                  <c:v>5.4</c:v>
                </c:pt>
                <c:pt idx="2040">
                  <c:v>6.1</c:v>
                </c:pt>
                <c:pt idx="2041">
                  <c:v>5.6</c:v>
                </c:pt>
                <c:pt idx="2042">
                  <c:v>5.8</c:v>
                </c:pt>
                <c:pt idx="2043">
                  <c:v>2.8</c:v>
                </c:pt>
                <c:pt idx="2044">
                  <c:v>6.7</c:v>
                </c:pt>
                <c:pt idx="2045">
                  <c:v>5.0999999999999996</c:v>
                </c:pt>
                <c:pt idx="2046">
                  <c:v>7.2</c:v>
                </c:pt>
                <c:pt idx="2047">
                  <c:v>6</c:v>
                </c:pt>
                <c:pt idx="2048">
                  <c:v>7.2</c:v>
                </c:pt>
                <c:pt idx="2049">
                  <c:v>6.7</c:v>
                </c:pt>
                <c:pt idx="2050">
                  <c:v>6.3</c:v>
                </c:pt>
                <c:pt idx="2051">
                  <c:v>6.2</c:v>
                </c:pt>
                <c:pt idx="2052">
                  <c:v>6.8</c:v>
                </c:pt>
                <c:pt idx="2053">
                  <c:v>6.2</c:v>
                </c:pt>
                <c:pt idx="2054">
                  <c:v>6.9</c:v>
                </c:pt>
                <c:pt idx="2055">
                  <c:v>6.8</c:v>
                </c:pt>
                <c:pt idx="2056">
                  <c:v>7.1</c:v>
                </c:pt>
                <c:pt idx="2057">
                  <c:v>7.1</c:v>
                </c:pt>
                <c:pt idx="2058">
                  <c:v>7</c:v>
                </c:pt>
                <c:pt idx="2059">
                  <c:v>7.1</c:v>
                </c:pt>
                <c:pt idx="2060">
                  <c:v>6.4</c:v>
                </c:pt>
                <c:pt idx="2061">
                  <c:v>7</c:v>
                </c:pt>
                <c:pt idx="2062">
                  <c:v>6.2</c:v>
                </c:pt>
                <c:pt idx="2063">
                  <c:v>7.5</c:v>
                </c:pt>
                <c:pt idx="2064">
                  <c:v>4.8</c:v>
                </c:pt>
                <c:pt idx="2065">
                  <c:v>8.1</c:v>
                </c:pt>
                <c:pt idx="2066">
                  <c:v>7.3</c:v>
                </c:pt>
                <c:pt idx="2067">
                  <c:v>5.8</c:v>
                </c:pt>
                <c:pt idx="2068">
                  <c:v>7.6</c:v>
                </c:pt>
                <c:pt idx="2069">
                  <c:v>5.6</c:v>
                </c:pt>
                <c:pt idx="2070">
                  <c:v>7</c:v>
                </c:pt>
                <c:pt idx="2071">
                  <c:v>6.6</c:v>
                </c:pt>
                <c:pt idx="2072">
                  <c:v>6.5</c:v>
                </c:pt>
                <c:pt idx="2073">
                  <c:v>7.4</c:v>
                </c:pt>
                <c:pt idx="2074">
                  <c:v>4.5999999999999996</c:v>
                </c:pt>
                <c:pt idx="2075">
                  <c:v>6.4</c:v>
                </c:pt>
                <c:pt idx="2076">
                  <c:v>6.4</c:v>
                </c:pt>
                <c:pt idx="2077">
                  <c:v>5.9</c:v>
                </c:pt>
                <c:pt idx="2078">
                  <c:v>6.4</c:v>
                </c:pt>
                <c:pt idx="2079">
                  <c:v>6.6</c:v>
                </c:pt>
                <c:pt idx="2080">
                  <c:v>6.9</c:v>
                </c:pt>
                <c:pt idx="2081">
                  <c:v>5.8</c:v>
                </c:pt>
                <c:pt idx="2082">
                  <c:v>6.4</c:v>
                </c:pt>
                <c:pt idx="2083">
                  <c:v>5.3</c:v>
                </c:pt>
                <c:pt idx="2084">
                  <c:v>6.5</c:v>
                </c:pt>
                <c:pt idx="2085">
                  <c:v>5.7</c:v>
                </c:pt>
                <c:pt idx="2086">
                  <c:v>6.7</c:v>
                </c:pt>
                <c:pt idx="2087">
                  <c:v>3.9</c:v>
                </c:pt>
                <c:pt idx="2088">
                  <c:v>4.0999999999999996</c:v>
                </c:pt>
                <c:pt idx="2089">
                  <c:v>6.2</c:v>
                </c:pt>
                <c:pt idx="2090">
                  <c:v>3.8</c:v>
                </c:pt>
                <c:pt idx="2091">
                  <c:v>5.0999999999999996</c:v>
                </c:pt>
                <c:pt idx="2092">
                  <c:v>6.4</c:v>
                </c:pt>
                <c:pt idx="2093">
                  <c:v>7.8</c:v>
                </c:pt>
                <c:pt idx="2094">
                  <c:v>7.8</c:v>
                </c:pt>
                <c:pt idx="2095">
                  <c:v>6.1</c:v>
                </c:pt>
                <c:pt idx="2096">
                  <c:v>5.8</c:v>
                </c:pt>
                <c:pt idx="2097">
                  <c:v>6.3</c:v>
                </c:pt>
                <c:pt idx="2098">
                  <c:v>7.7</c:v>
                </c:pt>
                <c:pt idx="2099">
                  <c:v>5.4</c:v>
                </c:pt>
                <c:pt idx="2100">
                  <c:v>7.3</c:v>
                </c:pt>
                <c:pt idx="2101">
                  <c:v>6.8</c:v>
                </c:pt>
                <c:pt idx="2102">
                  <c:v>7.3</c:v>
                </c:pt>
                <c:pt idx="2103">
                  <c:v>6.5</c:v>
                </c:pt>
                <c:pt idx="2104">
                  <c:v>7.2</c:v>
                </c:pt>
                <c:pt idx="2105">
                  <c:v>6.7</c:v>
                </c:pt>
                <c:pt idx="2106">
                  <c:v>6.3</c:v>
                </c:pt>
                <c:pt idx="2107">
                  <c:v>5.9</c:v>
                </c:pt>
                <c:pt idx="2108">
                  <c:v>7.8</c:v>
                </c:pt>
                <c:pt idx="2109">
                  <c:v>7.4</c:v>
                </c:pt>
                <c:pt idx="2110">
                  <c:v>4.8</c:v>
                </c:pt>
                <c:pt idx="2111">
                  <c:v>6.3</c:v>
                </c:pt>
                <c:pt idx="2112">
                  <c:v>7.8</c:v>
                </c:pt>
                <c:pt idx="2113">
                  <c:v>7.5</c:v>
                </c:pt>
                <c:pt idx="2114">
                  <c:v>6</c:v>
                </c:pt>
                <c:pt idx="2115">
                  <c:v>6.8</c:v>
                </c:pt>
                <c:pt idx="2116">
                  <c:v>6.6</c:v>
                </c:pt>
                <c:pt idx="2117">
                  <c:v>4.5999999999999996</c:v>
                </c:pt>
                <c:pt idx="2118">
                  <c:v>2.9</c:v>
                </c:pt>
                <c:pt idx="2119">
                  <c:v>7.1</c:v>
                </c:pt>
                <c:pt idx="2120">
                  <c:v>6.1</c:v>
                </c:pt>
                <c:pt idx="2121">
                  <c:v>6.7</c:v>
                </c:pt>
                <c:pt idx="2122">
                  <c:v>7.1</c:v>
                </c:pt>
                <c:pt idx="2123">
                  <c:v>5.8</c:v>
                </c:pt>
                <c:pt idx="2124">
                  <c:v>6.7</c:v>
                </c:pt>
                <c:pt idx="2125">
                  <c:v>5.8</c:v>
                </c:pt>
                <c:pt idx="2126">
                  <c:v>6.8</c:v>
                </c:pt>
                <c:pt idx="2127">
                  <c:v>8.5</c:v>
                </c:pt>
                <c:pt idx="2128">
                  <c:v>6.6</c:v>
                </c:pt>
                <c:pt idx="2129">
                  <c:v>7.7</c:v>
                </c:pt>
                <c:pt idx="2130">
                  <c:v>4.7</c:v>
                </c:pt>
                <c:pt idx="2131">
                  <c:v>6.4</c:v>
                </c:pt>
                <c:pt idx="2132">
                  <c:v>5.5</c:v>
                </c:pt>
                <c:pt idx="2133">
                  <c:v>8.6</c:v>
                </c:pt>
                <c:pt idx="2134">
                  <c:v>7</c:v>
                </c:pt>
                <c:pt idx="2135">
                  <c:v>7.1</c:v>
                </c:pt>
                <c:pt idx="2136">
                  <c:v>5.7</c:v>
                </c:pt>
                <c:pt idx="2137">
                  <c:v>3.7</c:v>
                </c:pt>
                <c:pt idx="2138">
                  <c:v>7.5</c:v>
                </c:pt>
                <c:pt idx="2139">
                  <c:v>4.5999999999999996</c:v>
                </c:pt>
                <c:pt idx="2140">
                  <c:v>4.9000000000000004</c:v>
                </c:pt>
                <c:pt idx="2141">
                  <c:v>7.1</c:v>
                </c:pt>
                <c:pt idx="2142">
                  <c:v>5.8</c:v>
                </c:pt>
                <c:pt idx="2143">
                  <c:v>5.4</c:v>
                </c:pt>
                <c:pt idx="2144">
                  <c:v>7.3</c:v>
                </c:pt>
                <c:pt idx="2145">
                  <c:v>7.1</c:v>
                </c:pt>
                <c:pt idx="2146">
                  <c:v>5.8</c:v>
                </c:pt>
                <c:pt idx="2147">
                  <c:v>8.1</c:v>
                </c:pt>
                <c:pt idx="2148">
                  <c:v>5.7</c:v>
                </c:pt>
                <c:pt idx="2149">
                  <c:v>4.4000000000000004</c:v>
                </c:pt>
                <c:pt idx="2150">
                  <c:v>7.9</c:v>
                </c:pt>
                <c:pt idx="2151">
                  <c:v>7.6</c:v>
                </c:pt>
                <c:pt idx="2152">
                  <c:v>4.8</c:v>
                </c:pt>
                <c:pt idx="2153">
                  <c:v>7.8</c:v>
                </c:pt>
                <c:pt idx="2154">
                  <c:v>6.7</c:v>
                </c:pt>
                <c:pt idx="2155">
                  <c:v>2.7</c:v>
                </c:pt>
                <c:pt idx="2156">
                  <c:v>5.8</c:v>
                </c:pt>
                <c:pt idx="2157">
                  <c:v>7.5</c:v>
                </c:pt>
                <c:pt idx="2158">
                  <c:v>5.4</c:v>
                </c:pt>
                <c:pt idx="2159">
                  <c:v>4.0999999999999996</c:v>
                </c:pt>
                <c:pt idx="2160">
                  <c:v>5.9</c:v>
                </c:pt>
                <c:pt idx="2161">
                  <c:v>6.3</c:v>
                </c:pt>
                <c:pt idx="2162">
                  <c:v>7</c:v>
                </c:pt>
                <c:pt idx="2163">
                  <c:v>6.8</c:v>
                </c:pt>
                <c:pt idx="2164">
                  <c:v>3.5</c:v>
                </c:pt>
                <c:pt idx="2165">
                  <c:v>2.2999999999999998</c:v>
                </c:pt>
                <c:pt idx="2166">
                  <c:v>8.1</c:v>
                </c:pt>
                <c:pt idx="2167">
                  <c:v>6.1</c:v>
                </c:pt>
                <c:pt idx="2168">
                  <c:v>5</c:v>
                </c:pt>
                <c:pt idx="2169">
                  <c:v>5.5</c:v>
                </c:pt>
                <c:pt idx="2170">
                  <c:v>6.2</c:v>
                </c:pt>
                <c:pt idx="2171">
                  <c:v>6.2</c:v>
                </c:pt>
                <c:pt idx="2172">
                  <c:v>5.9</c:v>
                </c:pt>
                <c:pt idx="2173">
                  <c:v>6.3</c:v>
                </c:pt>
                <c:pt idx="2174">
                  <c:v>6.7</c:v>
                </c:pt>
                <c:pt idx="2175">
                  <c:v>3.5</c:v>
                </c:pt>
                <c:pt idx="2176">
                  <c:v>7.5</c:v>
                </c:pt>
                <c:pt idx="2177">
                  <c:v>6.6</c:v>
                </c:pt>
                <c:pt idx="2178">
                  <c:v>7.5</c:v>
                </c:pt>
                <c:pt idx="2179">
                  <c:v>7.2</c:v>
                </c:pt>
                <c:pt idx="2180">
                  <c:v>4.8</c:v>
                </c:pt>
                <c:pt idx="2181">
                  <c:v>6.6</c:v>
                </c:pt>
                <c:pt idx="2182">
                  <c:v>3.5</c:v>
                </c:pt>
                <c:pt idx="2183">
                  <c:v>6.7</c:v>
                </c:pt>
                <c:pt idx="2184">
                  <c:v>7.6</c:v>
                </c:pt>
                <c:pt idx="2185">
                  <c:v>6.3</c:v>
                </c:pt>
                <c:pt idx="2186">
                  <c:v>5.5</c:v>
                </c:pt>
                <c:pt idx="2187">
                  <c:v>6.3</c:v>
                </c:pt>
                <c:pt idx="2188">
                  <c:v>6.5</c:v>
                </c:pt>
                <c:pt idx="2189">
                  <c:v>5.6</c:v>
                </c:pt>
                <c:pt idx="2190">
                  <c:v>6.9</c:v>
                </c:pt>
                <c:pt idx="2191">
                  <c:v>7.6</c:v>
                </c:pt>
                <c:pt idx="2192">
                  <c:v>3.9</c:v>
                </c:pt>
                <c:pt idx="2193">
                  <c:v>6.1</c:v>
                </c:pt>
                <c:pt idx="2194">
                  <c:v>7.3</c:v>
                </c:pt>
                <c:pt idx="2195">
                  <c:v>8.3000000000000007</c:v>
                </c:pt>
                <c:pt idx="2196">
                  <c:v>5.8</c:v>
                </c:pt>
                <c:pt idx="2197">
                  <c:v>6.8</c:v>
                </c:pt>
                <c:pt idx="2198">
                  <c:v>7</c:v>
                </c:pt>
                <c:pt idx="2199">
                  <c:v>5.9</c:v>
                </c:pt>
                <c:pt idx="2200">
                  <c:v>6.5</c:v>
                </c:pt>
                <c:pt idx="2201">
                  <c:v>6.4</c:v>
                </c:pt>
                <c:pt idx="2202">
                  <c:v>5.8</c:v>
                </c:pt>
                <c:pt idx="2203">
                  <c:v>5.0999999999999996</c:v>
                </c:pt>
                <c:pt idx="2204">
                  <c:v>6.8</c:v>
                </c:pt>
                <c:pt idx="2205">
                  <c:v>5.3</c:v>
                </c:pt>
                <c:pt idx="2206">
                  <c:v>5.3</c:v>
                </c:pt>
                <c:pt idx="2207">
                  <c:v>6.4</c:v>
                </c:pt>
                <c:pt idx="2208">
                  <c:v>4.9000000000000004</c:v>
                </c:pt>
                <c:pt idx="2209">
                  <c:v>6.8</c:v>
                </c:pt>
                <c:pt idx="2210">
                  <c:v>7.1</c:v>
                </c:pt>
                <c:pt idx="2211">
                  <c:v>6.8</c:v>
                </c:pt>
                <c:pt idx="2212">
                  <c:v>6.1</c:v>
                </c:pt>
                <c:pt idx="2213">
                  <c:v>7</c:v>
                </c:pt>
                <c:pt idx="2214">
                  <c:v>8.5</c:v>
                </c:pt>
                <c:pt idx="2215">
                  <c:v>5.9</c:v>
                </c:pt>
                <c:pt idx="2216">
                  <c:v>6.3</c:v>
                </c:pt>
                <c:pt idx="2217">
                  <c:v>5.9</c:v>
                </c:pt>
                <c:pt idx="2218">
                  <c:v>5.4</c:v>
                </c:pt>
                <c:pt idx="2219">
                  <c:v>7</c:v>
                </c:pt>
                <c:pt idx="2220">
                  <c:v>6.9</c:v>
                </c:pt>
                <c:pt idx="2221">
                  <c:v>7.5</c:v>
                </c:pt>
                <c:pt idx="2222">
                  <c:v>8.1999999999999993</c:v>
                </c:pt>
                <c:pt idx="2223">
                  <c:v>5.9</c:v>
                </c:pt>
                <c:pt idx="2224">
                  <c:v>5</c:v>
                </c:pt>
                <c:pt idx="2225">
                  <c:v>7.3</c:v>
                </c:pt>
                <c:pt idx="2226">
                  <c:v>6.4</c:v>
                </c:pt>
                <c:pt idx="2227">
                  <c:v>6.6</c:v>
                </c:pt>
                <c:pt idx="2228">
                  <c:v>7.8</c:v>
                </c:pt>
                <c:pt idx="2229">
                  <c:v>6.7</c:v>
                </c:pt>
                <c:pt idx="2230">
                  <c:v>4</c:v>
                </c:pt>
                <c:pt idx="2231">
                  <c:v>7.6</c:v>
                </c:pt>
                <c:pt idx="2232">
                  <c:v>7.7</c:v>
                </c:pt>
                <c:pt idx="2233">
                  <c:v>5.8</c:v>
                </c:pt>
                <c:pt idx="2234">
                  <c:v>5.6</c:v>
                </c:pt>
                <c:pt idx="2235">
                  <c:v>5.3</c:v>
                </c:pt>
                <c:pt idx="2236">
                  <c:v>7.4</c:v>
                </c:pt>
                <c:pt idx="2237">
                  <c:v>6.6</c:v>
                </c:pt>
                <c:pt idx="2238">
                  <c:v>6.2</c:v>
                </c:pt>
                <c:pt idx="2239">
                  <c:v>1.9</c:v>
                </c:pt>
                <c:pt idx="2240">
                  <c:v>5.7</c:v>
                </c:pt>
                <c:pt idx="2241">
                  <c:v>6.6</c:v>
                </c:pt>
                <c:pt idx="2242">
                  <c:v>6</c:v>
                </c:pt>
                <c:pt idx="2243">
                  <c:v>6.1</c:v>
                </c:pt>
                <c:pt idx="2244">
                  <c:v>4.8</c:v>
                </c:pt>
                <c:pt idx="2245">
                  <c:v>6.2</c:v>
                </c:pt>
                <c:pt idx="2246">
                  <c:v>7.5</c:v>
                </c:pt>
                <c:pt idx="2247">
                  <c:v>6.3</c:v>
                </c:pt>
                <c:pt idx="2248">
                  <c:v>7.1</c:v>
                </c:pt>
                <c:pt idx="2249">
                  <c:v>6.6</c:v>
                </c:pt>
                <c:pt idx="2250">
                  <c:v>6.1</c:v>
                </c:pt>
                <c:pt idx="2251">
                  <c:v>6.7</c:v>
                </c:pt>
                <c:pt idx="2252">
                  <c:v>5.6</c:v>
                </c:pt>
                <c:pt idx="2253">
                  <c:v>7.2</c:v>
                </c:pt>
                <c:pt idx="2254">
                  <c:v>4.3</c:v>
                </c:pt>
                <c:pt idx="2255">
                  <c:v>6.4</c:v>
                </c:pt>
                <c:pt idx="2256">
                  <c:v>7.1</c:v>
                </c:pt>
                <c:pt idx="2257">
                  <c:v>6.3</c:v>
                </c:pt>
                <c:pt idx="2258">
                  <c:v>7.4</c:v>
                </c:pt>
                <c:pt idx="2259">
                  <c:v>6.1</c:v>
                </c:pt>
                <c:pt idx="2260">
                  <c:v>6.6</c:v>
                </c:pt>
                <c:pt idx="2261">
                  <c:v>6</c:v>
                </c:pt>
                <c:pt idx="2262">
                  <c:v>6.8</c:v>
                </c:pt>
                <c:pt idx="2263">
                  <c:v>6.8</c:v>
                </c:pt>
                <c:pt idx="2264">
                  <c:v>7.2</c:v>
                </c:pt>
                <c:pt idx="2265">
                  <c:v>1.9</c:v>
                </c:pt>
                <c:pt idx="2266">
                  <c:v>5.5</c:v>
                </c:pt>
                <c:pt idx="2267">
                  <c:v>4.5</c:v>
                </c:pt>
                <c:pt idx="2268">
                  <c:v>6.3</c:v>
                </c:pt>
                <c:pt idx="2269">
                  <c:v>7</c:v>
                </c:pt>
                <c:pt idx="2270">
                  <c:v>6.7</c:v>
                </c:pt>
                <c:pt idx="2271">
                  <c:v>2.8</c:v>
                </c:pt>
                <c:pt idx="2272">
                  <c:v>5</c:v>
                </c:pt>
                <c:pt idx="2273">
                  <c:v>7.5</c:v>
                </c:pt>
                <c:pt idx="2274">
                  <c:v>4.3</c:v>
                </c:pt>
                <c:pt idx="2275">
                  <c:v>5.6</c:v>
                </c:pt>
                <c:pt idx="2276">
                  <c:v>6.2</c:v>
                </c:pt>
                <c:pt idx="2277">
                  <c:v>5.3</c:v>
                </c:pt>
                <c:pt idx="2278">
                  <c:v>7.4</c:v>
                </c:pt>
                <c:pt idx="2279">
                  <c:v>7.4</c:v>
                </c:pt>
                <c:pt idx="2280">
                  <c:v>6.5</c:v>
                </c:pt>
                <c:pt idx="2281">
                  <c:v>7.1</c:v>
                </c:pt>
                <c:pt idx="2282">
                  <c:v>7.2</c:v>
                </c:pt>
                <c:pt idx="2283">
                  <c:v>2.2999999999999998</c:v>
                </c:pt>
                <c:pt idx="2284">
                  <c:v>6.4</c:v>
                </c:pt>
                <c:pt idx="2285">
                  <c:v>6.1</c:v>
                </c:pt>
                <c:pt idx="2286">
                  <c:v>7</c:v>
                </c:pt>
                <c:pt idx="2287">
                  <c:v>6.5</c:v>
                </c:pt>
                <c:pt idx="2288">
                  <c:v>7</c:v>
                </c:pt>
                <c:pt idx="2289">
                  <c:v>7</c:v>
                </c:pt>
                <c:pt idx="2290">
                  <c:v>4.9000000000000004</c:v>
                </c:pt>
                <c:pt idx="2291">
                  <c:v>6.9</c:v>
                </c:pt>
                <c:pt idx="2292">
                  <c:v>7.5</c:v>
                </c:pt>
                <c:pt idx="2293">
                  <c:v>8.4</c:v>
                </c:pt>
                <c:pt idx="2294">
                  <c:v>6.9</c:v>
                </c:pt>
                <c:pt idx="2295">
                  <c:v>4.5</c:v>
                </c:pt>
                <c:pt idx="2296">
                  <c:v>7.4</c:v>
                </c:pt>
                <c:pt idx="2297">
                  <c:v>7</c:v>
                </c:pt>
                <c:pt idx="2298">
                  <c:v>2.8</c:v>
                </c:pt>
                <c:pt idx="2299">
                  <c:v>7.5</c:v>
                </c:pt>
                <c:pt idx="2300">
                  <c:v>7.1</c:v>
                </c:pt>
                <c:pt idx="2301">
                  <c:v>6.4</c:v>
                </c:pt>
                <c:pt idx="2302">
                  <c:v>6.7</c:v>
                </c:pt>
                <c:pt idx="2303">
                  <c:v>5.3</c:v>
                </c:pt>
                <c:pt idx="2304">
                  <c:v>6.9</c:v>
                </c:pt>
                <c:pt idx="2305">
                  <c:v>6.2</c:v>
                </c:pt>
                <c:pt idx="2306">
                  <c:v>6.3</c:v>
                </c:pt>
                <c:pt idx="2307">
                  <c:v>6.4</c:v>
                </c:pt>
                <c:pt idx="2308">
                  <c:v>6.5</c:v>
                </c:pt>
                <c:pt idx="2309">
                  <c:v>6</c:v>
                </c:pt>
                <c:pt idx="2310">
                  <c:v>5.0999999999999996</c:v>
                </c:pt>
                <c:pt idx="2311">
                  <c:v>5.5</c:v>
                </c:pt>
                <c:pt idx="2312">
                  <c:v>7.2</c:v>
                </c:pt>
                <c:pt idx="2313">
                  <c:v>5.4</c:v>
                </c:pt>
                <c:pt idx="2314">
                  <c:v>5.7</c:v>
                </c:pt>
                <c:pt idx="2315">
                  <c:v>5.2</c:v>
                </c:pt>
                <c:pt idx="2316">
                  <c:v>6.2</c:v>
                </c:pt>
                <c:pt idx="2317">
                  <c:v>6.7</c:v>
                </c:pt>
                <c:pt idx="2318">
                  <c:v>5.8</c:v>
                </c:pt>
                <c:pt idx="2319">
                  <c:v>7</c:v>
                </c:pt>
                <c:pt idx="2320">
                  <c:v>4.8</c:v>
                </c:pt>
                <c:pt idx="2321">
                  <c:v>7.2</c:v>
                </c:pt>
                <c:pt idx="2322">
                  <c:v>5.6</c:v>
                </c:pt>
                <c:pt idx="2323">
                  <c:v>6.4</c:v>
                </c:pt>
                <c:pt idx="2324">
                  <c:v>7.5</c:v>
                </c:pt>
                <c:pt idx="2325">
                  <c:v>7.4</c:v>
                </c:pt>
                <c:pt idx="2326">
                  <c:v>8</c:v>
                </c:pt>
                <c:pt idx="2327">
                  <c:v>5.7</c:v>
                </c:pt>
                <c:pt idx="2328">
                  <c:v>6.8</c:v>
                </c:pt>
                <c:pt idx="2329">
                  <c:v>5.9</c:v>
                </c:pt>
                <c:pt idx="2330">
                  <c:v>7.2</c:v>
                </c:pt>
                <c:pt idx="2331">
                  <c:v>5.5</c:v>
                </c:pt>
                <c:pt idx="2332">
                  <c:v>8.4</c:v>
                </c:pt>
                <c:pt idx="2333">
                  <c:v>8.5</c:v>
                </c:pt>
                <c:pt idx="2334">
                  <c:v>5.6</c:v>
                </c:pt>
                <c:pt idx="2335">
                  <c:v>4.0999999999999996</c:v>
                </c:pt>
                <c:pt idx="2336">
                  <c:v>5</c:v>
                </c:pt>
                <c:pt idx="2337">
                  <c:v>6.1</c:v>
                </c:pt>
                <c:pt idx="2338">
                  <c:v>5.4</c:v>
                </c:pt>
                <c:pt idx="2339">
                  <c:v>7.1</c:v>
                </c:pt>
                <c:pt idx="2340">
                  <c:v>6.6</c:v>
                </c:pt>
                <c:pt idx="2341">
                  <c:v>3.6</c:v>
                </c:pt>
                <c:pt idx="2342">
                  <c:v>6.5</c:v>
                </c:pt>
                <c:pt idx="2343">
                  <c:v>8.6</c:v>
                </c:pt>
                <c:pt idx="2344">
                  <c:v>6.2</c:v>
                </c:pt>
                <c:pt idx="2345">
                  <c:v>7</c:v>
                </c:pt>
                <c:pt idx="2346">
                  <c:v>7.6</c:v>
                </c:pt>
                <c:pt idx="2347">
                  <c:v>6.5</c:v>
                </c:pt>
                <c:pt idx="2348">
                  <c:v>6.4</c:v>
                </c:pt>
                <c:pt idx="2349">
                  <c:v>6.7</c:v>
                </c:pt>
                <c:pt idx="2350">
                  <c:v>6.3</c:v>
                </c:pt>
                <c:pt idx="2351">
                  <c:v>6.4</c:v>
                </c:pt>
                <c:pt idx="2352">
                  <c:v>5.7</c:v>
                </c:pt>
                <c:pt idx="2353">
                  <c:v>6.3</c:v>
                </c:pt>
                <c:pt idx="2354">
                  <c:v>7.8</c:v>
                </c:pt>
                <c:pt idx="2355">
                  <c:v>6</c:v>
                </c:pt>
                <c:pt idx="2356">
                  <c:v>7.7</c:v>
                </c:pt>
                <c:pt idx="2357">
                  <c:v>6.2</c:v>
                </c:pt>
                <c:pt idx="2358">
                  <c:v>5.7</c:v>
                </c:pt>
                <c:pt idx="2359">
                  <c:v>7.7</c:v>
                </c:pt>
                <c:pt idx="2360">
                  <c:v>6.4</c:v>
                </c:pt>
                <c:pt idx="2361">
                  <c:v>6.4</c:v>
                </c:pt>
                <c:pt idx="2362">
                  <c:v>6.9</c:v>
                </c:pt>
                <c:pt idx="2363">
                  <c:v>7.3</c:v>
                </c:pt>
                <c:pt idx="2364">
                  <c:v>7.3</c:v>
                </c:pt>
                <c:pt idx="2365">
                  <c:v>6.2</c:v>
                </c:pt>
                <c:pt idx="2366">
                  <c:v>6.6</c:v>
                </c:pt>
                <c:pt idx="2367">
                  <c:v>6.7</c:v>
                </c:pt>
                <c:pt idx="2368">
                  <c:v>5.7</c:v>
                </c:pt>
                <c:pt idx="2369">
                  <c:v>3.1</c:v>
                </c:pt>
                <c:pt idx="2370">
                  <c:v>6.3</c:v>
                </c:pt>
                <c:pt idx="2371">
                  <c:v>5.7</c:v>
                </c:pt>
                <c:pt idx="2372">
                  <c:v>7.1</c:v>
                </c:pt>
                <c:pt idx="2373">
                  <c:v>7</c:v>
                </c:pt>
                <c:pt idx="2374">
                  <c:v>6.1</c:v>
                </c:pt>
                <c:pt idx="2375">
                  <c:v>6.6</c:v>
                </c:pt>
                <c:pt idx="2376">
                  <c:v>7.8</c:v>
                </c:pt>
                <c:pt idx="2377">
                  <c:v>8.3000000000000007</c:v>
                </c:pt>
                <c:pt idx="2378">
                  <c:v>3.9</c:v>
                </c:pt>
                <c:pt idx="2379">
                  <c:v>7</c:v>
                </c:pt>
                <c:pt idx="2380">
                  <c:v>6.7</c:v>
                </c:pt>
                <c:pt idx="2381">
                  <c:v>7.3</c:v>
                </c:pt>
                <c:pt idx="2382">
                  <c:v>7.5</c:v>
                </c:pt>
                <c:pt idx="2383">
                  <c:v>6.3</c:v>
                </c:pt>
                <c:pt idx="2384">
                  <c:v>7.8</c:v>
                </c:pt>
                <c:pt idx="2385">
                  <c:v>7.3</c:v>
                </c:pt>
                <c:pt idx="2386">
                  <c:v>7.6</c:v>
                </c:pt>
                <c:pt idx="2387">
                  <c:v>5.3</c:v>
                </c:pt>
                <c:pt idx="2388">
                  <c:v>5.3</c:v>
                </c:pt>
                <c:pt idx="2389">
                  <c:v>6.8</c:v>
                </c:pt>
                <c:pt idx="2390">
                  <c:v>7.1</c:v>
                </c:pt>
                <c:pt idx="2391">
                  <c:v>7.2</c:v>
                </c:pt>
                <c:pt idx="2392">
                  <c:v>5.8</c:v>
                </c:pt>
                <c:pt idx="2393">
                  <c:v>5.8</c:v>
                </c:pt>
                <c:pt idx="2394">
                  <c:v>8.3000000000000007</c:v>
                </c:pt>
                <c:pt idx="2395">
                  <c:v>5.6</c:v>
                </c:pt>
                <c:pt idx="2396">
                  <c:v>6.8</c:v>
                </c:pt>
                <c:pt idx="2397">
                  <c:v>5</c:v>
                </c:pt>
                <c:pt idx="2398">
                  <c:v>7.6</c:v>
                </c:pt>
                <c:pt idx="2399">
                  <c:v>6.7</c:v>
                </c:pt>
                <c:pt idx="2400">
                  <c:v>6.7</c:v>
                </c:pt>
                <c:pt idx="2401">
                  <c:v>5.7</c:v>
                </c:pt>
                <c:pt idx="2402">
                  <c:v>5.2</c:v>
                </c:pt>
                <c:pt idx="2403">
                  <c:v>7.5</c:v>
                </c:pt>
                <c:pt idx="2404">
                  <c:v>7.2</c:v>
                </c:pt>
                <c:pt idx="2405">
                  <c:v>5.3</c:v>
                </c:pt>
                <c:pt idx="2406">
                  <c:v>6.5</c:v>
                </c:pt>
                <c:pt idx="2407">
                  <c:v>5</c:v>
                </c:pt>
                <c:pt idx="2408">
                  <c:v>6.1</c:v>
                </c:pt>
                <c:pt idx="2409">
                  <c:v>7.4</c:v>
                </c:pt>
                <c:pt idx="2410">
                  <c:v>4.4000000000000004</c:v>
                </c:pt>
                <c:pt idx="2411">
                  <c:v>7.5</c:v>
                </c:pt>
                <c:pt idx="2412">
                  <c:v>5.7</c:v>
                </c:pt>
                <c:pt idx="2413">
                  <c:v>5.5</c:v>
                </c:pt>
                <c:pt idx="2414">
                  <c:v>7.1</c:v>
                </c:pt>
                <c:pt idx="2415">
                  <c:v>5.9</c:v>
                </c:pt>
                <c:pt idx="2416">
                  <c:v>6.7</c:v>
                </c:pt>
                <c:pt idx="2417">
                  <c:v>7</c:v>
                </c:pt>
                <c:pt idx="2418">
                  <c:v>7.9</c:v>
                </c:pt>
                <c:pt idx="2419">
                  <c:v>6.9</c:v>
                </c:pt>
                <c:pt idx="2420">
                  <c:v>7.3</c:v>
                </c:pt>
                <c:pt idx="2421">
                  <c:v>7.3</c:v>
                </c:pt>
                <c:pt idx="2422">
                  <c:v>3.5</c:v>
                </c:pt>
                <c:pt idx="2423">
                  <c:v>7.8</c:v>
                </c:pt>
                <c:pt idx="2424">
                  <c:v>7.4</c:v>
                </c:pt>
                <c:pt idx="2425">
                  <c:v>6.7</c:v>
                </c:pt>
                <c:pt idx="2426">
                  <c:v>6.4</c:v>
                </c:pt>
                <c:pt idx="2427">
                  <c:v>7.1</c:v>
                </c:pt>
                <c:pt idx="2428">
                  <c:v>6.7</c:v>
                </c:pt>
                <c:pt idx="2429">
                  <c:v>7.8</c:v>
                </c:pt>
                <c:pt idx="2430">
                  <c:v>4</c:v>
                </c:pt>
                <c:pt idx="2431">
                  <c:v>5.9</c:v>
                </c:pt>
                <c:pt idx="2432">
                  <c:v>7.2</c:v>
                </c:pt>
                <c:pt idx="2433">
                  <c:v>7.2</c:v>
                </c:pt>
                <c:pt idx="2434">
                  <c:v>5.0999999999999996</c:v>
                </c:pt>
                <c:pt idx="2435">
                  <c:v>7.7</c:v>
                </c:pt>
                <c:pt idx="2436">
                  <c:v>5.5</c:v>
                </c:pt>
                <c:pt idx="2437">
                  <c:v>6.2</c:v>
                </c:pt>
                <c:pt idx="2438">
                  <c:v>7.2</c:v>
                </c:pt>
                <c:pt idx="2439">
                  <c:v>5.2</c:v>
                </c:pt>
                <c:pt idx="2440">
                  <c:v>6.7</c:v>
                </c:pt>
                <c:pt idx="2441">
                  <c:v>5</c:v>
                </c:pt>
                <c:pt idx="2442">
                  <c:v>6.2</c:v>
                </c:pt>
                <c:pt idx="2443">
                  <c:v>7.6</c:v>
                </c:pt>
                <c:pt idx="2444">
                  <c:v>4.0999999999999996</c:v>
                </c:pt>
                <c:pt idx="2445">
                  <c:v>5.3</c:v>
                </c:pt>
                <c:pt idx="2446">
                  <c:v>6.2</c:v>
                </c:pt>
                <c:pt idx="2447">
                  <c:v>6.5</c:v>
                </c:pt>
                <c:pt idx="2448">
                  <c:v>8.1</c:v>
                </c:pt>
                <c:pt idx="2449">
                  <c:v>6.3</c:v>
                </c:pt>
                <c:pt idx="2450">
                  <c:v>4.4000000000000004</c:v>
                </c:pt>
                <c:pt idx="2451">
                  <c:v>4.5999999999999996</c:v>
                </c:pt>
                <c:pt idx="2452">
                  <c:v>6</c:v>
                </c:pt>
                <c:pt idx="2453">
                  <c:v>7.6</c:v>
                </c:pt>
                <c:pt idx="2454">
                  <c:v>8.4</c:v>
                </c:pt>
                <c:pt idx="2455">
                  <c:v>7.9</c:v>
                </c:pt>
                <c:pt idx="2456">
                  <c:v>5.6</c:v>
                </c:pt>
                <c:pt idx="2457">
                  <c:v>6.5</c:v>
                </c:pt>
                <c:pt idx="2458">
                  <c:v>7.5</c:v>
                </c:pt>
                <c:pt idx="2459">
                  <c:v>6.3</c:v>
                </c:pt>
                <c:pt idx="2460">
                  <c:v>7.9</c:v>
                </c:pt>
                <c:pt idx="2461">
                  <c:v>5.0999999999999996</c:v>
                </c:pt>
                <c:pt idx="2462">
                  <c:v>6.7</c:v>
                </c:pt>
                <c:pt idx="2463">
                  <c:v>6.7</c:v>
                </c:pt>
                <c:pt idx="2464">
                  <c:v>5.6</c:v>
                </c:pt>
                <c:pt idx="2465">
                  <c:v>5.6</c:v>
                </c:pt>
                <c:pt idx="2466">
                  <c:v>6.2</c:v>
                </c:pt>
                <c:pt idx="2467">
                  <c:v>5.6</c:v>
                </c:pt>
                <c:pt idx="2468">
                  <c:v>6.4</c:v>
                </c:pt>
                <c:pt idx="2469">
                  <c:v>5.6</c:v>
                </c:pt>
                <c:pt idx="2470">
                  <c:v>7.4</c:v>
                </c:pt>
                <c:pt idx="2471">
                  <c:v>4.9000000000000004</c:v>
                </c:pt>
                <c:pt idx="2472">
                  <c:v>6</c:v>
                </c:pt>
                <c:pt idx="2473">
                  <c:v>7.2</c:v>
                </c:pt>
                <c:pt idx="2474">
                  <c:v>4.9000000000000004</c:v>
                </c:pt>
                <c:pt idx="2475">
                  <c:v>7.5</c:v>
                </c:pt>
                <c:pt idx="2476">
                  <c:v>4.8</c:v>
                </c:pt>
                <c:pt idx="2477">
                  <c:v>3.1</c:v>
                </c:pt>
                <c:pt idx="2478">
                  <c:v>5.8</c:v>
                </c:pt>
                <c:pt idx="2479">
                  <c:v>6.7</c:v>
                </c:pt>
                <c:pt idx="2480">
                  <c:v>6.8</c:v>
                </c:pt>
                <c:pt idx="2481">
                  <c:v>6.5</c:v>
                </c:pt>
                <c:pt idx="2482">
                  <c:v>5.9</c:v>
                </c:pt>
                <c:pt idx="2483">
                  <c:v>5.5</c:v>
                </c:pt>
                <c:pt idx="2484">
                  <c:v>3.6</c:v>
                </c:pt>
                <c:pt idx="2485">
                  <c:v>3.3</c:v>
                </c:pt>
                <c:pt idx="2486">
                  <c:v>7.4</c:v>
                </c:pt>
                <c:pt idx="2487">
                  <c:v>6.7</c:v>
                </c:pt>
                <c:pt idx="2488">
                  <c:v>3</c:v>
                </c:pt>
                <c:pt idx="2489">
                  <c:v>7.6</c:v>
                </c:pt>
                <c:pt idx="2490">
                  <c:v>6.4</c:v>
                </c:pt>
                <c:pt idx="2491">
                  <c:v>6.9</c:v>
                </c:pt>
                <c:pt idx="2492">
                  <c:v>6.6</c:v>
                </c:pt>
                <c:pt idx="2493">
                  <c:v>5.5</c:v>
                </c:pt>
                <c:pt idx="2494">
                  <c:v>6.6</c:v>
                </c:pt>
                <c:pt idx="2495">
                  <c:v>5.2</c:v>
                </c:pt>
                <c:pt idx="2496">
                  <c:v>4.0999999999999996</c:v>
                </c:pt>
                <c:pt idx="2497">
                  <c:v>6.8</c:v>
                </c:pt>
                <c:pt idx="2498">
                  <c:v>6.5</c:v>
                </c:pt>
                <c:pt idx="2499">
                  <c:v>7.4</c:v>
                </c:pt>
                <c:pt idx="2500">
                  <c:v>7.7</c:v>
                </c:pt>
                <c:pt idx="2501">
                  <c:v>7.1</c:v>
                </c:pt>
                <c:pt idx="2502">
                  <c:v>6.3</c:v>
                </c:pt>
                <c:pt idx="2503">
                  <c:v>7.6</c:v>
                </c:pt>
                <c:pt idx="2504">
                  <c:v>8</c:v>
                </c:pt>
                <c:pt idx="2505">
                  <c:v>7.3</c:v>
                </c:pt>
                <c:pt idx="2506">
                  <c:v>7.6</c:v>
                </c:pt>
                <c:pt idx="2507">
                  <c:v>7.8</c:v>
                </c:pt>
                <c:pt idx="2508">
                  <c:v>6.5</c:v>
                </c:pt>
                <c:pt idx="2509">
                  <c:v>6.4</c:v>
                </c:pt>
                <c:pt idx="2510">
                  <c:v>8</c:v>
                </c:pt>
                <c:pt idx="2511">
                  <c:v>4.8</c:v>
                </c:pt>
                <c:pt idx="2512">
                  <c:v>7.8</c:v>
                </c:pt>
                <c:pt idx="2513">
                  <c:v>5.9</c:v>
                </c:pt>
                <c:pt idx="2514">
                  <c:v>5.4</c:v>
                </c:pt>
                <c:pt idx="2515">
                  <c:v>3.3</c:v>
                </c:pt>
                <c:pt idx="2516">
                  <c:v>8.1999999999999993</c:v>
                </c:pt>
                <c:pt idx="2517">
                  <c:v>6.6</c:v>
                </c:pt>
                <c:pt idx="2518">
                  <c:v>5.4</c:v>
                </c:pt>
                <c:pt idx="2519">
                  <c:v>6.4</c:v>
                </c:pt>
                <c:pt idx="2520">
                  <c:v>4.8</c:v>
                </c:pt>
                <c:pt idx="2521">
                  <c:v>5.9</c:v>
                </c:pt>
                <c:pt idx="2522">
                  <c:v>5.5</c:v>
                </c:pt>
                <c:pt idx="2523">
                  <c:v>7.9</c:v>
                </c:pt>
                <c:pt idx="2524">
                  <c:v>4.9000000000000004</c:v>
                </c:pt>
                <c:pt idx="2525">
                  <c:v>7.2</c:v>
                </c:pt>
                <c:pt idx="2526">
                  <c:v>6.6</c:v>
                </c:pt>
                <c:pt idx="2527">
                  <c:v>5.3</c:v>
                </c:pt>
                <c:pt idx="2528">
                  <c:v>7.2</c:v>
                </c:pt>
                <c:pt idx="2529">
                  <c:v>5.0999999999999996</c:v>
                </c:pt>
                <c:pt idx="2530">
                  <c:v>5.6</c:v>
                </c:pt>
                <c:pt idx="2531">
                  <c:v>7.6</c:v>
                </c:pt>
                <c:pt idx="2532">
                  <c:v>7.2</c:v>
                </c:pt>
                <c:pt idx="2533">
                  <c:v>5.7</c:v>
                </c:pt>
                <c:pt idx="2534">
                  <c:v>5.2</c:v>
                </c:pt>
                <c:pt idx="2535">
                  <c:v>7.7</c:v>
                </c:pt>
                <c:pt idx="2536">
                  <c:v>7</c:v>
                </c:pt>
                <c:pt idx="2537">
                  <c:v>3.6</c:v>
                </c:pt>
                <c:pt idx="2538">
                  <c:v>4.9000000000000004</c:v>
                </c:pt>
                <c:pt idx="2539">
                  <c:v>6</c:v>
                </c:pt>
                <c:pt idx="2540">
                  <c:v>6.6</c:v>
                </c:pt>
                <c:pt idx="2541">
                  <c:v>6.8</c:v>
                </c:pt>
                <c:pt idx="2542">
                  <c:v>7.2</c:v>
                </c:pt>
                <c:pt idx="2543">
                  <c:v>7.2</c:v>
                </c:pt>
                <c:pt idx="2544">
                  <c:v>2.8</c:v>
                </c:pt>
                <c:pt idx="2545">
                  <c:v>6.6</c:v>
                </c:pt>
                <c:pt idx="2546">
                  <c:v>6.7</c:v>
                </c:pt>
                <c:pt idx="2547">
                  <c:v>7</c:v>
                </c:pt>
                <c:pt idx="2548">
                  <c:v>4.4000000000000004</c:v>
                </c:pt>
                <c:pt idx="2549">
                  <c:v>7.1</c:v>
                </c:pt>
                <c:pt idx="2550">
                  <c:v>6.2</c:v>
                </c:pt>
                <c:pt idx="2551">
                  <c:v>7.3</c:v>
                </c:pt>
                <c:pt idx="2552">
                  <c:v>5.0999999999999996</c:v>
                </c:pt>
                <c:pt idx="2553">
                  <c:v>8.1</c:v>
                </c:pt>
                <c:pt idx="2554">
                  <c:v>6.7</c:v>
                </c:pt>
                <c:pt idx="2555">
                  <c:v>6.6</c:v>
                </c:pt>
                <c:pt idx="2556">
                  <c:v>4.5</c:v>
                </c:pt>
                <c:pt idx="2557">
                  <c:v>8.1</c:v>
                </c:pt>
                <c:pt idx="2558">
                  <c:v>6.6</c:v>
                </c:pt>
                <c:pt idx="2559">
                  <c:v>6.5</c:v>
                </c:pt>
                <c:pt idx="2560">
                  <c:v>5.9</c:v>
                </c:pt>
                <c:pt idx="2561">
                  <c:v>6.6</c:v>
                </c:pt>
                <c:pt idx="2562">
                  <c:v>6.5</c:v>
                </c:pt>
                <c:pt idx="2563">
                  <c:v>7.3</c:v>
                </c:pt>
                <c:pt idx="2564">
                  <c:v>7.5</c:v>
                </c:pt>
                <c:pt idx="2565">
                  <c:v>5.9</c:v>
                </c:pt>
                <c:pt idx="2566">
                  <c:v>7.4</c:v>
                </c:pt>
                <c:pt idx="2567">
                  <c:v>6.9</c:v>
                </c:pt>
                <c:pt idx="2568">
                  <c:v>7.9</c:v>
                </c:pt>
                <c:pt idx="2569">
                  <c:v>8.4</c:v>
                </c:pt>
                <c:pt idx="2570">
                  <c:v>8</c:v>
                </c:pt>
                <c:pt idx="2571">
                  <c:v>6</c:v>
                </c:pt>
                <c:pt idx="2572">
                  <c:v>7.3</c:v>
                </c:pt>
                <c:pt idx="2573">
                  <c:v>6.8</c:v>
                </c:pt>
                <c:pt idx="2574">
                  <c:v>7.8</c:v>
                </c:pt>
                <c:pt idx="2575">
                  <c:v>5.7</c:v>
                </c:pt>
                <c:pt idx="2576">
                  <c:v>8.1</c:v>
                </c:pt>
                <c:pt idx="2577">
                  <c:v>6.1</c:v>
                </c:pt>
                <c:pt idx="2578">
                  <c:v>7.5</c:v>
                </c:pt>
                <c:pt idx="2579">
                  <c:v>6.2</c:v>
                </c:pt>
                <c:pt idx="2580">
                  <c:v>6.2</c:v>
                </c:pt>
                <c:pt idx="2581">
                  <c:v>7.4</c:v>
                </c:pt>
                <c:pt idx="2582">
                  <c:v>6.6</c:v>
                </c:pt>
                <c:pt idx="2583">
                  <c:v>7.3</c:v>
                </c:pt>
                <c:pt idx="2584">
                  <c:v>7.5</c:v>
                </c:pt>
                <c:pt idx="2585">
                  <c:v>5.6</c:v>
                </c:pt>
                <c:pt idx="2586">
                  <c:v>7.3</c:v>
                </c:pt>
                <c:pt idx="2587">
                  <c:v>6.4</c:v>
                </c:pt>
                <c:pt idx="2588">
                  <c:v>5</c:v>
                </c:pt>
                <c:pt idx="2589">
                  <c:v>5.4</c:v>
                </c:pt>
                <c:pt idx="2590">
                  <c:v>8.1999999999999993</c:v>
                </c:pt>
                <c:pt idx="2591">
                  <c:v>7.1</c:v>
                </c:pt>
                <c:pt idx="2592">
                  <c:v>5.3</c:v>
                </c:pt>
                <c:pt idx="2593">
                  <c:v>6.5</c:v>
                </c:pt>
                <c:pt idx="2594">
                  <c:v>6.2</c:v>
                </c:pt>
                <c:pt idx="2595">
                  <c:v>6.4</c:v>
                </c:pt>
                <c:pt idx="2596">
                  <c:v>7.2</c:v>
                </c:pt>
                <c:pt idx="2597">
                  <c:v>6.9</c:v>
                </c:pt>
                <c:pt idx="2598">
                  <c:v>5.7</c:v>
                </c:pt>
                <c:pt idx="2599">
                  <c:v>7.7</c:v>
                </c:pt>
                <c:pt idx="2600">
                  <c:v>5.6</c:v>
                </c:pt>
                <c:pt idx="2601">
                  <c:v>7.7</c:v>
                </c:pt>
                <c:pt idx="2602">
                  <c:v>5.0999999999999996</c:v>
                </c:pt>
                <c:pt idx="2603">
                  <c:v>6.8</c:v>
                </c:pt>
                <c:pt idx="2604">
                  <c:v>8.4</c:v>
                </c:pt>
                <c:pt idx="2605">
                  <c:v>4.9000000000000004</c:v>
                </c:pt>
                <c:pt idx="2606">
                  <c:v>7.1</c:v>
                </c:pt>
                <c:pt idx="2607">
                  <c:v>6.6</c:v>
                </c:pt>
                <c:pt idx="2608">
                  <c:v>6.1</c:v>
                </c:pt>
                <c:pt idx="2609">
                  <c:v>4.0999999999999996</c:v>
                </c:pt>
                <c:pt idx="2610">
                  <c:v>8.1</c:v>
                </c:pt>
                <c:pt idx="2611">
                  <c:v>7.6</c:v>
                </c:pt>
                <c:pt idx="2612">
                  <c:v>7.8</c:v>
                </c:pt>
                <c:pt idx="2613">
                  <c:v>4.5999999999999996</c:v>
                </c:pt>
                <c:pt idx="2614">
                  <c:v>6</c:v>
                </c:pt>
                <c:pt idx="2615">
                  <c:v>7</c:v>
                </c:pt>
                <c:pt idx="2616">
                  <c:v>6.7</c:v>
                </c:pt>
                <c:pt idx="2617">
                  <c:v>6.4</c:v>
                </c:pt>
                <c:pt idx="2618">
                  <c:v>7.2</c:v>
                </c:pt>
                <c:pt idx="2619">
                  <c:v>7.4</c:v>
                </c:pt>
                <c:pt idx="2620">
                  <c:v>4.8</c:v>
                </c:pt>
                <c:pt idx="2621">
                  <c:v>4</c:v>
                </c:pt>
                <c:pt idx="2622">
                  <c:v>6.2</c:v>
                </c:pt>
                <c:pt idx="2623">
                  <c:v>7.7</c:v>
                </c:pt>
                <c:pt idx="2624">
                  <c:v>6.7</c:v>
                </c:pt>
                <c:pt idx="2625">
                  <c:v>7.9</c:v>
                </c:pt>
                <c:pt idx="2626">
                  <c:v>7.9</c:v>
                </c:pt>
                <c:pt idx="2627">
                  <c:v>5.5</c:v>
                </c:pt>
                <c:pt idx="2628">
                  <c:v>6.2</c:v>
                </c:pt>
                <c:pt idx="2629">
                  <c:v>5.0999999999999996</c:v>
                </c:pt>
                <c:pt idx="2630">
                  <c:v>4.0999999999999996</c:v>
                </c:pt>
                <c:pt idx="2631">
                  <c:v>6.7</c:v>
                </c:pt>
                <c:pt idx="2632">
                  <c:v>4.7</c:v>
                </c:pt>
                <c:pt idx="2633">
                  <c:v>6.4</c:v>
                </c:pt>
                <c:pt idx="2634">
                  <c:v>6.3</c:v>
                </c:pt>
                <c:pt idx="2635">
                  <c:v>5.5</c:v>
                </c:pt>
                <c:pt idx="2636">
                  <c:v>7.3</c:v>
                </c:pt>
                <c:pt idx="2637">
                  <c:v>6.3</c:v>
                </c:pt>
                <c:pt idx="2638">
                  <c:v>4.9000000000000004</c:v>
                </c:pt>
                <c:pt idx="2639">
                  <c:v>7.6</c:v>
                </c:pt>
                <c:pt idx="2640">
                  <c:v>6</c:v>
                </c:pt>
                <c:pt idx="2641">
                  <c:v>6.2</c:v>
                </c:pt>
                <c:pt idx="2642">
                  <c:v>6.8</c:v>
                </c:pt>
                <c:pt idx="2643">
                  <c:v>4.5</c:v>
                </c:pt>
                <c:pt idx="2644">
                  <c:v>5.7</c:v>
                </c:pt>
                <c:pt idx="2645">
                  <c:v>8.4</c:v>
                </c:pt>
                <c:pt idx="2646">
                  <c:v>4.5999999999999996</c:v>
                </c:pt>
                <c:pt idx="2647">
                  <c:v>6.2</c:v>
                </c:pt>
                <c:pt idx="2648">
                  <c:v>7</c:v>
                </c:pt>
                <c:pt idx="2649">
                  <c:v>6.9</c:v>
                </c:pt>
                <c:pt idx="2650">
                  <c:v>6.1</c:v>
                </c:pt>
                <c:pt idx="2651">
                  <c:v>6.7</c:v>
                </c:pt>
                <c:pt idx="2652">
                  <c:v>5.6</c:v>
                </c:pt>
                <c:pt idx="2653">
                  <c:v>6.6</c:v>
                </c:pt>
                <c:pt idx="2654">
                  <c:v>6.4</c:v>
                </c:pt>
                <c:pt idx="2655">
                  <c:v>2.8</c:v>
                </c:pt>
                <c:pt idx="2656">
                  <c:v>5.4</c:v>
                </c:pt>
                <c:pt idx="2657">
                  <c:v>5</c:v>
                </c:pt>
                <c:pt idx="2658">
                  <c:v>5.0999999999999996</c:v>
                </c:pt>
                <c:pt idx="2659">
                  <c:v>8</c:v>
                </c:pt>
                <c:pt idx="2660">
                  <c:v>5.9</c:v>
                </c:pt>
                <c:pt idx="2661">
                  <c:v>7.5</c:v>
                </c:pt>
                <c:pt idx="2662">
                  <c:v>8.1999999999999993</c:v>
                </c:pt>
                <c:pt idx="2663">
                  <c:v>7</c:v>
                </c:pt>
                <c:pt idx="2664">
                  <c:v>6.6</c:v>
                </c:pt>
                <c:pt idx="2665">
                  <c:v>6.7</c:v>
                </c:pt>
                <c:pt idx="2666">
                  <c:v>5.5</c:v>
                </c:pt>
                <c:pt idx="2667">
                  <c:v>4.9000000000000004</c:v>
                </c:pt>
                <c:pt idx="2668">
                  <c:v>6.9</c:v>
                </c:pt>
                <c:pt idx="2669">
                  <c:v>7.4</c:v>
                </c:pt>
                <c:pt idx="2670">
                  <c:v>5.6</c:v>
                </c:pt>
                <c:pt idx="2671">
                  <c:v>8</c:v>
                </c:pt>
                <c:pt idx="2672">
                  <c:v>5.3</c:v>
                </c:pt>
                <c:pt idx="2673">
                  <c:v>6.2</c:v>
                </c:pt>
                <c:pt idx="2674">
                  <c:v>5.3</c:v>
                </c:pt>
                <c:pt idx="2675">
                  <c:v>6.6</c:v>
                </c:pt>
                <c:pt idx="2676">
                  <c:v>7.2</c:v>
                </c:pt>
                <c:pt idx="2677">
                  <c:v>4.5999999999999996</c:v>
                </c:pt>
                <c:pt idx="2678">
                  <c:v>7.5</c:v>
                </c:pt>
                <c:pt idx="2679">
                  <c:v>6.5</c:v>
                </c:pt>
                <c:pt idx="2680">
                  <c:v>7.6</c:v>
                </c:pt>
                <c:pt idx="2681">
                  <c:v>6.2</c:v>
                </c:pt>
                <c:pt idx="2682">
                  <c:v>8</c:v>
                </c:pt>
                <c:pt idx="2683">
                  <c:v>5.5</c:v>
                </c:pt>
                <c:pt idx="2684">
                  <c:v>6.3</c:v>
                </c:pt>
                <c:pt idx="2685">
                  <c:v>7.2</c:v>
                </c:pt>
                <c:pt idx="2686">
                  <c:v>7.9</c:v>
                </c:pt>
                <c:pt idx="2687">
                  <c:v>6.7</c:v>
                </c:pt>
                <c:pt idx="2688">
                  <c:v>5.3</c:v>
                </c:pt>
                <c:pt idx="2689">
                  <c:v>6.3</c:v>
                </c:pt>
                <c:pt idx="2690">
                  <c:v>6.5</c:v>
                </c:pt>
                <c:pt idx="2691">
                  <c:v>5.6</c:v>
                </c:pt>
                <c:pt idx="2692">
                  <c:v>7</c:v>
                </c:pt>
                <c:pt idx="2693">
                  <c:v>8.3000000000000007</c:v>
                </c:pt>
                <c:pt idx="2694">
                  <c:v>7.2</c:v>
                </c:pt>
                <c:pt idx="2695">
                  <c:v>6.8</c:v>
                </c:pt>
                <c:pt idx="2696">
                  <c:v>6.4</c:v>
                </c:pt>
                <c:pt idx="2697">
                  <c:v>6.9</c:v>
                </c:pt>
                <c:pt idx="2698">
                  <c:v>8</c:v>
                </c:pt>
                <c:pt idx="2699">
                  <c:v>6.2</c:v>
                </c:pt>
                <c:pt idx="2700">
                  <c:v>6.4</c:v>
                </c:pt>
                <c:pt idx="2701">
                  <c:v>5.6</c:v>
                </c:pt>
                <c:pt idx="2702">
                  <c:v>6.1</c:v>
                </c:pt>
                <c:pt idx="2703">
                  <c:v>6</c:v>
                </c:pt>
                <c:pt idx="2704">
                  <c:v>5.0999999999999996</c:v>
                </c:pt>
                <c:pt idx="2705">
                  <c:v>4.5</c:v>
                </c:pt>
                <c:pt idx="2706">
                  <c:v>5.9</c:v>
                </c:pt>
                <c:pt idx="2707">
                  <c:v>6</c:v>
                </c:pt>
                <c:pt idx="2708">
                  <c:v>5.8</c:v>
                </c:pt>
                <c:pt idx="2709">
                  <c:v>6.1</c:v>
                </c:pt>
                <c:pt idx="2710">
                  <c:v>4.9000000000000004</c:v>
                </c:pt>
                <c:pt idx="2711">
                  <c:v>5.7</c:v>
                </c:pt>
                <c:pt idx="2712">
                  <c:v>7.1</c:v>
                </c:pt>
                <c:pt idx="2713">
                  <c:v>6.6</c:v>
                </c:pt>
                <c:pt idx="2714">
                  <c:v>8.1</c:v>
                </c:pt>
                <c:pt idx="2715">
                  <c:v>5.7</c:v>
                </c:pt>
                <c:pt idx="2716">
                  <c:v>6.8</c:v>
                </c:pt>
                <c:pt idx="2717">
                  <c:v>7.5</c:v>
                </c:pt>
                <c:pt idx="2718">
                  <c:v>6.2</c:v>
                </c:pt>
                <c:pt idx="2719">
                  <c:v>8.3000000000000007</c:v>
                </c:pt>
                <c:pt idx="2720">
                  <c:v>7.4</c:v>
                </c:pt>
                <c:pt idx="2721">
                  <c:v>8</c:v>
                </c:pt>
                <c:pt idx="2722">
                  <c:v>6.9</c:v>
                </c:pt>
                <c:pt idx="2723">
                  <c:v>6.9</c:v>
                </c:pt>
                <c:pt idx="2724">
                  <c:v>9.5</c:v>
                </c:pt>
                <c:pt idx="2725">
                  <c:v>5.5</c:v>
                </c:pt>
                <c:pt idx="2726">
                  <c:v>5.7</c:v>
                </c:pt>
                <c:pt idx="2727">
                  <c:v>7.2</c:v>
                </c:pt>
                <c:pt idx="2728">
                  <c:v>6.9</c:v>
                </c:pt>
                <c:pt idx="2729">
                  <c:v>5.5</c:v>
                </c:pt>
                <c:pt idx="2730">
                  <c:v>5.2</c:v>
                </c:pt>
                <c:pt idx="2731">
                  <c:v>7.1</c:v>
                </c:pt>
                <c:pt idx="2732">
                  <c:v>6.6</c:v>
                </c:pt>
                <c:pt idx="2733">
                  <c:v>5.5</c:v>
                </c:pt>
                <c:pt idx="2734">
                  <c:v>5.4</c:v>
                </c:pt>
                <c:pt idx="2735">
                  <c:v>6.7</c:v>
                </c:pt>
                <c:pt idx="2736">
                  <c:v>5</c:v>
                </c:pt>
                <c:pt idx="2737">
                  <c:v>6.4</c:v>
                </c:pt>
                <c:pt idx="2738">
                  <c:v>6.6</c:v>
                </c:pt>
                <c:pt idx="2739">
                  <c:v>5.9</c:v>
                </c:pt>
                <c:pt idx="2740">
                  <c:v>5.7</c:v>
                </c:pt>
                <c:pt idx="2741">
                  <c:v>4.5</c:v>
                </c:pt>
                <c:pt idx="2742">
                  <c:v>3.7</c:v>
                </c:pt>
                <c:pt idx="2743">
                  <c:v>5</c:v>
                </c:pt>
                <c:pt idx="2744">
                  <c:v>4.5999999999999996</c:v>
                </c:pt>
                <c:pt idx="2745">
                  <c:v>6.5</c:v>
                </c:pt>
                <c:pt idx="2746">
                  <c:v>4.9000000000000004</c:v>
                </c:pt>
                <c:pt idx="2747">
                  <c:v>6</c:v>
                </c:pt>
                <c:pt idx="2748">
                  <c:v>6.9</c:v>
                </c:pt>
                <c:pt idx="2749">
                  <c:v>5.7</c:v>
                </c:pt>
                <c:pt idx="2750">
                  <c:v>6.7</c:v>
                </c:pt>
                <c:pt idx="2751">
                  <c:v>6.9</c:v>
                </c:pt>
                <c:pt idx="2752">
                  <c:v>5.5</c:v>
                </c:pt>
                <c:pt idx="2753">
                  <c:v>4.4000000000000004</c:v>
                </c:pt>
                <c:pt idx="2754">
                  <c:v>7</c:v>
                </c:pt>
                <c:pt idx="2755">
                  <c:v>5.4</c:v>
                </c:pt>
                <c:pt idx="2756">
                  <c:v>5.4</c:v>
                </c:pt>
                <c:pt idx="2757">
                  <c:v>8</c:v>
                </c:pt>
                <c:pt idx="2758">
                  <c:v>7.6</c:v>
                </c:pt>
                <c:pt idx="2759">
                  <c:v>5.9</c:v>
                </c:pt>
                <c:pt idx="2760">
                  <c:v>6.6</c:v>
                </c:pt>
                <c:pt idx="2761">
                  <c:v>6.7</c:v>
                </c:pt>
                <c:pt idx="2762">
                  <c:v>3.9</c:v>
                </c:pt>
                <c:pt idx="2763">
                  <c:v>5.7</c:v>
                </c:pt>
                <c:pt idx="2764">
                  <c:v>6.7</c:v>
                </c:pt>
                <c:pt idx="2765">
                  <c:v>6.5</c:v>
                </c:pt>
                <c:pt idx="2766">
                  <c:v>6.8</c:v>
                </c:pt>
                <c:pt idx="2767">
                  <c:v>6.3</c:v>
                </c:pt>
                <c:pt idx="2768">
                  <c:v>7.3</c:v>
                </c:pt>
                <c:pt idx="2769">
                  <c:v>6.9</c:v>
                </c:pt>
                <c:pt idx="2770">
                  <c:v>7</c:v>
                </c:pt>
                <c:pt idx="2771">
                  <c:v>6.5</c:v>
                </c:pt>
                <c:pt idx="2772">
                  <c:v>3.6</c:v>
                </c:pt>
                <c:pt idx="2773">
                  <c:v>7.7</c:v>
                </c:pt>
                <c:pt idx="2774">
                  <c:v>7.7</c:v>
                </c:pt>
                <c:pt idx="2775">
                  <c:v>6.8</c:v>
                </c:pt>
                <c:pt idx="2776">
                  <c:v>7.4</c:v>
                </c:pt>
                <c:pt idx="2777">
                  <c:v>5.0999999999999996</c:v>
                </c:pt>
                <c:pt idx="2778">
                  <c:v>9.1</c:v>
                </c:pt>
                <c:pt idx="2779">
                  <c:v>7.4</c:v>
                </c:pt>
                <c:pt idx="2780">
                  <c:v>7.2</c:v>
                </c:pt>
                <c:pt idx="2781">
                  <c:v>6</c:v>
                </c:pt>
                <c:pt idx="2782">
                  <c:v>7.4</c:v>
                </c:pt>
                <c:pt idx="2783">
                  <c:v>8.3000000000000007</c:v>
                </c:pt>
                <c:pt idx="2784">
                  <c:v>8.1</c:v>
                </c:pt>
                <c:pt idx="2785">
                  <c:v>6.3</c:v>
                </c:pt>
                <c:pt idx="2786">
                  <c:v>7.3</c:v>
                </c:pt>
                <c:pt idx="2787">
                  <c:v>3.6</c:v>
                </c:pt>
                <c:pt idx="2788">
                  <c:v>1.6</c:v>
                </c:pt>
                <c:pt idx="2789">
                  <c:v>8</c:v>
                </c:pt>
                <c:pt idx="2790">
                  <c:v>9</c:v>
                </c:pt>
                <c:pt idx="2791">
                  <c:v>6.1</c:v>
                </c:pt>
                <c:pt idx="2792">
                  <c:v>5.7</c:v>
                </c:pt>
                <c:pt idx="2793">
                  <c:v>6.8</c:v>
                </c:pt>
                <c:pt idx="2794">
                  <c:v>5.5</c:v>
                </c:pt>
                <c:pt idx="2795">
                  <c:v>6.8</c:v>
                </c:pt>
                <c:pt idx="2796">
                  <c:v>7.3</c:v>
                </c:pt>
                <c:pt idx="2797">
                  <c:v>6.1</c:v>
                </c:pt>
                <c:pt idx="2798">
                  <c:v>7.2</c:v>
                </c:pt>
                <c:pt idx="2799">
                  <c:v>5.9</c:v>
                </c:pt>
                <c:pt idx="2800">
                  <c:v>6.1</c:v>
                </c:pt>
                <c:pt idx="2801">
                  <c:v>6.8</c:v>
                </c:pt>
                <c:pt idx="2802">
                  <c:v>7.7</c:v>
                </c:pt>
                <c:pt idx="2803">
                  <c:v>4.9000000000000004</c:v>
                </c:pt>
                <c:pt idx="2804">
                  <c:v>6.1</c:v>
                </c:pt>
                <c:pt idx="2805">
                  <c:v>2.5</c:v>
                </c:pt>
                <c:pt idx="2806">
                  <c:v>6.1</c:v>
                </c:pt>
                <c:pt idx="2807">
                  <c:v>5.9</c:v>
                </c:pt>
                <c:pt idx="2808">
                  <c:v>5.7</c:v>
                </c:pt>
                <c:pt idx="2809">
                  <c:v>5.6</c:v>
                </c:pt>
                <c:pt idx="2810">
                  <c:v>7.2</c:v>
                </c:pt>
                <c:pt idx="2811">
                  <c:v>7.7</c:v>
                </c:pt>
                <c:pt idx="2812">
                  <c:v>7.8</c:v>
                </c:pt>
                <c:pt idx="2813">
                  <c:v>6.1</c:v>
                </c:pt>
                <c:pt idx="2814">
                  <c:v>5.8</c:v>
                </c:pt>
                <c:pt idx="2815">
                  <c:v>6.5</c:v>
                </c:pt>
                <c:pt idx="2816">
                  <c:v>7.9</c:v>
                </c:pt>
                <c:pt idx="2817">
                  <c:v>6.3</c:v>
                </c:pt>
                <c:pt idx="2818">
                  <c:v>3.8</c:v>
                </c:pt>
                <c:pt idx="2819">
                  <c:v>8.3000000000000007</c:v>
                </c:pt>
                <c:pt idx="2820">
                  <c:v>6.4</c:v>
                </c:pt>
                <c:pt idx="2821">
                  <c:v>6.7</c:v>
                </c:pt>
                <c:pt idx="2822">
                  <c:v>6.1</c:v>
                </c:pt>
                <c:pt idx="2823">
                  <c:v>8.1</c:v>
                </c:pt>
                <c:pt idx="2824">
                  <c:v>6</c:v>
                </c:pt>
                <c:pt idx="2825">
                  <c:v>5.8</c:v>
                </c:pt>
                <c:pt idx="2826">
                  <c:v>5.6</c:v>
                </c:pt>
                <c:pt idx="2827">
                  <c:v>6.1</c:v>
                </c:pt>
                <c:pt idx="2828">
                  <c:v>5.9</c:v>
                </c:pt>
                <c:pt idx="2829">
                  <c:v>7.3</c:v>
                </c:pt>
                <c:pt idx="2830">
                  <c:v>6.8</c:v>
                </c:pt>
                <c:pt idx="2831">
                  <c:v>5.7</c:v>
                </c:pt>
                <c:pt idx="2832">
                  <c:v>7.3</c:v>
                </c:pt>
                <c:pt idx="2833">
                  <c:v>6.3</c:v>
                </c:pt>
                <c:pt idx="2834">
                  <c:v>5.9</c:v>
                </c:pt>
                <c:pt idx="2835">
                  <c:v>7.1</c:v>
                </c:pt>
                <c:pt idx="2836">
                  <c:v>8</c:v>
                </c:pt>
                <c:pt idx="2837">
                  <c:v>5.0999999999999996</c:v>
                </c:pt>
                <c:pt idx="2838">
                  <c:v>7.1</c:v>
                </c:pt>
                <c:pt idx="2839">
                  <c:v>6.5</c:v>
                </c:pt>
                <c:pt idx="2840">
                  <c:v>4.5</c:v>
                </c:pt>
                <c:pt idx="2841">
                  <c:v>6.6</c:v>
                </c:pt>
                <c:pt idx="2842">
                  <c:v>4.3</c:v>
                </c:pt>
                <c:pt idx="2843">
                  <c:v>6.7</c:v>
                </c:pt>
                <c:pt idx="2844">
                  <c:v>6.8</c:v>
                </c:pt>
                <c:pt idx="2845">
                  <c:v>5.4</c:v>
                </c:pt>
                <c:pt idx="2846">
                  <c:v>6.6</c:v>
                </c:pt>
                <c:pt idx="2847">
                  <c:v>7.4</c:v>
                </c:pt>
                <c:pt idx="2848">
                  <c:v>7.3</c:v>
                </c:pt>
                <c:pt idx="2849">
                  <c:v>6.9</c:v>
                </c:pt>
                <c:pt idx="2850">
                  <c:v>8</c:v>
                </c:pt>
                <c:pt idx="2851">
                  <c:v>6.4</c:v>
                </c:pt>
                <c:pt idx="2852">
                  <c:v>7.8</c:v>
                </c:pt>
                <c:pt idx="2853">
                  <c:v>6.1</c:v>
                </c:pt>
                <c:pt idx="2854">
                  <c:v>6.1</c:v>
                </c:pt>
                <c:pt idx="2855">
                  <c:v>5.0999999999999996</c:v>
                </c:pt>
                <c:pt idx="2856">
                  <c:v>7.8</c:v>
                </c:pt>
                <c:pt idx="2857">
                  <c:v>7.4</c:v>
                </c:pt>
                <c:pt idx="2858">
                  <c:v>7.8</c:v>
                </c:pt>
                <c:pt idx="2859">
                  <c:v>8</c:v>
                </c:pt>
                <c:pt idx="2860">
                  <c:v>6.7</c:v>
                </c:pt>
                <c:pt idx="2861">
                  <c:v>6.6</c:v>
                </c:pt>
                <c:pt idx="2862">
                  <c:v>6.4</c:v>
                </c:pt>
                <c:pt idx="2863">
                  <c:v>6.7</c:v>
                </c:pt>
                <c:pt idx="2864">
                  <c:v>6.2</c:v>
                </c:pt>
                <c:pt idx="2865">
                  <c:v>7.3</c:v>
                </c:pt>
                <c:pt idx="2866">
                  <c:v>8.1</c:v>
                </c:pt>
                <c:pt idx="2867">
                  <c:v>7</c:v>
                </c:pt>
                <c:pt idx="2868">
                  <c:v>8</c:v>
                </c:pt>
                <c:pt idx="2869">
                  <c:v>8</c:v>
                </c:pt>
                <c:pt idx="2870">
                  <c:v>7</c:v>
                </c:pt>
                <c:pt idx="2871">
                  <c:v>7.9</c:v>
                </c:pt>
                <c:pt idx="2872">
                  <c:v>5.9</c:v>
                </c:pt>
                <c:pt idx="2873">
                  <c:v>6.6</c:v>
                </c:pt>
                <c:pt idx="2874">
                  <c:v>6.3</c:v>
                </c:pt>
                <c:pt idx="2875">
                  <c:v>7.7</c:v>
                </c:pt>
                <c:pt idx="2876">
                  <c:v>6.9</c:v>
                </c:pt>
                <c:pt idx="2877">
                  <c:v>7.1</c:v>
                </c:pt>
                <c:pt idx="2878">
                  <c:v>7.4</c:v>
                </c:pt>
                <c:pt idx="2879">
                  <c:v>6.5</c:v>
                </c:pt>
                <c:pt idx="2880">
                  <c:v>6.5</c:v>
                </c:pt>
                <c:pt idx="2881">
                  <c:v>6.8</c:v>
                </c:pt>
                <c:pt idx="2882">
                  <c:v>7.5</c:v>
                </c:pt>
                <c:pt idx="2883">
                  <c:v>6.6</c:v>
                </c:pt>
                <c:pt idx="2884">
                  <c:v>7.1</c:v>
                </c:pt>
                <c:pt idx="2885">
                  <c:v>6.6</c:v>
                </c:pt>
                <c:pt idx="2886">
                  <c:v>7</c:v>
                </c:pt>
                <c:pt idx="2887">
                  <c:v>3.3</c:v>
                </c:pt>
                <c:pt idx="2888">
                  <c:v>6.7</c:v>
                </c:pt>
                <c:pt idx="2889">
                  <c:v>8</c:v>
                </c:pt>
                <c:pt idx="2890">
                  <c:v>6.8</c:v>
                </c:pt>
                <c:pt idx="2891">
                  <c:v>6</c:v>
                </c:pt>
                <c:pt idx="2892">
                  <c:v>5.4</c:v>
                </c:pt>
                <c:pt idx="2893">
                  <c:v>4.3</c:v>
                </c:pt>
                <c:pt idx="2894">
                  <c:v>6.2</c:v>
                </c:pt>
                <c:pt idx="2895">
                  <c:v>7.7</c:v>
                </c:pt>
                <c:pt idx="2896">
                  <c:v>7.4</c:v>
                </c:pt>
                <c:pt idx="2897">
                  <c:v>5.9</c:v>
                </c:pt>
                <c:pt idx="2898">
                  <c:v>7.8</c:v>
                </c:pt>
                <c:pt idx="2899">
                  <c:v>7.4</c:v>
                </c:pt>
                <c:pt idx="2900">
                  <c:v>6.5</c:v>
                </c:pt>
                <c:pt idx="2901">
                  <c:v>5.4</c:v>
                </c:pt>
                <c:pt idx="2902">
                  <c:v>7</c:v>
                </c:pt>
                <c:pt idx="2903">
                  <c:v>8.6</c:v>
                </c:pt>
                <c:pt idx="2904">
                  <c:v>7.6</c:v>
                </c:pt>
                <c:pt idx="2905">
                  <c:v>6.9</c:v>
                </c:pt>
                <c:pt idx="2906">
                  <c:v>7</c:v>
                </c:pt>
                <c:pt idx="2907">
                  <c:v>5.3</c:v>
                </c:pt>
                <c:pt idx="2908">
                  <c:v>6.4</c:v>
                </c:pt>
                <c:pt idx="2909">
                  <c:v>4.5</c:v>
                </c:pt>
                <c:pt idx="2910">
                  <c:v>7.8</c:v>
                </c:pt>
                <c:pt idx="2911">
                  <c:v>6.7</c:v>
                </c:pt>
                <c:pt idx="2912">
                  <c:v>5.3</c:v>
                </c:pt>
                <c:pt idx="2913">
                  <c:v>6.3</c:v>
                </c:pt>
                <c:pt idx="2914">
                  <c:v>7</c:v>
                </c:pt>
                <c:pt idx="2915">
                  <c:v>5.3</c:v>
                </c:pt>
                <c:pt idx="2916">
                  <c:v>6.6</c:v>
                </c:pt>
                <c:pt idx="2917">
                  <c:v>5.8</c:v>
                </c:pt>
                <c:pt idx="2918">
                  <c:v>6.7</c:v>
                </c:pt>
                <c:pt idx="2919">
                  <c:v>6.6</c:v>
                </c:pt>
                <c:pt idx="2920">
                  <c:v>7</c:v>
                </c:pt>
                <c:pt idx="2921">
                  <c:v>8.4</c:v>
                </c:pt>
                <c:pt idx="2922">
                  <c:v>5.4</c:v>
                </c:pt>
                <c:pt idx="2923">
                  <c:v>7.8</c:v>
                </c:pt>
                <c:pt idx="2924">
                  <c:v>7.6</c:v>
                </c:pt>
                <c:pt idx="2925">
                  <c:v>6.6</c:v>
                </c:pt>
                <c:pt idx="2926">
                  <c:v>6.4</c:v>
                </c:pt>
                <c:pt idx="2927">
                  <c:v>7</c:v>
                </c:pt>
                <c:pt idx="2928">
                  <c:v>5.7</c:v>
                </c:pt>
                <c:pt idx="2929">
                  <c:v>5.9</c:v>
                </c:pt>
                <c:pt idx="2930">
                  <c:v>6.3</c:v>
                </c:pt>
                <c:pt idx="2931">
                  <c:v>6.3</c:v>
                </c:pt>
                <c:pt idx="2932">
                  <c:v>6.2</c:v>
                </c:pt>
                <c:pt idx="2933">
                  <c:v>2.1</c:v>
                </c:pt>
                <c:pt idx="2934">
                  <c:v>5</c:v>
                </c:pt>
                <c:pt idx="2935">
                  <c:v>5.3</c:v>
                </c:pt>
                <c:pt idx="2936">
                  <c:v>7.1</c:v>
                </c:pt>
                <c:pt idx="2937">
                  <c:v>7</c:v>
                </c:pt>
                <c:pt idx="2938">
                  <c:v>5.7</c:v>
                </c:pt>
                <c:pt idx="2939">
                  <c:v>7.1</c:v>
                </c:pt>
                <c:pt idx="2940">
                  <c:v>7</c:v>
                </c:pt>
                <c:pt idx="2941">
                  <c:v>7.7</c:v>
                </c:pt>
                <c:pt idx="2942">
                  <c:v>7.1</c:v>
                </c:pt>
                <c:pt idx="2943">
                  <c:v>6.8</c:v>
                </c:pt>
                <c:pt idx="2944">
                  <c:v>7.5</c:v>
                </c:pt>
                <c:pt idx="2945">
                  <c:v>6.3</c:v>
                </c:pt>
                <c:pt idx="2946">
                  <c:v>7.3</c:v>
                </c:pt>
                <c:pt idx="2947">
                  <c:v>6.8</c:v>
                </c:pt>
                <c:pt idx="2948">
                  <c:v>7.2</c:v>
                </c:pt>
                <c:pt idx="2949">
                  <c:v>6.4</c:v>
                </c:pt>
                <c:pt idx="2950">
                  <c:v>6</c:v>
                </c:pt>
                <c:pt idx="2951">
                  <c:v>6.4</c:v>
                </c:pt>
                <c:pt idx="2952">
                  <c:v>5.0999999999999996</c:v>
                </c:pt>
                <c:pt idx="2953">
                  <c:v>7.5</c:v>
                </c:pt>
                <c:pt idx="2954">
                  <c:v>7.1</c:v>
                </c:pt>
                <c:pt idx="2955">
                  <c:v>4.5999999999999996</c:v>
                </c:pt>
                <c:pt idx="2956">
                  <c:v>5.7</c:v>
                </c:pt>
                <c:pt idx="2957">
                  <c:v>6.8</c:v>
                </c:pt>
                <c:pt idx="2958">
                  <c:v>7.7</c:v>
                </c:pt>
                <c:pt idx="2959">
                  <c:v>3.2</c:v>
                </c:pt>
                <c:pt idx="2960">
                  <c:v>6.1</c:v>
                </c:pt>
                <c:pt idx="2961">
                  <c:v>5.6</c:v>
                </c:pt>
                <c:pt idx="2962">
                  <c:v>6.9</c:v>
                </c:pt>
                <c:pt idx="2963">
                  <c:v>7.5</c:v>
                </c:pt>
                <c:pt idx="2964">
                  <c:v>5.8</c:v>
                </c:pt>
                <c:pt idx="2965">
                  <c:v>8.3000000000000007</c:v>
                </c:pt>
                <c:pt idx="2966">
                  <c:v>2.8</c:v>
                </c:pt>
                <c:pt idx="2967">
                  <c:v>6.6</c:v>
                </c:pt>
                <c:pt idx="2968">
                  <c:v>7.5</c:v>
                </c:pt>
                <c:pt idx="2969">
                  <c:v>6</c:v>
                </c:pt>
                <c:pt idx="2970">
                  <c:v>6.2</c:v>
                </c:pt>
                <c:pt idx="2971">
                  <c:v>7.2</c:v>
                </c:pt>
                <c:pt idx="2972">
                  <c:v>8.6999999999999993</c:v>
                </c:pt>
                <c:pt idx="2973">
                  <c:v>6</c:v>
                </c:pt>
                <c:pt idx="2974">
                  <c:v>8</c:v>
                </c:pt>
                <c:pt idx="2975">
                  <c:v>7.2</c:v>
                </c:pt>
                <c:pt idx="2976">
                  <c:v>4.5</c:v>
                </c:pt>
                <c:pt idx="2977">
                  <c:v>7.9</c:v>
                </c:pt>
                <c:pt idx="2978">
                  <c:v>7.1</c:v>
                </c:pt>
                <c:pt idx="2979">
                  <c:v>7.5</c:v>
                </c:pt>
                <c:pt idx="2980">
                  <c:v>6.8</c:v>
                </c:pt>
                <c:pt idx="2981">
                  <c:v>4.3</c:v>
                </c:pt>
                <c:pt idx="2982">
                  <c:v>7.2</c:v>
                </c:pt>
                <c:pt idx="2983">
                  <c:v>5.8</c:v>
                </c:pt>
                <c:pt idx="2984">
                  <c:v>7.1</c:v>
                </c:pt>
                <c:pt idx="2985">
                  <c:v>7.4</c:v>
                </c:pt>
                <c:pt idx="2986">
                  <c:v>7.6</c:v>
                </c:pt>
                <c:pt idx="2987">
                  <c:v>6.9</c:v>
                </c:pt>
                <c:pt idx="2988">
                  <c:v>6</c:v>
                </c:pt>
                <c:pt idx="2989">
                  <c:v>6.9</c:v>
                </c:pt>
                <c:pt idx="2990">
                  <c:v>7.3</c:v>
                </c:pt>
                <c:pt idx="2991">
                  <c:v>4.5999999999999996</c:v>
                </c:pt>
                <c:pt idx="2992">
                  <c:v>6</c:v>
                </c:pt>
                <c:pt idx="2993">
                  <c:v>6.4</c:v>
                </c:pt>
                <c:pt idx="2994">
                  <c:v>5.5</c:v>
                </c:pt>
                <c:pt idx="2995">
                  <c:v>7.5</c:v>
                </c:pt>
                <c:pt idx="2996">
                  <c:v>8.1</c:v>
                </c:pt>
                <c:pt idx="2997">
                  <c:v>6.3</c:v>
                </c:pt>
                <c:pt idx="2998">
                  <c:v>5.0999999999999996</c:v>
                </c:pt>
                <c:pt idx="2999">
                  <c:v>6.8</c:v>
                </c:pt>
                <c:pt idx="3000">
                  <c:v>5.3</c:v>
                </c:pt>
                <c:pt idx="3001">
                  <c:v>7.3</c:v>
                </c:pt>
                <c:pt idx="3002">
                  <c:v>7.3</c:v>
                </c:pt>
                <c:pt idx="3003">
                  <c:v>7.1</c:v>
                </c:pt>
                <c:pt idx="3004">
                  <c:v>7.6</c:v>
                </c:pt>
                <c:pt idx="3005">
                  <c:v>5.3</c:v>
                </c:pt>
                <c:pt idx="3006">
                  <c:v>7.8</c:v>
                </c:pt>
                <c:pt idx="3007">
                  <c:v>7.7</c:v>
                </c:pt>
                <c:pt idx="3008">
                  <c:v>7.7</c:v>
                </c:pt>
                <c:pt idx="3009">
                  <c:v>5.4</c:v>
                </c:pt>
                <c:pt idx="3010">
                  <c:v>6.2</c:v>
                </c:pt>
                <c:pt idx="3011">
                  <c:v>7.4</c:v>
                </c:pt>
                <c:pt idx="3012">
                  <c:v>6.2</c:v>
                </c:pt>
                <c:pt idx="3013">
                  <c:v>5.0999999999999996</c:v>
                </c:pt>
                <c:pt idx="3014">
                  <c:v>6.9</c:v>
                </c:pt>
                <c:pt idx="3015">
                  <c:v>6.3</c:v>
                </c:pt>
                <c:pt idx="3016">
                  <c:v>6.8</c:v>
                </c:pt>
                <c:pt idx="3017">
                  <c:v>5.7</c:v>
                </c:pt>
                <c:pt idx="3018">
                  <c:v>5.8</c:v>
                </c:pt>
                <c:pt idx="3019">
                  <c:v>6.2</c:v>
                </c:pt>
                <c:pt idx="3020">
                  <c:v>4.3</c:v>
                </c:pt>
                <c:pt idx="3021">
                  <c:v>6.4</c:v>
                </c:pt>
                <c:pt idx="3022">
                  <c:v>6</c:v>
                </c:pt>
                <c:pt idx="3023">
                  <c:v>6.9</c:v>
                </c:pt>
                <c:pt idx="3024">
                  <c:v>5.5</c:v>
                </c:pt>
                <c:pt idx="3025">
                  <c:v>5.4</c:v>
                </c:pt>
                <c:pt idx="3026">
                  <c:v>8.3000000000000007</c:v>
                </c:pt>
                <c:pt idx="3027">
                  <c:v>7.9</c:v>
                </c:pt>
                <c:pt idx="3028">
                  <c:v>6.5</c:v>
                </c:pt>
                <c:pt idx="3029">
                  <c:v>6.3</c:v>
                </c:pt>
                <c:pt idx="3030">
                  <c:v>6.4</c:v>
                </c:pt>
                <c:pt idx="3031">
                  <c:v>7.9</c:v>
                </c:pt>
                <c:pt idx="3032">
                  <c:v>5.3</c:v>
                </c:pt>
                <c:pt idx="3033">
                  <c:v>5.8</c:v>
                </c:pt>
                <c:pt idx="3034">
                  <c:v>6.6</c:v>
                </c:pt>
                <c:pt idx="3035">
                  <c:v>7.4</c:v>
                </c:pt>
                <c:pt idx="3036">
                  <c:v>8.3000000000000007</c:v>
                </c:pt>
                <c:pt idx="3037">
                  <c:v>5.3</c:v>
                </c:pt>
                <c:pt idx="3038">
                  <c:v>6.2</c:v>
                </c:pt>
                <c:pt idx="3039">
                  <c:v>6.9</c:v>
                </c:pt>
                <c:pt idx="3040">
                  <c:v>5.9</c:v>
                </c:pt>
                <c:pt idx="3041">
                  <c:v>6.1</c:v>
                </c:pt>
                <c:pt idx="3042">
                  <c:v>5.8</c:v>
                </c:pt>
                <c:pt idx="3043">
                  <c:v>5.9</c:v>
                </c:pt>
                <c:pt idx="3044">
                  <c:v>5.5</c:v>
                </c:pt>
                <c:pt idx="3045">
                  <c:v>5</c:v>
                </c:pt>
                <c:pt idx="3046">
                  <c:v>7</c:v>
                </c:pt>
                <c:pt idx="3047">
                  <c:v>7.8</c:v>
                </c:pt>
                <c:pt idx="3048">
                  <c:v>6.4</c:v>
                </c:pt>
                <c:pt idx="3049">
                  <c:v>5.9</c:v>
                </c:pt>
                <c:pt idx="3050">
                  <c:v>7</c:v>
                </c:pt>
                <c:pt idx="3051">
                  <c:v>6.1</c:v>
                </c:pt>
                <c:pt idx="3052">
                  <c:v>6.9</c:v>
                </c:pt>
                <c:pt idx="3053">
                  <c:v>7.5</c:v>
                </c:pt>
                <c:pt idx="3054">
                  <c:v>7.3</c:v>
                </c:pt>
                <c:pt idx="3055">
                  <c:v>6.5</c:v>
                </c:pt>
                <c:pt idx="3056">
                  <c:v>6.2</c:v>
                </c:pt>
                <c:pt idx="3057">
                  <c:v>6.7</c:v>
                </c:pt>
                <c:pt idx="3058">
                  <c:v>6</c:v>
                </c:pt>
                <c:pt idx="3059">
                  <c:v>6.3</c:v>
                </c:pt>
                <c:pt idx="3060">
                  <c:v>5.8</c:v>
                </c:pt>
                <c:pt idx="3061">
                  <c:v>6.1</c:v>
                </c:pt>
                <c:pt idx="3062">
                  <c:v>6.9</c:v>
                </c:pt>
                <c:pt idx="3063">
                  <c:v>5.4</c:v>
                </c:pt>
                <c:pt idx="3064">
                  <c:v>6.7</c:v>
                </c:pt>
                <c:pt idx="3065">
                  <c:v>7.4</c:v>
                </c:pt>
                <c:pt idx="3066">
                  <c:v>5.6</c:v>
                </c:pt>
                <c:pt idx="3067">
                  <c:v>6.5</c:v>
                </c:pt>
                <c:pt idx="3068">
                  <c:v>6.5</c:v>
                </c:pt>
                <c:pt idx="3069">
                  <c:v>5.8</c:v>
                </c:pt>
                <c:pt idx="3070">
                  <c:v>5</c:v>
                </c:pt>
                <c:pt idx="3071">
                  <c:v>5.5</c:v>
                </c:pt>
                <c:pt idx="3072">
                  <c:v>6.5</c:v>
                </c:pt>
                <c:pt idx="3073">
                  <c:v>7.2</c:v>
                </c:pt>
                <c:pt idx="3074">
                  <c:v>7.3</c:v>
                </c:pt>
                <c:pt idx="3075">
                  <c:v>7.2</c:v>
                </c:pt>
                <c:pt idx="3076">
                  <c:v>5.2</c:v>
                </c:pt>
                <c:pt idx="3077">
                  <c:v>5.7</c:v>
                </c:pt>
                <c:pt idx="3078">
                  <c:v>4.7</c:v>
                </c:pt>
                <c:pt idx="3079">
                  <c:v>5.9</c:v>
                </c:pt>
                <c:pt idx="3080">
                  <c:v>6.8</c:v>
                </c:pt>
                <c:pt idx="3081">
                  <c:v>5.9</c:v>
                </c:pt>
                <c:pt idx="3082">
                  <c:v>5.3</c:v>
                </c:pt>
                <c:pt idx="3083">
                  <c:v>6</c:v>
                </c:pt>
                <c:pt idx="3084">
                  <c:v>7.7</c:v>
                </c:pt>
                <c:pt idx="3085">
                  <c:v>4.4000000000000004</c:v>
                </c:pt>
                <c:pt idx="3086">
                  <c:v>6.6</c:v>
                </c:pt>
                <c:pt idx="3087">
                  <c:v>6.7</c:v>
                </c:pt>
                <c:pt idx="3088">
                  <c:v>5.5</c:v>
                </c:pt>
                <c:pt idx="3089">
                  <c:v>6.5</c:v>
                </c:pt>
                <c:pt idx="3090">
                  <c:v>6.2</c:v>
                </c:pt>
                <c:pt idx="3091">
                  <c:v>7.1</c:v>
                </c:pt>
                <c:pt idx="3092">
                  <c:v>6.1</c:v>
                </c:pt>
                <c:pt idx="3093">
                  <c:v>7.1</c:v>
                </c:pt>
                <c:pt idx="3094">
                  <c:v>6</c:v>
                </c:pt>
                <c:pt idx="3095">
                  <c:v>7.4</c:v>
                </c:pt>
                <c:pt idx="3096">
                  <c:v>5.9</c:v>
                </c:pt>
                <c:pt idx="3097">
                  <c:v>4.0999999999999996</c:v>
                </c:pt>
                <c:pt idx="3098">
                  <c:v>5.8</c:v>
                </c:pt>
                <c:pt idx="3099">
                  <c:v>5.9</c:v>
                </c:pt>
                <c:pt idx="3100">
                  <c:v>7</c:v>
                </c:pt>
                <c:pt idx="3101">
                  <c:v>6.8</c:v>
                </c:pt>
                <c:pt idx="3102">
                  <c:v>7.4</c:v>
                </c:pt>
                <c:pt idx="3103">
                  <c:v>7.1</c:v>
                </c:pt>
                <c:pt idx="3104">
                  <c:v>7</c:v>
                </c:pt>
                <c:pt idx="3105">
                  <c:v>5.8</c:v>
                </c:pt>
                <c:pt idx="3106">
                  <c:v>7.8</c:v>
                </c:pt>
                <c:pt idx="3107">
                  <c:v>6.5</c:v>
                </c:pt>
                <c:pt idx="3108">
                  <c:v>7</c:v>
                </c:pt>
                <c:pt idx="3109">
                  <c:v>6.3</c:v>
                </c:pt>
                <c:pt idx="3110">
                  <c:v>5.3</c:v>
                </c:pt>
                <c:pt idx="3111">
                  <c:v>6.8</c:v>
                </c:pt>
                <c:pt idx="3112">
                  <c:v>5.5</c:v>
                </c:pt>
                <c:pt idx="3113">
                  <c:v>7.4</c:v>
                </c:pt>
                <c:pt idx="3114">
                  <c:v>4.3</c:v>
                </c:pt>
                <c:pt idx="3115">
                  <c:v>5.2</c:v>
                </c:pt>
                <c:pt idx="3116">
                  <c:v>6.7</c:v>
                </c:pt>
                <c:pt idx="3117">
                  <c:v>6.3</c:v>
                </c:pt>
                <c:pt idx="3118">
                  <c:v>7.9</c:v>
                </c:pt>
                <c:pt idx="3119">
                  <c:v>8.6</c:v>
                </c:pt>
                <c:pt idx="3120">
                  <c:v>6.1</c:v>
                </c:pt>
                <c:pt idx="3121">
                  <c:v>5.8</c:v>
                </c:pt>
                <c:pt idx="3122">
                  <c:v>7.7</c:v>
                </c:pt>
                <c:pt idx="3123">
                  <c:v>8</c:v>
                </c:pt>
                <c:pt idx="3124">
                  <c:v>5.6</c:v>
                </c:pt>
                <c:pt idx="3125">
                  <c:v>6.7</c:v>
                </c:pt>
                <c:pt idx="3126">
                  <c:v>6.6</c:v>
                </c:pt>
                <c:pt idx="3127">
                  <c:v>4.2</c:v>
                </c:pt>
                <c:pt idx="3128">
                  <c:v>6.6</c:v>
                </c:pt>
                <c:pt idx="3129">
                  <c:v>4.0999999999999996</c:v>
                </c:pt>
                <c:pt idx="3130">
                  <c:v>7.3</c:v>
                </c:pt>
                <c:pt idx="3131">
                  <c:v>7.1</c:v>
                </c:pt>
                <c:pt idx="3132">
                  <c:v>6.5</c:v>
                </c:pt>
                <c:pt idx="3133">
                  <c:v>7</c:v>
                </c:pt>
                <c:pt idx="3134">
                  <c:v>5.5</c:v>
                </c:pt>
                <c:pt idx="3135">
                  <c:v>6.6</c:v>
                </c:pt>
                <c:pt idx="3136">
                  <c:v>7.1</c:v>
                </c:pt>
                <c:pt idx="3137">
                  <c:v>7.9</c:v>
                </c:pt>
                <c:pt idx="3138">
                  <c:v>7.1</c:v>
                </c:pt>
                <c:pt idx="3139">
                  <c:v>5.6</c:v>
                </c:pt>
                <c:pt idx="3140">
                  <c:v>7.3</c:v>
                </c:pt>
                <c:pt idx="3141">
                  <c:v>3.3</c:v>
                </c:pt>
                <c:pt idx="3142">
                  <c:v>6.5</c:v>
                </c:pt>
                <c:pt idx="3143">
                  <c:v>4.8</c:v>
                </c:pt>
                <c:pt idx="3144">
                  <c:v>5.2</c:v>
                </c:pt>
                <c:pt idx="3145">
                  <c:v>6.3</c:v>
                </c:pt>
                <c:pt idx="3146">
                  <c:v>7.2</c:v>
                </c:pt>
                <c:pt idx="3147">
                  <c:v>6.8</c:v>
                </c:pt>
                <c:pt idx="3148">
                  <c:v>5.7</c:v>
                </c:pt>
                <c:pt idx="3149">
                  <c:v>7.2</c:v>
                </c:pt>
                <c:pt idx="3150">
                  <c:v>6.9</c:v>
                </c:pt>
                <c:pt idx="3151">
                  <c:v>6.3</c:v>
                </c:pt>
                <c:pt idx="3152">
                  <c:v>6.2</c:v>
                </c:pt>
                <c:pt idx="3153">
                  <c:v>6.7</c:v>
                </c:pt>
                <c:pt idx="3154">
                  <c:v>6.5</c:v>
                </c:pt>
                <c:pt idx="3155">
                  <c:v>7.2</c:v>
                </c:pt>
                <c:pt idx="3156">
                  <c:v>5.3</c:v>
                </c:pt>
                <c:pt idx="3157">
                  <c:v>6.7</c:v>
                </c:pt>
                <c:pt idx="3158">
                  <c:v>6.2</c:v>
                </c:pt>
                <c:pt idx="3159">
                  <c:v>3.6</c:v>
                </c:pt>
                <c:pt idx="3160">
                  <c:v>5.7</c:v>
                </c:pt>
                <c:pt idx="3161">
                  <c:v>7.3</c:v>
                </c:pt>
                <c:pt idx="3162">
                  <c:v>5</c:v>
                </c:pt>
                <c:pt idx="3163">
                  <c:v>6.6</c:v>
                </c:pt>
                <c:pt idx="3164">
                  <c:v>6.6</c:v>
                </c:pt>
                <c:pt idx="3165">
                  <c:v>6.8</c:v>
                </c:pt>
                <c:pt idx="3166">
                  <c:v>6.2</c:v>
                </c:pt>
                <c:pt idx="3167">
                  <c:v>7.3</c:v>
                </c:pt>
                <c:pt idx="3168">
                  <c:v>6.2</c:v>
                </c:pt>
                <c:pt idx="3169">
                  <c:v>6.9</c:v>
                </c:pt>
                <c:pt idx="3170">
                  <c:v>6.6</c:v>
                </c:pt>
                <c:pt idx="3171">
                  <c:v>6.3</c:v>
                </c:pt>
                <c:pt idx="3172">
                  <c:v>7</c:v>
                </c:pt>
                <c:pt idx="3173">
                  <c:v>3.3</c:v>
                </c:pt>
                <c:pt idx="3174">
                  <c:v>6.7</c:v>
                </c:pt>
                <c:pt idx="3175">
                  <c:v>6.2</c:v>
                </c:pt>
                <c:pt idx="3176">
                  <c:v>6.5</c:v>
                </c:pt>
                <c:pt idx="3177">
                  <c:v>3.5</c:v>
                </c:pt>
                <c:pt idx="3178">
                  <c:v>5.5</c:v>
                </c:pt>
                <c:pt idx="3179">
                  <c:v>5.9</c:v>
                </c:pt>
                <c:pt idx="3180">
                  <c:v>4.7</c:v>
                </c:pt>
                <c:pt idx="3181">
                  <c:v>4.2</c:v>
                </c:pt>
                <c:pt idx="3182">
                  <c:v>5.2</c:v>
                </c:pt>
                <c:pt idx="3183">
                  <c:v>5.2</c:v>
                </c:pt>
                <c:pt idx="3184">
                  <c:v>3.9</c:v>
                </c:pt>
                <c:pt idx="3185">
                  <c:v>6.1</c:v>
                </c:pt>
                <c:pt idx="3186">
                  <c:v>5.8</c:v>
                </c:pt>
                <c:pt idx="3187">
                  <c:v>6.7</c:v>
                </c:pt>
                <c:pt idx="3188">
                  <c:v>5.7</c:v>
                </c:pt>
                <c:pt idx="3189">
                  <c:v>4.5</c:v>
                </c:pt>
                <c:pt idx="3190">
                  <c:v>6.9</c:v>
                </c:pt>
                <c:pt idx="3191">
                  <c:v>4.8</c:v>
                </c:pt>
                <c:pt idx="3192">
                  <c:v>6.3</c:v>
                </c:pt>
                <c:pt idx="3193">
                  <c:v>6.9</c:v>
                </c:pt>
                <c:pt idx="3194">
                  <c:v>5.4</c:v>
                </c:pt>
                <c:pt idx="3195">
                  <c:v>3.8</c:v>
                </c:pt>
                <c:pt idx="3196">
                  <c:v>7</c:v>
                </c:pt>
                <c:pt idx="3197">
                  <c:v>5.2</c:v>
                </c:pt>
                <c:pt idx="3198">
                  <c:v>7.3</c:v>
                </c:pt>
                <c:pt idx="3199">
                  <c:v>4.5999999999999996</c:v>
                </c:pt>
                <c:pt idx="3200">
                  <c:v>6.5</c:v>
                </c:pt>
                <c:pt idx="3201">
                  <c:v>6.8</c:v>
                </c:pt>
                <c:pt idx="3202">
                  <c:v>6.7</c:v>
                </c:pt>
                <c:pt idx="3203">
                  <c:v>6.1</c:v>
                </c:pt>
                <c:pt idx="3204">
                  <c:v>5.2</c:v>
                </c:pt>
                <c:pt idx="3205">
                  <c:v>6.9</c:v>
                </c:pt>
                <c:pt idx="3206">
                  <c:v>6</c:v>
                </c:pt>
                <c:pt idx="3207">
                  <c:v>7.9</c:v>
                </c:pt>
                <c:pt idx="3208">
                  <c:v>4.5</c:v>
                </c:pt>
                <c:pt idx="3209">
                  <c:v>5.0999999999999996</c:v>
                </c:pt>
                <c:pt idx="3210">
                  <c:v>7.6</c:v>
                </c:pt>
                <c:pt idx="3211">
                  <c:v>7.6</c:v>
                </c:pt>
                <c:pt idx="3212">
                  <c:v>6.7</c:v>
                </c:pt>
                <c:pt idx="3213">
                  <c:v>6.1</c:v>
                </c:pt>
                <c:pt idx="3214">
                  <c:v>7.5</c:v>
                </c:pt>
                <c:pt idx="3215">
                  <c:v>5.3</c:v>
                </c:pt>
                <c:pt idx="3216">
                  <c:v>6</c:v>
                </c:pt>
                <c:pt idx="3217">
                  <c:v>7.1</c:v>
                </c:pt>
                <c:pt idx="3218">
                  <c:v>7.5</c:v>
                </c:pt>
                <c:pt idx="3219">
                  <c:v>6.9</c:v>
                </c:pt>
                <c:pt idx="3220">
                  <c:v>8.5</c:v>
                </c:pt>
                <c:pt idx="3221">
                  <c:v>7.5</c:v>
                </c:pt>
                <c:pt idx="3222">
                  <c:v>6.6</c:v>
                </c:pt>
                <c:pt idx="3223">
                  <c:v>8</c:v>
                </c:pt>
                <c:pt idx="3224">
                  <c:v>7</c:v>
                </c:pt>
                <c:pt idx="3225">
                  <c:v>5.8</c:v>
                </c:pt>
                <c:pt idx="3226">
                  <c:v>7.3</c:v>
                </c:pt>
                <c:pt idx="3227">
                  <c:v>6.8</c:v>
                </c:pt>
                <c:pt idx="3228">
                  <c:v>6.7</c:v>
                </c:pt>
                <c:pt idx="3229">
                  <c:v>6.5</c:v>
                </c:pt>
                <c:pt idx="3230">
                  <c:v>8</c:v>
                </c:pt>
                <c:pt idx="3231">
                  <c:v>6.5</c:v>
                </c:pt>
                <c:pt idx="3232">
                  <c:v>4.9000000000000004</c:v>
                </c:pt>
                <c:pt idx="3233">
                  <c:v>7.1</c:v>
                </c:pt>
                <c:pt idx="3234">
                  <c:v>7</c:v>
                </c:pt>
                <c:pt idx="3235">
                  <c:v>7</c:v>
                </c:pt>
                <c:pt idx="3236">
                  <c:v>7.5</c:v>
                </c:pt>
                <c:pt idx="3237">
                  <c:v>4.5</c:v>
                </c:pt>
                <c:pt idx="3238">
                  <c:v>5.5</c:v>
                </c:pt>
                <c:pt idx="3239">
                  <c:v>7.7</c:v>
                </c:pt>
                <c:pt idx="3240">
                  <c:v>7.2</c:v>
                </c:pt>
                <c:pt idx="3241">
                  <c:v>4.8</c:v>
                </c:pt>
                <c:pt idx="3242">
                  <c:v>6.7</c:v>
                </c:pt>
                <c:pt idx="3243">
                  <c:v>7</c:v>
                </c:pt>
                <c:pt idx="3244">
                  <c:v>6.5</c:v>
                </c:pt>
                <c:pt idx="3245">
                  <c:v>7.4</c:v>
                </c:pt>
                <c:pt idx="3246">
                  <c:v>3.5</c:v>
                </c:pt>
                <c:pt idx="3247">
                  <c:v>5.7</c:v>
                </c:pt>
                <c:pt idx="3248">
                  <c:v>6.2</c:v>
                </c:pt>
                <c:pt idx="3249">
                  <c:v>5.7</c:v>
                </c:pt>
                <c:pt idx="3250">
                  <c:v>6.4</c:v>
                </c:pt>
                <c:pt idx="3251">
                  <c:v>7</c:v>
                </c:pt>
                <c:pt idx="3252">
                  <c:v>7.7</c:v>
                </c:pt>
                <c:pt idx="3253">
                  <c:v>5.4</c:v>
                </c:pt>
                <c:pt idx="3254">
                  <c:v>6.6</c:v>
                </c:pt>
                <c:pt idx="3255">
                  <c:v>6.1</c:v>
                </c:pt>
                <c:pt idx="3256">
                  <c:v>6.1</c:v>
                </c:pt>
                <c:pt idx="3257">
                  <c:v>7.6</c:v>
                </c:pt>
                <c:pt idx="3258">
                  <c:v>6.2</c:v>
                </c:pt>
                <c:pt idx="3259">
                  <c:v>6.6</c:v>
                </c:pt>
                <c:pt idx="3260">
                  <c:v>7.3</c:v>
                </c:pt>
                <c:pt idx="3261">
                  <c:v>4.2</c:v>
                </c:pt>
                <c:pt idx="3262">
                  <c:v>7.1</c:v>
                </c:pt>
                <c:pt idx="3263">
                  <c:v>6</c:v>
                </c:pt>
                <c:pt idx="3264">
                  <c:v>6.5</c:v>
                </c:pt>
                <c:pt idx="3265">
                  <c:v>6.5</c:v>
                </c:pt>
                <c:pt idx="3266">
                  <c:v>5.7</c:v>
                </c:pt>
                <c:pt idx="3267">
                  <c:v>6.1</c:v>
                </c:pt>
                <c:pt idx="3268">
                  <c:v>7.1</c:v>
                </c:pt>
                <c:pt idx="3269">
                  <c:v>7.3</c:v>
                </c:pt>
                <c:pt idx="3270">
                  <c:v>6.5</c:v>
                </c:pt>
                <c:pt idx="3271">
                  <c:v>7.9</c:v>
                </c:pt>
                <c:pt idx="3272">
                  <c:v>5.7</c:v>
                </c:pt>
                <c:pt idx="3273">
                  <c:v>7.2</c:v>
                </c:pt>
                <c:pt idx="3274">
                  <c:v>7.3</c:v>
                </c:pt>
                <c:pt idx="3275">
                  <c:v>6.9</c:v>
                </c:pt>
                <c:pt idx="3276">
                  <c:v>5</c:v>
                </c:pt>
                <c:pt idx="3277">
                  <c:v>5.9</c:v>
                </c:pt>
                <c:pt idx="3278">
                  <c:v>6.7</c:v>
                </c:pt>
                <c:pt idx="3279">
                  <c:v>7.3</c:v>
                </c:pt>
                <c:pt idx="3280">
                  <c:v>7.6</c:v>
                </c:pt>
                <c:pt idx="3281">
                  <c:v>6.5</c:v>
                </c:pt>
                <c:pt idx="3282">
                  <c:v>2.1</c:v>
                </c:pt>
                <c:pt idx="3283">
                  <c:v>5.3</c:v>
                </c:pt>
                <c:pt idx="3284">
                  <c:v>7.2</c:v>
                </c:pt>
                <c:pt idx="3285">
                  <c:v>7</c:v>
                </c:pt>
                <c:pt idx="3286">
                  <c:v>8</c:v>
                </c:pt>
                <c:pt idx="3287">
                  <c:v>6.9</c:v>
                </c:pt>
                <c:pt idx="3288">
                  <c:v>7.1</c:v>
                </c:pt>
                <c:pt idx="3289">
                  <c:v>7.3</c:v>
                </c:pt>
                <c:pt idx="3290">
                  <c:v>7.5</c:v>
                </c:pt>
                <c:pt idx="3291">
                  <c:v>6.9</c:v>
                </c:pt>
                <c:pt idx="3292">
                  <c:v>7.2</c:v>
                </c:pt>
                <c:pt idx="3293">
                  <c:v>6.7</c:v>
                </c:pt>
                <c:pt idx="3294">
                  <c:v>6</c:v>
                </c:pt>
                <c:pt idx="3295">
                  <c:v>8.9</c:v>
                </c:pt>
                <c:pt idx="3296">
                  <c:v>7.7</c:v>
                </c:pt>
                <c:pt idx="3297">
                  <c:v>7.9</c:v>
                </c:pt>
                <c:pt idx="3298">
                  <c:v>5.6</c:v>
                </c:pt>
                <c:pt idx="3299">
                  <c:v>8</c:v>
                </c:pt>
                <c:pt idx="3300">
                  <c:v>6.2</c:v>
                </c:pt>
                <c:pt idx="3301">
                  <c:v>7.9</c:v>
                </c:pt>
                <c:pt idx="3302">
                  <c:v>8.1</c:v>
                </c:pt>
                <c:pt idx="3303">
                  <c:v>7.6</c:v>
                </c:pt>
                <c:pt idx="3304">
                  <c:v>3.5</c:v>
                </c:pt>
                <c:pt idx="3305">
                  <c:v>7.6</c:v>
                </c:pt>
                <c:pt idx="3306">
                  <c:v>6.5</c:v>
                </c:pt>
                <c:pt idx="3307">
                  <c:v>5.6</c:v>
                </c:pt>
                <c:pt idx="3308">
                  <c:v>7.7</c:v>
                </c:pt>
                <c:pt idx="3309">
                  <c:v>5.2</c:v>
                </c:pt>
                <c:pt idx="3310">
                  <c:v>6.1</c:v>
                </c:pt>
                <c:pt idx="3311">
                  <c:v>5</c:v>
                </c:pt>
                <c:pt idx="3312">
                  <c:v>7.8</c:v>
                </c:pt>
                <c:pt idx="3313">
                  <c:v>7.4</c:v>
                </c:pt>
                <c:pt idx="3314">
                  <c:v>6.8</c:v>
                </c:pt>
                <c:pt idx="3315">
                  <c:v>7.1</c:v>
                </c:pt>
                <c:pt idx="3316">
                  <c:v>6.4</c:v>
                </c:pt>
                <c:pt idx="3317">
                  <c:v>5.7</c:v>
                </c:pt>
                <c:pt idx="3318">
                  <c:v>7.5</c:v>
                </c:pt>
                <c:pt idx="3319">
                  <c:v>6.7</c:v>
                </c:pt>
                <c:pt idx="3320">
                  <c:v>5.6</c:v>
                </c:pt>
                <c:pt idx="3321">
                  <c:v>7.6</c:v>
                </c:pt>
                <c:pt idx="3322">
                  <c:v>6.5</c:v>
                </c:pt>
                <c:pt idx="3323">
                  <c:v>7</c:v>
                </c:pt>
                <c:pt idx="3324">
                  <c:v>6.3</c:v>
                </c:pt>
                <c:pt idx="3325">
                  <c:v>6.4</c:v>
                </c:pt>
                <c:pt idx="3326">
                  <c:v>7.1</c:v>
                </c:pt>
                <c:pt idx="3327">
                  <c:v>7.1</c:v>
                </c:pt>
                <c:pt idx="3328">
                  <c:v>6.5</c:v>
                </c:pt>
                <c:pt idx="3329">
                  <c:v>6.9</c:v>
                </c:pt>
                <c:pt idx="3330">
                  <c:v>5.4</c:v>
                </c:pt>
                <c:pt idx="3331">
                  <c:v>4.9000000000000004</c:v>
                </c:pt>
                <c:pt idx="3332">
                  <c:v>5.0999999999999996</c:v>
                </c:pt>
                <c:pt idx="3333">
                  <c:v>5.3</c:v>
                </c:pt>
                <c:pt idx="3334">
                  <c:v>7.5</c:v>
                </c:pt>
                <c:pt idx="3335">
                  <c:v>8.3000000000000007</c:v>
                </c:pt>
                <c:pt idx="3336">
                  <c:v>7.3</c:v>
                </c:pt>
                <c:pt idx="3337">
                  <c:v>7.3</c:v>
                </c:pt>
                <c:pt idx="3338">
                  <c:v>7.1</c:v>
                </c:pt>
                <c:pt idx="3339">
                  <c:v>6</c:v>
                </c:pt>
                <c:pt idx="3340">
                  <c:v>6.6</c:v>
                </c:pt>
                <c:pt idx="3341">
                  <c:v>7.2</c:v>
                </c:pt>
                <c:pt idx="3342">
                  <c:v>7.2</c:v>
                </c:pt>
                <c:pt idx="3343">
                  <c:v>6.9</c:v>
                </c:pt>
                <c:pt idx="3344">
                  <c:v>6.8</c:v>
                </c:pt>
                <c:pt idx="3345">
                  <c:v>4</c:v>
                </c:pt>
                <c:pt idx="3346">
                  <c:v>7.7</c:v>
                </c:pt>
                <c:pt idx="3347">
                  <c:v>7.4</c:v>
                </c:pt>
                <c:pt idx="3348">
                  <c:v>6.5</c:v>
                </c:pt>
                <c:pt idx="3349">
                  <c:v>6.4</c:v>
                </c:pt>
                <c:pt idx="3350">
                  <c:v>7.2</c:v>
                </c:pt>
                <c:pt idx="3351">
                  <c:v>5.6</c:v>
                </c:pt>
                <c:pt idx="3352">
                  <c:v>6.3</c:v>
                </c:pt>
                <c:pt idx="3353">
                  <c:v>6.8</c:v>
                </c:pt>
                <c:pt idx="3354">
                  <c:v>5.5</c:v>
                </c:pt>
                <c:pt idx="3355">
                  <c:v>6.9</c:v>
                </c:pt>
                <c:pt idx="3356">
                  <c:v>6</c:v>
                </c:pt>
                <c:pt idx="3357">
                  <c:v>7.7</c:v>
                </c:pt>
                <c:pt idx="3358">
                  <c:v>6.4</c:v>
                </c:pt>
                <c:pt idx="3359">
                  <c:v>6.6</c:v>
                </c:pt>
                <c:pt idx="3360">
                  <c:v>5.3</c:v>
                </c:pt>
                <c:pt idx="3361">
                  <c:v>8.1</c:v>
                </c:pt>
                <c:pt idx="3362">
                  <c:v>5.9</c:v>
                </c:pt>
                <c:pt idx="3363">
                  <c:v>7.7</c:v>
                </c:pt>
                <c:pt idx="3364">
                  <c:v>4.5999999999999996</c:v>
                </c:pt>
                <c:pt idx="3365">
                  <c:v>5.0999999999999996</c:v>
                </c:pt>
                <c:pt idx="3366">
                  <c:v>6.9</c:v>
                </c:pt>
                <c:pt idx="3367">
                  <c:v>8</c:v>
                </c:pt>
                <c:pt idx="3368">
                  <c:v>6.8</c:v>
                </c:pt>
                <c:pt idx="3369">
                  <c:v>5.4</c:v>
                </c:pt>
                <c:pt idx="3370">
                  <c:v>6.5</c:v>
                </c:pt>
                <c:pt idx="3371">
                  <c:v>4.2</c:v>
                </c:pt>
                <c:pt idx="3372">
                  <c:v>7.4</c:v>
                </c:pt>
                <c:pt idx="3373">
                  <c:v>6.9</c:v>
                </c:pt>
                <c:pt idx="3374">
                  <c:v>6.7</c:v>
                </c:pt>
                <c:pt idx="3375">
                  <c:v>7.3</c:v>
                </c:pt>
                <c:pt idx="3376">
                  <c:v>7.6</c:v>
                </c:pt>
                <c:pt idx="3377">
                  <c:v>5.4</c:v>
                </c:pt>
                <c:pt idx="3378">
                  <c:v>7.3</c:v>
                </c:pt>
                <c:pt idx="3379">
                  <c:v>6.4</c:v>
                </c:pt>
                <c:pt idx="3380">
                  <c:v>6</c:v>
                </c:pt>
                <c:pt idx="3381">
                  <c:v>7.2</c:v>
                </c:pt>
                <c:pt idx="3382">
                  <c:v>6</c:v>
                </c:pt>
                <c:pt idx="3383">
                  <c:v>3.1</c:v>
                </c:pt>
                <c:pt idx="3384">
                  <c:v>6.9</c:v>
                </c:pt>
                <c:pt idx="3385">
                  <c:v>6.2</c:v>
                </c:pt>
                <c:pt idx="3386">
                  <c:v>5.5</c:v>
                </c:pt>
                <c:pt idx="3387">
                  <c:v>6.9</c:v>
                </c:pt>
                <c:pt idx="3388">
                  <c:v>6.3</c:v>
                </c:pt>
                <c:pt idx="3389">
                  <c:v>4.8</c:v>
                </c:pt>
                <c:pt idx="3390">
                  <c:v>6.7</c:v>
                </c:pt>
                <c:pt idx="3391">
                  <c:v>5.6</c:v>
                </c:pt>
                <c:pt idx="3392">
                  <c:v>5.4</c:v>
                </c:pt>
                <c:pt idx="3393">
                  <c:v>8</c:v>
                </c:pt>
                <c:pt idx="3394">
                  <c:v>5.7</c:v>
                </c:pt>
                <c:pt idx="3395">
                  <c:v>7.6</c:v>
                </c:pt>
                <c:pt idx="3396">
                  <c:v>7</c:v>
                </c:pt>
                <c:pt idx="3397">
                  <c:v>7.2</c:v>
                </c:pt>
                <c:pt idx="3398">
                  <c:v>3.5</c:v>
                </c:pt>
                <c:pt idx="3399">
                  <c:v>7.5</c:v>
                </c:pt>
                <c:pt idx="3400">
                  <c:v>5.0999999999999996</c:v>
                </c:pt>
                <c:pt idx="3401">
                  <c:v>6.7</c:v>
                </c:pt>
                <c:pt idx="3402">
                  <c:v>9.1999999999999993</c:v>
                </c:pt>
                <c:pt idx="3403">
                  <c:v>6.1</c:v>
                </c:pt>
                <c:pt idx="3404">
                  <c:v>7.7</c:v>
                </c:pt>
                <c:pt idx="3405">
                  <c:v>7.6</c:v>
                </c:pt>
                <c:pt idx="3406">
                  <c:v>6.1</c:v>
                </c:pt>
                <c:pt idx="3407">
                  <c:v>4.9000000000000004</c:v>
                </c:pt>
                <c:pt idx="3408">
                  <c:v>6.8</c:v>
                </c:pt>
                <c:pt idx="3409">
                  <c:v>7</c:v>
                </c:pt>
                <c:pt idx="3410">
                  <c:v>7.2</c:v>
                </c:pt>
                <c:pt idx="3411">
                  <c:v>5.7</c:v>
                </c:pt>
                <c:pt idx="3412">
                  <c:v>7.5</c:v>
                </c:pt>
                <c:pt idx="3413">
                  <c:v>7.4</c:v>
                </c:pt>
                <c:pt idx="3414">
                  <c:v>7.2</c:v>
                </c:pt>
                <c:pt idx="3415">
                  <c:v>9</c:v>
                </c:pt>
                <c:pt idx="3416">
                  <c:v>6.8</c:v>
                </c:pt>
                <c:pt idx="3417">
                  <c:v>6.8</c:v>
                </c:pt>
                <c:pt idx="3418">
                  <c:v>5.2</c:v>
                </c:pt>
                <c:pt idx="3419">
                  <c:v>7.2</c:v>
                </c:pt>
                <c:pt idx="3420">
                  <c:v>7.5</c:v>
                </c:pt>
                <c:pt idx="3421">
                  <c:v>4</c:v>
                </c:pt>
                <c:pt idx="3422">
                  <c:v>6.8</c:v>
                </c:pt>
                <c:pt idx="3423">
                  <c:v>6.9</c:v>
                </c:pt>
                <c:pt idx="3424">
                  <c:v>8.1999999999999993</c:v>
                </c:pt>
                <c:pt idx="3425">
                  <c:v>7.3</c:v>
                </c:pt>
                <c:pt idx="3426">
                  <c:v>6.1</c:v>
                </c:pt>
                <c:pt idx="3427">
                  <c:v>6</c:v>
                </c:pt>
                <c:pt idx="3428">
                  <c:v>4.0999999999999996</c:v>
                </c:pt>
                <c:pt idx="3429">
                  <c:v>7</c:v>
                </c:pt>
                <c:pt idx="3430">
                  <c:v>7.1</c:v>
                </c:pt>
                <c:pt idx="3431">
                  <c:v>6.2</c:v>
                </c:pt>
                <c:pt idx="3432">
                  <c:v>6.9</c:v>
                </c:pt>
                <c:pt idx="3433">
                  <c:v>7.6</c:v>
                </c:pt>
                <c:pt idx="3434">
                  <c:v>7.6</c:v>
                </c:pt>
                <c:pt idx="3435">
                  <c:v>6.4</c:v>
                </c:pt>
                <c:pt idx="3436">
                  <c:v>6.2</c:v>
                </c:pt>
                <c:pt idx="3437">
                  <c:v>7.5</c:v>
                </c:pt>
                <c:pt idx="3438">
                  <c:v>2</c:v>
                </c:pt>
                <c:pt idx="3439">
                  <c:v>6.2</c:v>
                </c:pt>
                <c:pt idx="3440">
                  <c:v>7.7</c:v>
                </c:pt>
                <c:pt idx="3441">
                  <c:v>6.5</c:v>
                </c:pt>
                <c:pt idx="3442">
                  <c:v>7.4</c:v>
                </c:pt>
                <c:pt idx="3443">
                  <c:v>7.9</c:v>
                </c:pt>
                <c:pt idx="3444">
                  <c:v>6.8</c:v>
                </c:pt>
                <c:pt idx="3445">
                  <c:v>6.3</c:v>
                </c:pt>
                <c:pt idx="3446">
                  <c:v>6.3</c:v>
                </c:pt>
                <c:pt idx="3447">
                  <c:v>6.6</c:v>
                </c:pt>
                <c:pt idx="3448">
                  <c:v>6.4</c:v>
                </c:pt>
                <c:pt idx="3449">
                  <c:v>7.5</c:v>
                </c:pt>
                <c:pt idx="3450">
                  <c:v>5.8</c:v>
                </c:pt>
                <c:pt idx="3451">
                  <c:v>6.5</c:v>
                </c:pt>
                <c:pt idx="3452">
                  <c:v>4.8</c:v>
                </c:pt>
                <c:pt idx="3453">
                  <c:v>7.2</c:v>
                </c:pt>
                <c:pt idx="3454">
                  <c:v>6.3</c:v>
                </c:pt>
                <c:pt idx="3455">
                  <c:v>7</c:v>
                </c:pt>
                <c:pt idx="3456">
                  <c:v>6.3</c:v>
                </c:pt>
                <c:pt idx="3457">
                  <c:v>5.3</c:v>
                </c:pt>
                <c:pt idx="3458">
                  <c:v>2.2999999999999998</c:v>
                </c:pt>
                <c:pt idx="3459">
                  <c:v>7.1</c:v>
                </c:pt>
                <c:pt idx="3460">
                  <c:v>6.2</c:v>
                </c:pt>
                <c:pt idx="3461">
                  <c:v>6.2</c:v>
                </c:pt>
                <c:pt idx="3462">
                  <c:v>6.7</c:v>
                </c:pt>
                <c:pt idx="3463">
                  <c:v>6.5</c:v>
                </c:pt>
                <c:pt idx="3464">
                  <c:v>5.9</c:v>
                </c:pt>
                <c:pt idx="3465">
                  <c:v>6.7</c:v>
                </c:pt>
                <c:pt idx="3466">
                  <c:v>6</c:v>
                </c:pt>
                <c:pt idx="3467">
                  <c:v>6.9</c:v>
                </c:pt>
                <c:pt idx="3468">
                  <c:v>7.9</c:v>
                </c:pt>
                <c:pt idx="3469">
                  <c:v>5.3</c:v>
                </c:pt>
                <c:pt idx="3470">
                  <c:v>4.8</c:v>
                </c:pt>
                <c:pt idx="3471">
                  <c:v>5.3</c:v>
                </c:pt>
                <c:pt idx="3472">
                  <c:v>6</c:v>
                </c:pt>
                <c:pt idx="3473">
                  <c:v>7.3</c:v>
                </c:pt>
                <c:pt idx="3474">
                  <c:v>7.4</c:v>
                </c:pt>
                <c:pt idx="3475">
                  <c:v>7.7</c:v>
                </c:pt>
                <c:pt idx="3476">
                  <c:v>4.8</c:v>
                </c:pt>
                <c:pt idx="3477">
                  <c:v>7.2</c:v>
                </c:pt>
                <c:pt idx="3478">
                  <c:v>5.8</c:v>
                </c:pt>
                <c:pt idx="3479">
                  <c:v>7.3</c:v>
                </c:pt>
                <c:pt idx="3480">
                  <c:v>7</c:v>
                </c:pt>
                <c:pt idx="3481">
                  <c:v>6.4</c:v>
                </c:pt>
                <c:pt idx="3482">
                  <c:v>5.6</c:v>
                </c:pt>
                <c:pt idx="3483">
                  <c:v>8.1999999999999993</c:v>
                </c:pt>
                <c:pt idx="3484">
                  <c:v>6.5</c:v>
                </c:pt>
                <c:pt idx="3485">
                  <c:v>6.4</c:v>
                </c:pt>
                <c:pt idx="3486">
                  <c:v>8.1</c:v>
                </c:pt>
                <c:pt idx="3487">
                  <c:v>5.4</c:v>
                </c:pt>
                <c:pt idx="3488">
                  <c:v>6.3</c:v>
                </c:pt>
                <c:pt idx="3489">
                  <c:v>7.8</c:v>
                </c:pt>
                <c:pt idx="3490">
                  <c:v>6.8</c:v>
                </c:pt>
                <c:pt idx="3491">
                  <c:v>7.2</c:v>
                </c:pt>
                <c:pt idx="3492">
                  <c:v>7.1</c:v>
                </c:pt>
                <c:pt idx="3493">
                  <c:v>6.2</c:v>
                </c:pt>
                <c:pt idx="3494">
                  <c:v>7.3</c:v>
                </c:pt>
                <c:pt idx="3495">
                  <c:v>5.9</c:v>
                </c:pt>
                <c:pt idx="3496">
                  <c:v>7.2</c:v>
                </c:pt>
                <c:pt idx="3497">
                  <c:v>3.6</c:v>
                </c:pt>
                <c:pt idx="3498">
                  <c:v>7.7</c:v>
                </c:pt>
                <c:pt idx="3499">
                  <c:v>7.3</c:v>
                </c:pt>
                <c:pt idx="3500">
                  <c:v>7.4</c:v>
                </c:pt>
                <c:pt idx="3501">
                  <c:v>6.6</c:v>
                </c:pt>
                <c:pt idx="3502">
                  <c:v>6.9</c:v>
                </c:pt>
                <c:pt idx="3503">
                  <c:v>6.8</c:v>
                </c:pt>
                <c:pt idx="3504">
                  <c:v>7.3</c:v>
                </c:pt>
                <c:pt idx="3505">
                  <c:v>7.2</c:v>
                </c:pt>
                <c:pt idx="3506">
                  <c:v>6.5</c:v>
                </c:pt>
                <c:pt idx="3507">
                  <c:v>7.7</c:v>
                </c:pt>
                <c:pt idx="3508">
                  <c:v>8.1</c:v>
                </c:pt>
                <c:pt idx="3509">
                  <c:v>7.7</c:v>
                </c:pt>
                <c:pt idx="3510">
                  <c:v>7.6</c:v>
                </c:pt>
                <c:pt idx="3511">
                  <c:v>7.3</c:v>
                </c:pt>
                <c:pt idx="3512">
                  <c:v>8.6999999999999993</c:v>
                </c:pt>
                <c:pt idx="3513">
                  <c:v>7.2</c:v>
                </c:pt>
                <c:pt idx="3514">
                  <c:v>7.2</c:v>
                </c:pt>
                <c:pt idx="3515">
                  <c:v>8.1</c:v>
                </c:pt>
                <c:pt idx="3516">
                  <c:v>7.5</c:v>
                </c:pt>
                <c:pt idx="3517">
                  <c:v>8.1</c:v>
                </c:pt>
                <c:pt idx="3518">
                  <c:v>7.8</c:v>
                </c:pt>
                <c:pt idx="3519">
                  <c:v>7.8</c:v>
                </c:pt>
                <c:pt idx="3520">
                  <c:v>7.6</c:v>
                </c:pt>
                <c:pt idx="3521">
                  <c:v>7.4</c:v>
                </c:pt>
                <c:pt idx="3522">
                  <c:v>6.3</c:v>
                </c:pt>
                <c:pt idx="3523">
                  <c:v>6.9</c:v>
                </c:pt>
                <c:pt idx="3524">
                  <c:v>8.6</c:v>
                </c:pt>
                <c:pt idx="3525">
                  <c:v>5.0999999999999996</c:v>
                </c:pt>
                <c:pt idx="3526">
                  <c:v>6.4</c:v>
                </c:pt>
                <c:pt idx="3527">
                  <c:v>7.9</c:v>
                </c:pt>
                <c:pt idx="3528">
                  <c:v>6.9</c:v>
                </c:pt>
                <c:pt idx="3529">
                  <c:v>7.5</c:v>
                </c:pt>
                <c:pt idx="3530">
                  <c:v>7.2</c:v>
                </c:pt>
                <c:pt idx="3531">
                  <c:v>5.8</c:v>
                </c:pt>
                <c:pt idx="3532">
                  <c:v>2.9</c:v>
                </c:pt>
                <c:pt idx="3533">
                  <c:v>6.2</c:v>
                </c:pt>
                <c:pt idx="3534">
                  <c:v>7.3</c:v>
                </c:pt>
                <c:pt idx="3535">
                  <c:v>6.2</c:v>
                </c:pt>
                <c:pt idx="3537">
                  <c:v>6.8</c:v>
                </c:pt>
                <c:pt idx="3538">
                  <c:v>6.1</c:v>
                </c:pt>
                <c:pt idx="3539">
                  <c:v>7.7</c:v>
                </c:pt>
                <c:pt idx="3540">
                  <c:v>5.2</c:v>
                </c:pt>
                <c:pt idx="3541">
                  <c:v>6.8</c:v>
                </c:pt>
                <c:pt idx="3542">
                  <c:v>6.5</c:v>
                </c:pt>
                <c:pt idx="3543">
                  <c:v>7</c:v>
                </c:pt>
                <c:pt idx="3544">
                  <c:v>5.9</c:v>
                </c:pt>
                <c:pt idx="3545">
                  <c:v>7.1</c:v>
                </c:pt>
                <c:pt idx="3546">
                  <c:v>5.5</c:v>
                </c:pt>
                <c:pt idx="3547">
                  <c:v>7.4</c:v>
                </c:pt>
                <c:pt idx="3548">
                  <c:v>7.3</c:v>
                </c:pt>
                <c:pt idx="3549">
                  <c:v>4.5999999999999996</c:v>
                </c:pt>
                <c:pt idx="3550">
                  <c:v>7.2</c:v>
                </c:pt>
                <c:pt idx="3551">
                  <c:v>7</c:v>
                </c:pt>
                <c:pt idx="3552">
                  <c:v>5.0999999999999996</c:v>
                </c:pt>
                <c:pt idx="3553">
                  <c:v>6.7</c:v>
                </c:pt>
                <c:pt idx="3554">
                  <c:v>5.3</c:v>
                </c:pt>
                <c:pt idx="3555">
                  <c:v>8.4</c:v>
                </c:pt>
                <c:pt idx="3556">
                  <c:v>7.8</c:v>
                </c:pt>
                <c:pt idx="3557">
                  <c:v>6.7</c:v>
                </c:pt>
                <c:pt idx="3558">
                  <c:v>5.4</c:v>
                </c:pt>
                <c:pt idx="3559">
                  <c:v>7.2</c:v>
                </c:pt>
                <c:pt idx="3560">
                  <c:v>5.8</c:v>
                </c:pt>
                <c:pt idx="3561">
                  <c:v>6.4</c:v>
                </c:pt>
                <c:pt idx="3562">
                  <c:v>8</c:v>
                </c:pt>
                <c:pt idx="3563">
                  <c:v>7</c:v>
                </c:pt>
                <c:pt idx="3564">
                  <c:v>7</c:v>
                </c:pt>
                <c:pt idx="3565">
                  <c:v>6.7</c:v>
                </c:pt>
                <c:pt idx="3566">
                  <c:v>3.8</c:v>
                </c:pt>
                <c:pt idx="3567">
                  <c:v>5.7</c:v>
                </c:pt>
                <c:pt idx="3568">
                  <c:v>6.6</c:v>
                </c:pt>
                <c:pt idx="3569">
                  <c:v>6.7</c:v>
                </c:pt>
                <c:pt idx="3570">
                  <c:v>6.1</c:v>
                </c:pt>
                <c:pt idx="3571">
                  <c:v>6.2</c:v>
                </c:pt>
                <c:pt idx="3572">
                  <c:v>6.2</c:v>
                </c:pt>
                <c:pt idx="3573">
                  <c:v>7.4</c:v>
                </c:pt>
                <c:pt idx="3574">
                  <c:v>4.7</c:v>
                </c:pt>
                <c:pt idx="3575">
                  <c:v>8.3000000000000007</c:v>
                </c:pt>
                <c:pt idx="3576">
                  <c:v>7.2</c:v>
                </c:pt>
                <c:pt idx="3577">
                  <c:v>5.8</c:v>
                </c:pt>
                <c:pt idx="3578">
                  <c:v>5.9</c:v>
                </c:pt>
                <c:pt idx="3579">
                  <c:v>6.3</c:v>
                </c:pt>
                <c:pt idx="3580">
                  <c:v>7.2</c:v>
                </c:pt>
                <c:pt idx="3581">
                  <c:v>5.4</c:v>
                </c:pt>
                <c:pt idx="3582">
                  <c:v>8.1999999999999993</c:v>
                </c:pt>
                <c:pt idx="3583">
                  <c:v>7.3</c:v>
                </c:pt>
                <c:pt idx="3584">
                  <c:v>7.3</c:v>
                </c:pt>
                <c:pt idx="3585">
                  <c:v>5.8</c:v>
                </c:pt>
                <c:pt idx="3586">
                  <c:v>7.1</c:v>
                </c:pt>
                <c:pt idx="3587">
                  <c:v>6.5</c:v>
                </c:pt>
                <c:pt idx="3588">
                  <c:v>7.9</c:v>
                </c:pt>
                <c:pt idx="3589">
                  <c:v>5.4</c:v>
                </c:pt>
                <c:pt idx="3590">
                  <c:v>7.1</c:v>
                </c:pt>
                <c:pt idx="3591">
                  <c:v>6.4</c:v>
                </c:pt>
                <c:pt idx="3592">
                  <c:v>8.4</c:v>
                </c:pt>
                <c:pt idx="3593">
                  <c:v>6.7</c:v>
                </c:pt>
                <c:pt idx="3594">
                  <c:v>6.9</c:v>
                </c:pt>
                <c:pt idx="3595">
                  <c:v>2.1</c:v>
                </c:pt>
                <c:pt idx="3596">
                  <c:v>4.3</c:v>
                </c:pt>
                <c:pt idx="3597">
                  <c:v>6.6</c:v>
                </c:pt>
                <c:pt idx="3598">
                  <c:v>3.4</c:v>
                </c:pt>
                <c:pt idx="3599">
                  <c:v>8.3000000000000007</c:v>
                </c:pt>
                <c:pt idx="3600">
                  <c:v>7.2</c:v>
                </c:pt>
                <c:pt idx="3601">
                  <c:v>5.6</c:v>
                </c:pt>
                <c:pt idx="3602">
                  <c:v>7.7</c:v>
                </c:pt>
                <c:pt idx="3603">
                  <c:v>6.6</c:v>
                </c:pt>
                <c:pt idx="3604">
                  <c:v>7.6</c:v>
                </c:pt>
                <c:pt idx="3605">
                  <c:v>7.4</c:v>
                </c:pt>
                <c:pt idx="3606">
                  <c:v>7.1</c:v>
                </c:pt>
                <c:pt idx="3607">
                  <c:v>3.4</c:v>
                </c:pt>
                <c:pt idx="3608">
                  <c:v>7.9</c:v>
                </c:pt>
                <c:pt idx="3609">
                  <c:v>6.7</c:v>
                </c:pt>
                <c:pt idx="3610">
                  <c:v>6.6</c:v>
                </c:pt>
                <c:pt idx="3611">
                  <c:v>7.9</c:v>
                </c:pt>
                <c:pt idx="3612">
                  <c:v>4.9000000000000004</c:v>
                </c:pt>
                <c:pt idx="3613">
                  <c:v>7.2</c:v>
                </c:pt>
                <c:pt idx="3614">
                  <c:v>7.4</c:v>
                </c:pt>
                <c:pt idx="3615">
                  <c:v>6.1</c:v>
                </c:pt>
                <c:pt idx="3616">
                  <c:v>8.4</c:v>
                </c:pt>
                <c:pt idx="3617">
                  <c:v>6.2</c:v>
                </c:pt>
                <c:pt idx="3618">
                  <c:v>5.3</c:v>
                </c:pt>
                <c:pt idx="3619">
                  <c:v>5</c:v>
                </c:pt>
                <c:pt idx="3620">
                  <c:v>7.7</c:v>
                </c:pt>
                <c:pt idx="3621">
                  <c:v>7.6</c:v>
                </c:pt>
                <c:pt idx="3622">
                  <c:v>6.3</c:v>
                </c:pt>
                <c:pt idx="3623">
                  <c:v>7.6</c:v>
                </c:pt>
                <c:pt idx="3624">
                  <c:v>5.6</c:v>
                </c:pt>
                <c:pt idx="3625">
                  <c:v>7.3</c:v>
                </c:pt>
                <c:pt idx="3626">
                  <c:v>6.2</c:v>
                </c:pt>
                <c:pt idx="3627">
                  <c:v>6.6</c:v>
                </c:pt>
                <c:pt idx="3628">
                  <c:v>6.6</c:v>
                </c:pt>
                <c:pt idx="3629">
                  <c:v>7.3</c:v>
                </c:pt>
                <c:pt idx="3630">
                  <c:v>6.6</c:v>
                </c:pt>
                <c:pt idx="3631">
                  <c:v>6.9</c:v>
                </c:pt>
                <c:pt idx="3632">
                  <c:v>5.8</c:v>
                </c:pt>
                <c:pt idx="3633">
                  <c:v>4.4000000000000004</c:v>
                </c:pt>
                <c:pt idx="3634">
                  <c:v>6.6</c:v>
                </c:pt>
                <c:pt idx="3635">
                  <c:v>7.6</c:v>
                </c:pt>
                <c:pt idx="3636">
                  <c:v>4.5999999999999996</c:v>
                </c:pt>
                <c:pt idx="3637">
                  <c:v>6.8</c:v>
                </c:pt>
                <c:pt idx="3638">
                  <c:v>7.1</c:v>
                </c:pt>
                <c:pt idx="3639">
                  <c:v>4.9000000000000004</c:v>
                </c:pt>
                <c:pt idx="3640">
                  <c:v>7.3</c:v>
                </c:pt>
                <c:pt idx="3641">
                  <c:v>7.2</c:v>
                </c:pt>
                <c:pt idx="3642">
                  <c:v>5</c:v>
                </c:pt>
                <c:pt idx="3643">
                  <c:v>8.1999999999999993</c:v>
                </c:pt>
                <c:pt idx="3644">
                  <c:v>8</c:v>
                </c:pt>
                <c:pt idx="3645">
                  <c:v>5.2</c:v>
                </c:pt>
                <c:pt idx="3646">
                  <c:v>8.5</c:v>
                </c:pt>
                <c:pt idx="3647">
                  <c:v>6.5</c:v>
                </c:pt>
                <c:pt idx="3648">
                  <c:v>7.4</c:v>
                </c:pt>
                <c:pt idx="3649">
                  <c:v>7.7</c:v>
                </c:pt>
                <c:pt idx="3650">
                  <c:v>7.4</c:v>
                </c:pt>
                <c:pt idx="3651">
                  <c:v>5.0999999999999996</c:v>
                </c:pt>
                <c:pt idx="3652">
                  <c:v>7.3</c:v>
                </c:pt>
                <c:pt idx="3653">
                  <c:v>5</c:v>
                </c:pt>
                <c:pt idx="3654">
                  <c:v>7.2</c:v>
                </c:pt>
                <c:pt idx="3655">
                  <c:v>6.7</c:v>
                </c:pt>
                <c:pt idx="3656">
                  <c:v>6.4</c:v>
                </c:pt>
                <c:pt idx="3657">
                  <c:v>7.1</c:v>
                </c:pt>
                <c:pt idx="3658">
                  <c:v>5.6</c:v>
                </c:pt>
                <c:pt idx="3659">
                  <c:v>6.1</c:v>
                </c:pt>
                <c:pt idx="3660">
                  <c:v>5.2</c:v>
                </c:pt>
                <c:pt idx="3661">
                  <c:v>7.3</c:v>
                </c:pt>
                <c:pt idx="3662">
                  <c:v>7.5</c:v>
                </c:pt>
                <c:pt idx="3663">
                  <c:v>6.6</c:v>
                </c:pt>
                <c:pt idx="3664">
                  <c:v>6.4</c:v>
                </c:pt>
                <c:pt idx="3665">
                  <c:v>4.5</c:v>
                </c:pt>
                <c:pt idx="3666">
                  <c:v>6.6</c:v>
                </c:pt>
                <c:pt idx="3667">
                  <c:v>5.3</c:v>
                </c:pt>
                <c:pt idx="3668">
                  <c:v>4.9000000000000004</c:v>
                </c:pt>
                <c:pt idx="3669">
                  <c:v>7.7</c:v>
                </c:pt>
                <c:pt idx="3670">
                  <c:v>8</c:v>
                </c:pt>
                <c:pt idx="3671">
                  <c:v>3.8</c:v>
                </c:pt>
                <c:pt idx="3672">
                  <c:v>7.6</c:v>
                </c:pt>
                <c:pt idx="3673">
                  <c:v>5.9</c:v>
                </c:pt>
                <c:pt idx="3674">
                  <c:v>6.2</c:v>
                </c:pt>
                <c:pt idx="3675">
                  <c:v>7.2</c:v>
                </c:pt>
                <c:pt idx="3676">
                  <c:v>6.3</c:v>
                </c:pt>
                <c:pt idx="3677">
                  <c:v>5.2</c:v>
                </c:pt>
                <c:pt idx="3678">
                  <c:v>6.9</c:v>
                </c:pt>
                <c:pt idx="3679">
                  <c:v>6.8</c:v>
                </c:pt>
                <c:pt idx="3680">
                  <c:v>6.2</c:v>
                </c:pt>
                <c:pt idx="3681">
                  <c:v>6.2</c:v>
                </c:pt>
                <c:pt idx="3682">
                  <c:v>3.5</c:v>
                </c:pt>
                <c:pt idx="3683">
                  <c:v>6.1</c:v>
                </c:pt>
                <c:pt idx="3684">
                  <c:v>6.6</c:v>
                </c:pt>
                <c:pt idx="3685">
                  <c:v>4.5</c:v>
                </c:pt>
                <c:pt idx="3686">
                  <c:v>5.9</c:v>
                </c:pt>
                <c:pt idx="3687">
                  <c:v>6.9</c:v>
                </c:pt>
                <c:pt idx="3688">
                  <c:v>7.7</c:v>
                </c:pt>
                <c:pt idx="3689">
                  <c:v>6.6</c:v>
                </c:pt>
                <c:pt idx="3690">
                  <c:v>5.3</c:v>
                </c:pt>
                <c:pt idx="3691">
                  <c:v>6.3</c:v>
                </c:pt>
                <c:pt idx="3692">
                  <c:v>7</c:v>
                </c:pt>
                <c:pt idx="3693">
                  <c:v>7</c:v>
                </c:pt>
                <c:pt idx="3694">
                  <c:v>6.6</c:v>
                </c:pt>
                <c:pt idx="3695">
                  <c:v>8.6</c:v>
                </c:pt>
                <c:pt idx="3696">
                  <c:v>6.4</c:v>
                </c:pt>
                <c:pt idx="3697">
                  <c:v>7.9</c:v>
                </c:pt>
                <c:pt idx="3698">
                  <c:v>5.4</c:v>
                </c:pt>
                <c:pt idx="3699">
                  <c:v>6.9</c:v>
                </c:pt>
                <c:pt idx="3700">
                  <c:v>7.7</c:v>
                </c:pt>
                <c:pt idx="3701">
                  <c:v>7.2</c:v>
                </c:pt>
                <c:pt idx="3702">
                  <c:v>6.8</c:v>
                </c:pt>
                <c:pt idx="3703">
                  <c:v>6.2</c:v>
                </c:pt>
                <c:pt idx="3704">
                  <c:v>7.4</c:v>
                </c:pt>
                <c:pt idx="3705">
                  <c:v>4.5999999999999996</c:v>
                </c:pt>
                <c:pt idx="3706">
                  <c:v>6.4</c:v>
                </c:pt>
                <c:pt idx="3707">
                  <c:v>7</c:v>
                </c:pt>
                <c:pt idx="3708">
                  <c:v>7.7</c:v>
                </c:pt>
                <c:pt idx="3709">
                  <c:v>6.8</c:v>
                </c:pt>
                <c:pt idx="3710">
                  <c:v>7</c:v>
                </c:pt>
                <c:pt idx="3711">
                  <c:v>7</c:v>
                </c:pt>
                <c:pt idx="3712">
                  <c:v>6.3</c:v>
                </c:pt>
                <c:pt idx="3713">
                  <c:v>7.1</c:v>
                </c:pt>
                <c:pt idx="3714">
                  <c:v>5.6</c:v>
                </c:pt>
                <c:pt idx="3715">
                  <c:v>4.4000000000000004</c:v>
                </c:pt>
                <c:pt idx="3716">
                  <c:v>7.1</c:v>
                </c:pt>
                <c:pt idx="3717">
                  <c:v>6.1</c:v>
                </c:pt>
                <c:pt idx="3718">
                  <c:v>7.4</c:v>
                </c:pt>
                <c:pt idx="3719">
                  <c:v>7.5</c:v>
                </c:pt>
                <c:pt idx="3720">
                  <c:v>7.2</c:v>
                </c:pt>
                <c:pt idx="3721">
                  <c:v>7.6</c:v>
                </c:pt>
                <c:pt idx="3722">
                  <c:v>7.3</c:v>
                </c:pt>
                <c:pt idx="3723">
                  <c:v>6.2</c:v>
                </c:pt>
                <c:pt idx="3724">
                  <c:v>6.2</c:v>
                </c:pt>
                <c:pt idx="3725">
                  <c:v>4.5999999999999996</c:v>
                </c:pt>
                <c:pt idx="3726">
                  <c:v>6.2</c:v>
                </c:pt>
                <c:pt idx="3727">
                  <c:v>6.2</c:v>
                </c:pt>
                <c:pt idx="3728">
                  <c:v>3.3</c:v>
                </c:pt>
                <c:pt idx="3729">
                  <c:v>7.5</c:v>
                </c:pt>
                <c:pt idx="3730">
                  <c:v>4.2</c:v>
                </c:pt>
                <c:pt idx="3731">
                  <c:v>7.2</c:v>
                </c:pt>
                <c:pt idx="3732">
                  <c:v>6.2</c:v>
                </c:pt>
                <c:pt idx="3733">
                  <c:v>6.1</c:v>
                </c:pt>
                <c:pt idx="3734">
                  <c:v>4.2</c:v>
                </c:pt>
                <c:pt idx="3735">
                  <c:v>4.5</c:v>
                </c:pt>
                <c:pt idx="3736">
                  <c:v>8.4</c:v>
                </c:pt>
                <c:pt idx="3737">
                  <c:v>7.5</c:v>
                </c:pt>
                <c:pt idx="3738">
                  <c:v>6.7</c:v>
                </c:pt>
                <c:pt idx="3739">
                  <c:v>5.0999999999999996</c:v>
                </c:pt>
                <c:pt idx="3740">
                  <c:v>5.5</c:v>
                </c:pt>
                <c:pt idx="3741">
                  <c:v>4.4000000000000004</c:v>
                </c:pt>
                <c:pt idx="3742">
                  <c:v>4.4000000000000004</c:v>
                </c:pt>
                <c:pt idx="3743">
                  <c:v>6.8</c:v>
                </c:pt>
                <c:pt idx="3745">
                  <c:v>8.6</c:v>
                </c:pt>
                <c:pt idx="3746">
                  <c:v>4.8</c:v>
                </c:pt>
                <c:pt idx="3747">
                  <c:v>3.4</c:v>
                </c:pt>
                <c:pt idx="3748">
                  <c:v>7.4</c:v>
                </c:pt>
                <c:pt idx="3749">
                  <c:v>7.3</c:v>
                </c:pt>
                <c:pt idx="3750">
                  <c:v>8</c:v>
                </c:pt>
                <c:pt idx="3751">
                  <c:v>6.5</c:v>
                </c:pt>
                <c:pt idx="3752">
                  <c:v>5.9</c:v>
                </c:pt>
                <c:pt idx="3753">
                  <c:v>6.8</c:v>
                </c:pt>
                <c:pt idx="3754">
                  <c:v>7.4</c:v>
                </c:pt>
                <c:pt idx="3755">
                  <c:v>6.7</c:v>
                </c:pt>
                <c:pt idx="3756">
                  <c:v>6.8</c:v>
                </c:pt>
                <c:pt idx="3757">
                  <c:v>5.4</c:v>
                </c:pt>
                <c:pt idx="3758">
                  <c:v>5.5</c:v>
                </c:pt>
                <c:pt idx="3759">
                  <c:v>7.4</c:v>
                </c:pt>
                <c:pt idx="3760">
                  <c:v>5.7</c:v>
                </c:pt>
                <c:pt idx="3761">
                  <c:v>5.4</c:v>
                </c:pt>
                <c:pt idx="3762">
                  <c:v>3.2</c:v>
                </c:pt>
                <c:pt idx="3764">
                  <c:v>7.8</c:v>
                </c:pt>
                <c:pt idx="3765">
                  <c:v>5.3</c:v>
                </c:pt>
                <c:pt idx="3766">
                  <c:v>7.2</c:v>
                </c:pt>
                <c:pt idx="3767">
                  <c:v>6.2</c:v>
                </c:pt>
                <c:pt idx="3768">
                  <c:v>5.9</c:v>
                </c:pt>
                <c:pt idx="3769">
                  <c:v>6.7</c:v>
                </c:pt>
                <c:pt idx="3770">
                  <c:v>5.7</c:v>
                </c:pt>
                <c:pt idx="3771">
                  <c:v>7.1</c:v>
                </c:pt>
                <c:pt idx="3772">
                  <c:v>7.2</c:v>
                </c:pt>
                <c:pt idx="3773">
                  <c:v>7.4</c:v>
                </c:pt>
                <c:pt idx="3774">
                  <c:v>7.7</c:v>
                </c:pt>
                <c:pt idx="3775">
                  <c:v>7.7</c:v>
                </c:pt>
                <c:pt idx="3776">
                  <c:v>7.4</c:v>
                </c:pt>
                <c:pt idx="3777">
                  <c:v>8.4</c:v>
                </c:pt>
                <c:pt idx="3778">
                  <c:v>7.1</c:v>
                </c:pt>
                <c:pt idx="3779">
                  <c:v>7.2</c:v>
                </c:pt>
                <c:pt idx="3780">
                  <c:v>7.5</c:v>
                </c:pt>
                <c:pt idx="3781">
                  <c:v>5.4</c:v>
                </c:pt>
                <c:pt idx="3782">
                  <c:v>8.1</c:v>
                </c:pt>
                <c:pt idx="3783">
                  <c:v>6</c:v>
                </c:pt>
                <c:pt idx="3784">
                  <c:v>7.8</c:v>
                </c:pt>
                <c:pt idx="3785">
                  <c:v>6.8</c:v>
                </c:pt>
                <c:pt idx="3786">
                  <c:v>6.5</c:v>
                </c:pt>
                <c:pt idx="3787">
                  <c:v>7.7</c:v>
                </c:pt>
                <c:pt idx="3788">
                  <c:v>6.4</c:v>
                </c:pt>
                <c:pt idx="3789">
                  <c:v>6.5</c:v>
                </c:pt>
                <c:pt idx="3790">
                  <c:v>7.3</c:v>
                </c:pt>
                <c:pt idx="3791">
                  <c:v>6.6</c:v>
                </c:pt>
                <c:pt idx="3792">
                  <c:v>7.9</c:v>
                </c:pt>
                <c:pt idx="3793">
                  <c:v>5.9</c:v>
                </c:pt>
                <c:pt idx="3794">
                  <c:v>4.7</c:v>
                </c:pt>
                <c:pt idx="3795">
                  <c:v>8.6999999999999993</c:v>
                </c:pt>
                <c:pt idx="3796">
                  <c:v>5.9</c:v>
                </c:pt>
                <c:pt idx="3797">
                  <c:v>6.7</c:v>
                </c:pt>
                <c:pt idx="3798">
                  <c:v>8.5</c:v>
                </c:pt>
                <c:pt idx="3799">
                  <c:v>8.4</c:v>
                </c:pt>
                <c:pt idx="3800">
                  <c:v>5.8</c:v>
                </c:pt>
                <c:pt idx="3801">
                  <c:v>6.1</c:v>
                </c:pt>
                <c:pt idx="3802">
                  <c:v>7.3</c:v>
                </c:pt>
                <c:pt idx="3803">
                  <c:v>6.7</c:v>
                </c:pt>
                <c:pt idx="3804">
                  <c:v>7.6</c:v>
                </c:pt>
                <c:pt idx="3805">
                  <c:v>7.2</c:v>
                </c:pt>
                <c:pt idx="3806">
                  <c:v>6.2</c:v>
                </c:pt>
                <c:pt idx="3807">
                  <c:v>5.2</c:v>
                </c:pt>
                <c:pt idx="3808">
                  <c:v>8.1</c:v>
                </c:pt>
                <c:pt idx="3809">
                  <c:v>7.1</c:v>
                </c:pt>
                <c:pt idx="3810">
                  <c:v>6.5</c:v>
                </c:pt>
                <c:pt idx="3811">
                  <c:v>7.3</c:v>
                </c:pt>
                <c:pt idx="3812">
                  <c:v>6.2</c:v>
                </c:pt>
                <c:pt idx="3813">
                  <c:v>5</c:v>
                </c:pt>
                <c:pt idx="3814">
                  <c:v>8</c:v>
                </c:pt>
                <c:pt idx="3815">
                  <c:v>7.8</c:v>
                </c:pt>
                <c:pt idx="3816">
                  <c:v>8.1</c:v>
                </c:pt>
                <c:pt idx="3817">
                  <c:v>6.7</c:v>
                </c:pt>
                <c:pt idx="3818">
                  <c:v>7.1</c:v>
                </c:pt>
                <c:pt idx="3819">
                  <c:v>5.6</c:v>
                </c:pt>
                <c:pt idx="3820">
                  <c:v>7.6</c:v>
                </c:pt>
                <c:pt idx="3821">
                  <c:v>4.3</c:v>
                </c:pt>
                <c:pt idx="3822">
                  <c:v>7.3</c:v>
                </c:pt>
                <c:pt idx="3823">
                  <c:v>4.5999999999999996</c:v>
                </c:pt>
                <c:pt idx="3824">
                  <c:v>6.8</c:v>
                </c:pt>
                <c:pt idx="3825">
                  <c:v>7.1</c:v>
                </c:pt>
                <c:pt idx="3826">
                  <c:v>7.3</c:v>
                </c:pt>
                <c:pt idx="3827">
                  <c:v>8.3000000000000007</c:v>
                </c:pt>
                <c:pt idx="3828">
                  <c:v>5.4</c:v>
                </c:pt>
                <c:pt idx="3829">
                  <c:v>4</c:v>
                </c:pt>
                <c:pt idx="3830">
                  <c:v>8</c:v>
                </c:pt>
                <c:pt idx="3831">
                  <c:v>6.7</c:v>
                </c:pt>
                <c:pt idx="3832">
                  <c:v>4.5999999999999996</c:v>
                </c:pt>
                <c:pt idx="3833">
                  <c:v>4</c:v>
                </c:pt>
                <c:pt idx="3834">
                  <c:v>7</c:v>
                </c:pt>
                <c:pt idx="3835">
                  <c:v>7.4</c:v>
                </c:pt>
                <c:pt idx="3836">
                  <c:v>5.9</c:v>
                </c:pt>
                <c:pt idx="3837">
                  <c:v>4.5999999999999996</c:v>
                </c:pt>
                <c:pt idx="3838">
                  <c:v>7.5</c:v>
                </c:pt>
                <c:pt idx="3839">
                  <c:v>4.7</c:v>
                </c:pt>
                <c:pt idx="3840">
                  <c:v>6.7</c:v>
                </c:pt>
                <c:pt idx="3841">
                  <c:v>6.3</c:v>
                </c:pt>
                <c:pt idx="3842">
                  <c:v>6</c:v>
                </c:pt>
                <c:pt idx="3843">
                  <c:v>6.7</c:v>
                </c:pt>
                <c:pt idx="3844">
                  <c:v>7.1</c:v>
                </c:pt>
                <c:pt idx="3845">
                  <c:v>2.7</c:v>
                </c:pt>
                <c:pt idx="3846">
                  <c:v>7.3</c:v>
                </c:pt>
                <c:pt idx="3847">
                  <c:v>7.6</c:v>
                </c:pt>
                <c:pt idx="3848">
                  <c:v>5.8</c:v>
                </c:pt>
                <c:pt idx="3849">
                  <c:v>6.5</c:v>
                </c:pt>
                <c:pt idx="3850">
                  <c:v>6.6</c:v>
                </c:pt>
                <c:pt idx="3851">
                  <c:v>6.2</c:v>
                </c:pt>
                <c:pt idx="3852">
                  <c:v>6.9</c:v>
                </c:pt>
                <c:pt idx="3853">
                  <c:v>8.5</c:v>
                </c:pt>
                <c:pt idx="3854">
                  <c:v>4.8</c:v>
                </c:pt>
                <c:pt idx="3855">
                  <c:v>6.6</c:v>
                </c:pt>
                <c:pt idx="3856">
                  <c:v>5.7</c:v>
                </c:pt>
                <c:pt idx="3857">
                  <c:v>7</c:v>
                </c:pt>
                <c:pt idx="3858">
                  <c:v>5.4</c:v>
                </c:pt>
                <c:pt idx="3859">
                  <c:v>7.1</c:v>
                </c:pt>
                <c:pt idx="3860">
                  <c:v>6.9</c:v>
                </c:pt>
                <c:pt idx="3861">
                  <c:v>6.6</c:v>
                </c:pt>
                <c:pt idx="3862">
                  <c:v>5.9</c:v>
                </c:pt>
                <c:pt idx="3863">
                  <c:v>6.3</c:v>
                </c:pt>
                <c:pt idx="3864">
                  <c:v>6.3</c:v>
                </c:pt>
                <c:pt idx="3865">
                  <c:v>7.7</c:v>
                </c:pt>
                <c:pt idx="3866">
                  <c:v>7</c:v>
                </c:pt>
                <c:pt idx="3867">
                  <c:v>6.3</c:v>
                </c:pt>
                <c:pt idx="3868">
                  <c:v>5.9</c:v>
                </c:pt>
                <c:pt idx="3869">
                  <c:v>6.2</c:v>
                </c:pt>
                <c:pt idx="3870">
                  <c:v>5</c:v>
                </c:pt>
                <c:pt idx="3871">
                  <c:v>7.7</c:v>
                </c:pt>
                <c:pt idx="3872">
                  <c:v>6.5</c:v>
                </c:pt>
                <c:pt idx="3873">
                  <c:v>6.1</c:v>
                </c:pt>
                <c:pt idx="3874">
                  <c:v>5.8</c:v>
                </c:pt>
                <c:pt idx="3875">
                  <c:v>6.1</c:v>
                </c:pt>
                <c:pt idx="3876">
                  <c:v>6</c:v>
                </c:pt>
                <c:pt idx="3877">
                  <c:v>6.3</c:v>
                </c:pt>
                <c:pt idx="3878">
                  <c:v>6.3</c:v>
                </c:pt>
                <c:pt idx="3879">
                  <c:v>7.5</c:v>
                </c:pt>
                <c:pt idx="3880">
                  <c:v>7.6</c:v>
                </c:pt>
                <c:pt idx="3881">
                  <c:v>5.2</c:v>
                </c:pt>
                <c:pt idx="3882">
                  <c:v>7.8</c:v>
                </c:pt>
                <c:pt idx="3883">
                  <c:v>6.6</c:v>
                </c:pt>
                <c:pt idx="3884">
                  <c:v>4.7</c:v>
                </c:pt>
                <c:pt idx="3885">
                  <c:v>6.7</c:v>
                </c:pt>
                <c:pt idx="3886">
                  <c:v>4.2</c:v>
                </c:pt>
                <c:pt idx="3887">
                  <c:v>6.3</c:v>
                </c:pt>
                <c:pt idx="3888">
                  <c:v>4.7</c:v>
                </c:pt>
                <c:pt idx="3889">
                  <c:v>7.9</c:v>
                </c:pt>
                <c:pt idx="3890">
                  <c:v>8.1</c:v>
                </c:pt>
                <c:pt idx="3891">
                  <c:v>8.1999999999999993</c:v>
                </c:pt>
                <c:pt idx="3892">
                  <c:v>6</c:v>
                </c:pt>
                <c:pt idx="3893">
                  <c:v>6.8</c:v>
                </c:pt>
                <c:pt idx="3894">
                  <c:v>7.3</c:v>
                </c:pt>
                <c:pt idx="3895">
                  <c:v>7</c:v>
                </c:pt>
                <c:pt idx="3896">
                  <c:v>7.3</c:v>
                </c:pt>
                <c:pt idx="3897">
                  <c:v>7.5</c:v>
                </c:pt>
                <c:pt idx="3898">
                  <c:v>6.8</c:v>
                </c:pt>
                <c:pt idx="3899">
                  <c:v>7.1</c:v>
                </c:pt>
                <c:pt idx="3900">
                  <c:v>6.9</c:v>
                </c:pt>
                <c:pt idx="3901">
                  <c:v>6.9</c:v>
                </c:pt>
                <c:pt idx="3902">
                  <c:v>8.4</c:v>
                </c:pt>
                <c:pt idx="3903">
                  <c:v>7.9</c:v>
                </c:pt>
                <c:pt idx="3904">
                  <c:v>7.2</c:v>
                </c:pt>
                <c:pt idx="3905">
                  <c:v>7.8</c:v>
                </c:pt>
                <c:pt idx="3906">
                  <c:v>3.5</c:v>
                </c:pt>
                <c:pt idx="3907">
                  <c:v>7.3</c:v>
                </c:pt>
                <c:pt idx="3908">
                  <c:v>7.5</c:v>
                </c:pt>
                <c:pt idx="3909">
                  <c:v>7.8</c:v>
                </c:pt>
                <c:pt idx="3910">
                  <c:v>6</c:v>
                </c:pt>
                <c:pt idx="3911">
                  <c:v>7.3</c:v>
                </c:pt>
                <c:pt idx="3912">
                  <c:v>8</c:v>
                </c:pt>
                <c:pt idx="3913">
                  <c:v>7.6</c:v>
                </c:pt>
                <c:pt idx="3914">
                  <c:v>7</c:v>
                </c:pt>
                <c:pt idx="3915">
                  <c:v>7.5</c:v>
                </c:pt>
                <c:pt idx="3916">
                  <c:v>6.8</c:v>
                </c:pt>
                <c:pt idx="3917">
                  <c:v>3.9</c:v>
                </c:pt>
                <c:pt idx="3918">
                  <c:v>6.1</c:v>
                </c:pt>
                <c:pt idx="3919">
                  <c:v>7.5</c:v>
                </c:pt>
                <c:pt idx="3920">
                  <c:v>8.1999999999999993</c:v>
                </c:pt>
                <c:pt idx="3921">
                  <c:v>4.8</c:v>
                </c:pt>
                <c:pt idx="3922">
                  <c:v>7.8</c:v>
                </c:pt>
                <c:pt idx="3923">
                  <c:v>5.2</c:v>
                </c:pt>
                <c:pt idx="3924">
                  <c:v>3.3</c:v>
                </c:pt>
                <c:pt idx="3925">
                  <c:v>6.8</c:v>
                </c:pt>
                <c:pt idx="3926">
                  <c:v>7</c:v>
                </c:pt>
                <c:pt idx="3927">
                  <c:v>6.5</c:v>
                </c:pt>
                <c:pt idx="3928">
                  <c:v>6.4</c:v>
                </c:pt>
                <c:pt idx="3929">
                  <c:v>5.3</c:v>
                </c:pt>
                <c:pt idx="3930">
                  <c:v>4.7</c:v>
                </c:pt>
                <c:pt idx="3931">
                  <c:v>6.1</c:v>
                </c:pt>
                <c:pt idx="3932">
                  <c:v>5.5</c:v>
                </c:pt>
                <c:pt idx="3933">
                  <c:v>7.3</c:v>
                </c:pt>
                <c:pt idx="3934">
                  <c:v>4.8</c:v>
                </c:pt>
                <c:pt idx="3935">
                  <c:v>8.4</c:v>
                </c:pt>
                <c:pt idx="3936">
                  <c:v>7</c:v>
                </c:pt>
                <c:pt idx="3937">
                  <c:v>3.3</c:v>
                </c:pt>
                <c:pt idx="3938">
                  <c:v>5.4</c:v>
                </c:pt>
                <c:pt idx="3939">
                  <c:v>4.8</c:v>
                </c:pt>
                <c:pt idx="3940">
                  <c:v>3.1</c:v>
                </c:pt>
                <c:pt idx="3941">
                  <c:v>6.7</c:v>
                </c:pt>
                <c:pt idx="3942">
                  <c:v>7.6</c:v>
                </c:pt>
                <c:pt idx="3943">
                  <c:v>7.1</c:v>
                </c:pt>
                <c:pt idx="3944">
                  <c:v>6.1</c:v>
                </c:pt>
                <c:pt idx="3945">
                  <c:v>6.5</c:v>
                </c:pt>
                <c:pt idx="3946">
                  <c:v>8.5</c:v>
                </c:pt>
                <c:pt idx="3947">
                  <c:v>8.6999999999999993</c:v>
                </c:pt>
                <c:pt idx="3948">
                  <c:v>7.1</c:v>
                </c:pt>
                <c:pt idx="3949">
                  <c:v>6.6</c:v>
                </c:pt>
                <c:pt idx="3950">
                  <c:v>6.7</c:v>
                </c:pt>
                <c:pt idx="3951">
                  <c:v>8.3000000000000007</c:v>
                </c:pt>
                <c:pt idx="3952">
                  <c:v>8.1</c:v>
                </c:pt>
                <c:pt idx="3953">
                  <c:v>7.4</c:v>
                </c:pt>
                <c:pt idx="3954">
                  <c:v>6.6</c:v>
                </c:pt>
                <c:pt idx="3955">
                  <c:v>4.5</c:v>
                </c:pt>
                <c:pt idx="3956">
                  <c:v>6.4</c:v>
                </c:pt>
                <c:pt idx="3957">
                  <c:v>7.5</c:v>
                </c:pt>
                <c:pt idx="3958">
                  <c:v>8</c:v>
                </c:pt>
                <c:pt idx="3959">
                  <c:v>8.1</c:v>
                </c:pt>
                <c:pt idx="3960">
                  <c:v>7.2</c:v>
                </c:pt>
                <c:pt idx="3961">
                  <c:v>7.5</c:v>
                </c:pt>
                <c:pt idx="3962">
                  <c:v>7.2</c:v>
                </c:pt>
                <c:pt idx="3963">
                  <c:v>6.4</c:v>
                </c:pt>
                <c:pt idx="3964">
                  <c:v>7.6</c:v>
                </c:pt>
                <c:pt idx="3965">
                  <c:v>7.8</c:v>
                </c:pt>
                <c:pt idx="3966">
                  <c:v>5.7</c:v>
                </c:pt>
                <c:pt idx="3967">
                  <c:v>8.6</c:v>
                </c:pt>
                <c:pt idx="3968">
                  <c:v>8.1999999999999993</c:v>
                </c:pt>
                <c:pt idx="3969">
                  <c:v>6.6</c:v>
                </c:pt>
                <c:pt idx="3970">
                  <c:v>5.7</c:v>
                </c:pt>
                <c:pt idx="3971">
                  <c:v>7.4</c:v>
                </c:pt>
                <c:pt idx="3972">
                  <c:v>8</c:v>
                </c:pt>
                <c:pt idx="3973">
                  <c:v>7.3</c:v>
                </c:pt>
                <c:pt idx="3974">
                  <c:v>5.4</c:v>
                </c:pt>
                <c:pt idx="3975">
                  <c:v>7.4</c:v>
                </c:pt>
                <c:pt idx="3976">
                  <c:v>5.7</c:v>
                </c:pt>
                <c:pt idx="3977">
                  <c:v>6.8</c:v>
                </c:pt>
                <c:pt idx="3978">
                  <c:v>5.4</c:v>
                </c:pt>
                <c:pt idx="3979">
                  <c:v>8.1</c:v>
                </c:pt>
                <c:pt idx="3980">
                  <c:v>6.1</c:v>
                </c:pt>
                <c:pt idx="3981">
                  <c:v>5.0999999999999996</c:v>
                </c:pt>
                <c:pt idx="3982">
                  <c:v>5.6</c:v>
                </c:pt>
                <c:pt idx="3983">
                  <c:v>5.9</c:v>
                </c:pt>
                <c:pt idx="3984">
                  <c:v>8.1999999999999993</c:v>
                </c:pt>
                <c:pt idx="3985">
                  <c:v>5.3</c:v>
                </c:pt>
                <c:pt idx="3986">
                  <c:v>6.8</c:v>
                </c:pt>
                <c:pt idx="3987">
                  <c:v>8.3000000000000007</c:v>
                </c:pt>
                <c:pt idx="3988">
                  <c:v>4.3</c:v>
                </c:pt>
                <c:pt idx="3989">
                  <c:v>6.7</c:v>
                </c:pt>
                <c:pt idx="3990">
                  <c:v>7.2</c:v>
                </c:pt>
                <c:pt idx="3991">
                  <c:v>6.9</c:v>
                </c:pt>
                <c:pt idx="3992">
                  <c:v>6.6</c:v>
                </c:pt>
                <c:pt idx="3993">
                  <c:v>5.9</c:v>
                </c:pt>
                <c:pt idx="3994">
                  <c:v>7.9</c:v>
                </c:pt>
                <c:pt idx="3995">
                  <c:v>8.3000000000000007</c:v>
                </c:pt>
                <c:pt idx="3996">
                  <c:v>5.2</c:v>
                </c:pt>
                <c:pt idx="3997">
                  <c:v>7.8</c:v>
                </c:pt>
                <c:pt idx="3998">
                  <c:v>7.8</c:v>
                </c:pt>
                <c:pt idx="3999">
                  <c:v>3</c:v>
                </c:pt>
                <c:pt idx="4000">
                  <c:v>7.9</c:v>
                </c:pt>
                <c:pt idx="4001">
                  <c:v>3.2</c:v>
                </c:pt>
                <c:pt idx="4002">
                  <c:v>6.5</c:v>
                </c:pt>
                <c:pt idx="4003">
                  <c:v>6.9</c:v>
                </c:pt>
                <c:pt idx="4004">
                  <c:v>7</c:v>
                </c:pt>
                <c:pt idx="4005">
                  <c:v>7.4</c:v>
                </c:pt>
                <c:pt idx="4006">
                  <c:v>7.8</c:v>
                </c:pt>
                <c:pt idx="4007">
                  <c:v>6.9</c:v>
                </c:pt>
                <c:pt idx="4008">
                  <c:v>4.4000000000000004</c:v>
                </c:pt>
                <c:pt idx="4009">
                  <c:v>6</c:v>
                </c:pt>
                <c:pt idx="4010">
                  <c:v>6.6</c:v>
                </c:pt>
                <c:pt idx="4011">
                  <c:v>7.8</c:v>
                </c:pt>
                <c:pt idx="4012">
                  <c:v>5.3</c:v>
                </c:pt>
                <c:pt idx="4013">
                  <c:v>5.3</c:v>
                </c:pt>
                <c:pt idx="4014">
                  <c:v>8</c:v>
                </c:pt>
                <c:pt idx="4015">
                  <c:v>7.1</c:v>
                </c:pt>
                <c:pt idx="4016">
                  <c:v>5.4</c:v>
                </c:pt>
                <c:pt idx="4017">
                  <c:v>6.9</c:v>
                </c:pt>
                <c:pt idx="4018">
                  <c:v>7.4</c:v>
                </c:pt>
                <c:pt idx="4019">
                  <c:v>7.3</c:v>
                </c:pt>
                <c:pt idx="4020">
                  <c:v>7.8</c:v>
                </c:pt>
                <c:pt idx="4021">
                  <c:v>6.6</c:v>
                </c:pt>
                <c:pt idx="4022">
                  <c:v>5.4</c:v>
                </c:pt>
                <c:pt idx="4023">
                  <c:v>8.4</c:v>
                </c:pt>
                <c:pt idx="4024">
                  <c:v>6.3</c:v>
                </c:pt>
                <c:pt idx="4025">
                  <c:v>6.1</c:v>
                </c:pt>
                <c:pt idx="4026">
                  <c:v>5</c:v>
                </c:pt>
                <c:pt idx="4027">
                  <c:v>6.9</c:v>
                </c:pt>
                <c:pt idx="4028">
                  <c:v>7.2</c:v>
                </c:pt>
                <c:pt idx="4029">
                  <c:v>7.3</c:v>
                </c:pt>
                <c:pt idx="4030">
                  <c:v>5.7</c:v>
                </c:pt>
                <c:pt idx="4031">
                  <c:v>5</c:v>
                </c:pt>
                <c:pt idx="4032">
                  <c:v>5.3</c:v>
                </c:pt>
                <c:pt idx="4033">
                  <c:v>7.9</c:v>
                </c:pt>
                <c:pt idx="4034">
                  <c:v>5</c:v>
                </c:pt>
                <c:pt idx="4035">
                  <c:v>5.3</c:v>
                </c:pt>
                <c:pt idx="4036">
                  <c:v>7.6</c:v>
                </c:pt>
                <c:pt idx="4037">
                  <c:v>7.4</c:v>
                </c:pt>
                <c:pt idx="4038">
                  <c:v>5.9</c:v>
                </c:pt>
                <c:pt idx="4039">
                  <c:v>4.0999999999999996</c:v>
                </c:pt>
                <c:pt idx="4040">
                  <c:v>6.7</c:v>
                </c:pt>
                <c:pt idx="4041">
                  <c:v>5.8</c:v>
                </c:pt>
                <c:pt idx="4042">
                  <c:v>6.2</c:v>
                </c:pt>
                <c:pt idx="4043">
                  <c:v>5.3</c:v>
                </c:pt>
                <c:pt idx="4044">
                  <c:v>3.3</c:v>
                </c:pt>
                <c:pt idx="4045">
                  <c:v>6.2</c:v>
                </c:pt>
                <c:pt idx="4046">
                  <c:v>5.9</c:v>
                </c:pt>
                <c:pt idx="4047">
                  <c:v>5.5</c:v>
                </c:pt>
                <c:pt idx="4048">
                  <c:v>5.5</c:v>
                </c:pt>
                <c:pt idx="4049">
                  <c:v>2.6</c:v>
                </c:pt>
                <c:pt idx="4050">
                  <c:v>5.8</c:v>
                </c:pt>
                <c:pt idx="4051">
                  <c:v>7.4</c:v>
                </c:pt>
                <c:pt idx="4052">
                  <c:v>5.0999999999999996</c:v>
                </c:pt>
                <c:pt idx="4053">
                  <c:v>5.2</c:v>
                </c:pt>
                <c:pt idx="4054">
                  <c:v>4.8</c:v>
                </c:pt>
                <c:pt idx="4055">
                  <c:v>3.9</c:v>
                </c:pt>
                <c:pt idx="4056">
                  <c:v>6.2</c:v>
                </c:pt>
                <c:pt idx="4057">
                  <c:v>6.2</c:v>
                </c:pt>
                <c:pt idx="4058">
                  <c:v>5.9</c:v>
                </c:pt>
                <c:pt idx="4059">
                  <c:v>8</c:v>
                </c:pt>
                <c:pt idx="4060">
                  <c:v>7.3</c:v>
                </c:pt>
                <c:pt idx="4061">
                  <c:v>4.9000000000000004</c:v>
                </c:pt>
                <c:pt idx="4062">
                  <c:v>6.5</c:v>
                </c:pt>
                <c:pt idx="4063">
                  <c:v>4.3</c:v>
                </c:pt>
                <c:pt idx="4064">
                  <c:v>6.4</c:v>
                </c:pt>
                <c:pt idx="4065">
                  <c:v>6.8</c:v>
                </c:pt>
                <c:pt idx="4066">
                  <c:v>6.1</c:v>
                </c:pt>
                <c:pt idx="4067">
                  <c:v>4</c:v>
                </c:pt>
                <c:pt idx="4068">
                  <c:v>7.4</c:v>
                </c:pt>
                <c:pt idx="4069">
                  <c:v>8.3000000000000007</c:v>
                </c:pt>
                <c:pt idx="4070">
                  <c:v>5.3</c:v>
                </c:pt>
                <c:pt idx="4071">
                  <c:v>8.1</c:v>
                </c:pt>
                <c:pt idx="4072">
                  <c:v>8</c:v>
                </c:pt>
                <c:pt idx="4073">
                  <c:v>5.7</c:v>
                </c:pt>
                <c:pt idx="4074">
                  <c:v>8.1999999999999993</c:v>
                </c:pt>
                <c:pt idx="4075">
                  <c:v>7.1</c:v>
                </c:pt>
                <c:pt idx="4076">
                  <c:v>7.4</c:v>
                </c:pt>
                <c:pt idx="4077">
                  <c:v>6.6</c:v>
                </c:pt>
                <c:pt idx="4078">
                  <c:v>5.7</c:v>
                </c:pt>
                <c:pt idx="4079">
                  <c:v>6.9</c:v>
                </c:pt>
                <c:pt idx="4080">
                  <c:v>7</c:v>
                </c:pt>
                <c:pt idx="4081">
                  <c:v>7</c:v>
                </c:pt>
                <c:pt idx="4082">
                  <c:v>7.8</c:v>
                </c:pt>
                <c:pt idx="4083">
                  <c:v>5.9</c:v>
                </c:pt>
                <c:pt idx="4084">
                  <c:v>7.4</c:v>
                </c:pt>
                <c:pt idx="4085">
                  <c:v>7.8</c:v>
                </c:pt>
                <c:pt idx="4086">
                  <c:v>6</c:v>
                </c:pt>
                <c:pt idx="4087">
                  <c:v>7.9</c:v>
                </c:pt>
                <c:pt idx="4088">
                  <c:v>7.2</c:v>
                </c:pt>
                <c:pt idx="4089">
                  <c:v>7.4</c:v>
                </c:pt>
                <c:pt idx="4090">
                  <c:v>5.3</c:v>
                </c:pt>
                <c:pt idx="4091">
                  <c:v>8.3000000000000007</c:v>
                </c:pt>
                <c:pt idx="4092">
                  <c:v>7.6</c:v>
                </c:pt>
                <c:pt idx="4093">
                  <c:v>5.0999999999999996</c:v>
                </c:pt>
                <c:pt idx="4094">
                  <c:v>5.0999999999999996</c:v>
                </c:pt>
                <c:pt idx="4095">
                  <c:v>6.9</c:v>
                </c:pt>
                <c:pt idx="4096">
                  <c:v>4.5999999999999996</c:v>
                </c:pt>
                <c:pt idx="4097">
                  <c:v>6.3</c:v>
                </c:pt>
                <c:pt idx="4098">
                  <c:v>7.9</c:v>
                </c:pt>
                <c:pt idx="4099">
                  <c:v>6.7</c:v>
                </c:pt>
                <c:pt idx="4100">
                  <c:v>7.1</c:v>
                </c:pt>
                <c:pt idx="4101">
                  <c:v>7.6</c:v>
                </c:pt>
                <c:pt idx="4102">
                  <c:v>8.1</c:v>
                </c:pt>
                <c:pt idx="4103">
                  <c:v>6.6</c:v>
                </c:pt>
                <c:pt idx="4104">
                  <c:v>7</c:v>
                </c:pt>
                <c:pt idx="4105">
                  <c:v>7.6</c:v>
                </c:pt>
                <c:pt idx="4106">
                  <c:v>6.7</c:v>
                </c:pt>
                <c:pt idx="4107">
                  <c:v>7.1</c:v>
                </c:pt>
                <c:pt idx="4108">
                  <c:v>7.6</c:v>
                </c:pt>
                <c:pt idx="4109">
                  <c:v>7.1</c:v>
                </c:pt>
                <c:pt idx="4110">
                  <c:v>7.1</c:v>
                </c:pt>
                <c:pt idx="4111">
                  <c:v>7.7</c:v>
                </c:pt>
                <c:pt idx="4112">
                  <c:v>7.6</c:v>
                </c:pt>
                <c:pt idx="4113">
                  <c:v>6.6</c:v>
                </c:pt>
                <c:pt idx="4114">
                  <c:v>5.7</c:v>
                </c:pt>
                <c:pt idx="4115">
                  <c:v>7.1</c:v>
                </c:pt>
                <c:pt idx="4116">
                  <c:v>6.2</c:v>
                </c:pt>
                <c:pt idx="4117">
                  <c:v>6.1</c:v>
                </c:pt>
                <c:pt idx="4118">
                  <c:v>5.9</c:v>
                </c:pt>
                <c:pt idx="4119">
                  <c:v>6.8</c:v>
                </c:pt>
                <c:pt idx="4120">
                  <c:v>5.8</c:v>
                </c:pt>
                <c:pt idx="4121">
                  <c:v>5</c:v>
                </c:pt>
                <c:pt idx="4122">
                  <c:v>6.3</c:v>
                </c:pt>
                <c:pt idx="4123">
                  <c:v>6.8</c:v>
                </c:pt>
                <c:pt idx="4124">
                  <c:v>5.0999999999999996</c:v>
                </c:pt>
                <c:pt idx="4125">
                  <c:v>6.6</c:v>
                </c:pt>
                <c:pt idx="4126">
                  <c:v>5</c:v>
                </c:pt>
                <c:pt idx="4127">
                  <c:v>7.7</c:v>
                </c:pt>
                <c:pt idx="4128">
                  <c:v>3.1</c:v>
                </c:pt>
                <c:pt idx="4129">
                  <c:v>6.5</c:v>
                </c:pt>
                <c:pt idx="4130">
                  <c:v>3.9</c:v>
                </c:pt>
                <c:pt idx="4131">
                  <c:v>6.8</c:v>
                </c:pt>
                <c:pt idx="4132">
                  <c:v>7</c:v>
                </c:pt>
                <c:pt idx="4133">
                  <c:v>5.9</c:v>
                </c:pt>
                <c:pt idx="4134">
                  <c:v>5.8</c:v>
                </c:pt>
                <c:pt idx="4135">
                  <c:v>7.3</c:v>
                </c:pt>
                <c:pt idx="4136">
                  <c:v>7.8</c:v>
                </c:pt>
                <c:pt idx="4137">
                  <c:v>6.9</c:v>
                </c:pt>
                <c:pt idx="4138">
                  <c:v>5.7</c:v>
                </c:pt>
                <c:pt idx="4139">
                  <c:v>4.7</c:v>
                </c:pt>
                <c:pt idx="4140">
                  <c:v>5.9</c:v>
                </c:pt>
                <c:pt idx="4141">
                  <c:v>5.9</c:v>
                </c:pt>
                <c:pt idx="4142">
                  <c:v>4.3</c:v>
                </c:pt>
                <c:pt idx="4143">
                  <c:v>7.5</c:v>
                </c:pt>
                <c:pt idx="4144">
                  <c:v>4.8</c:v>
                </c:pt>
                <c:pt idx="4145">
                  <c:v>5.8</c:v>
                </c:pt>
                <c:pt idx="4146">
                  <c:v>5.3</c:v>
                </c:pt>
                <c:pt idx="4147">
                  <c:v>6</c:v>
                </c:pt>
                <c:pt idx="4148">
                  <c:v>8.1</c:v>
                </c:pt>
                <c:pt idx="4149">
                  <c:v>7</c:v>
                </c:pt>
                <c:pt idx="4150">
                  <c:v>7.6</c:v>
                </c:pt>
                <c:pt idx="4151">
                  <c:v>7.2</c:v>
                </c:pt>
                <c:pt idx="4152">
                  <c:v>7.5</c:v>
                </c:pt>
                <c:pt idx="4153">
                  <c:v>6.3</c:v>
                </c:pt>
                <c:pt idx="4154">
                  <c:v>6.7</c:v>
                </c:pt>
                <c:pt idx="4155">
                  <c:v>4.8</c:v>
                </c:pt>
                <c:pt idx="4156">
                  <c:v>5.5</c:v>
                </c:pt>
                <c:pt idx="4157">
                  <c:v>7.5</c:v>
                </c:pt>
                <c:pt idx="4158">
                  <c:v>5.0999999999999996</c:v>
                </c:pt>
                <c:pt idx="4159">
                  <c:v>7.4</c:v>
                </c:pt>
                <c:pt idx="4160">
                  <c:v>7.3</c:v>
                </c:pt>
                <c:pt idx="4161">
                  <c:v>6.9</c:v>
                </c:pt>
                <c:pt idx="4162">
                  <c:v>6.8</c:v>
                </c:pt>
                <c:pt idx="4163">
                  <c:v>8.4</c:v>
                </c:pt>
                <c:pt idx="4164">
                  <c:v>7.6</c:v>
                </c:pt>
                <c:pt idx="4165">
                  <c:v>7.6</c:v>
                </c:pt>
                <c:pt idx="4166">
                  <c:v>7.6</c:v>
                </c:pt>
                <c:pt idx="4167">
                  <c:v>5.3</c:v>
                </c:pt>
                <c:pt idx="4168">
                  <c:v>8.5</c:v>
                </c:pt>
                <c:pt idx="4169">
                  <c:v>7</c:v>
                </c:pt>
                <c:pt idx="4170">
                  <c:v>8</c:v>
                </c:pt>
                <c:pt idx="4171">
                  <c:v>7.1</c:v>
                </c:pt>
                <c:pt idx="4172">
                  <c:v>7.8</c:v>
                </c:pt>
                <c:pt idx="4173">
                  <c:v>7.2</c:v>
                </c:pt>
                <c:pt idx="4174">
                  <c:v>7.5</c:v>
                </c:pt>
                <c:pt idx="4175">
                  <c:v>8</c:v>
                </c:pt>
                <c:pt idx="4176">
                  <c:v>8.1</c:v>
                </c:pt>
                <c:pt idx="4177">
                  <c:v>6.8</c:v>
                </c:pt>
                <c:pt idx="4178">
                  <c:v>7.4</c:v>
                </c:pt>
                <c:pt idx="4179">
                  <c:v>7.2</c:v>
                </c:pt>
                <c:pt idx="4180">
                  <c:v>8.1</c:v>
                </c:pt>
                <c:pt idx="4181">
                  <c:v>7</c:v>
                </c:pt>
                <c:pt idx="4182">
                  <c:v>7.4</c:v>
                </c:pt>
                <c:pt idx="4183">
                  <c:v>8.3000000000000007</c:v>
                </c:pt>
                <c:pt idx="4184">
                  <c:v>6.1</c:v>
                </c:pt>
                <c:pt idx="4185">
                  <c:v>7.5</c:v>
                </c:pt>
                <c:pt idx="4186">
                  <c:v>7</c:v>
                </c:pt>
                <c:pt idx="4187">
                  <c:v>5.3</c:v>
                </c:pt>
                <c:pt idx="4188">
                  <c:v>4.7</c:v>
                </c:pt>
                <c:pt idx="4189">
                  <c:v>5.7</c:v>
                </c:pt>
                <c:pt idx="4190">
                  <c:v>8.1</c:v>
                </c:pt>
                <c:pt idx="4191">
                  <c:v>6.5</c:v>
                </c:pt>
                <c:pt idx="4192">
                  <c:v>8</c:v>
                </c:pt>
                <c:pt idx="4193">
                  <c:v>3.3</c:v>
                </c:pt>
                <c:pt idx="4194">
                  <c:v>8.3000000000000007</c:v>
                </c:pt>
                <c:pt idx="4195">
                  <c:v>6.9</c:v>
                </c:pt>
                <c:pt idx="4196">
                  <c:v>7.3</c:v>
                </c:pt>
                <c:pt idx="4197">
                  <c:v>8.1</c:v>
                </c:pt>
                <c:pt idx="4198">
                  <c:v>6.5</c:v>
                </c:pt>
                <c:pt idx="4199">
                  <c:v>6.8</c:v>
                </c:pt>
                <c:pt idx="4200">
                  <c:v>7.3</c:v>
                </c:pt>
                <c:pt idx="4201">
                  <c:v>6.4</c:v>
                </c:pt>
                <c:pt idx="4202">
                  <c:v>4.5999999999999996</c:v>
                </c:pt>
                <c:pt idx="4203">
                  <c:v>6.5</c:v>
                </c:pt>
                <c:pt idx="4204">
                  <c:v>7</c:v>
                </c:pt>
                <c:pt idx="4205">
                  <c:v>5.4</c:v>
                </c:pt>
                <c:pt idx="4206">
                  <c:v>6.7</c:v>
                </c:pt>
                <c:pt idx="4208">
                  <c:v>7.4</c:v>
                </c:pt>
                <c:pt idx="4209">
                  <c:v>5.8</c:v>
                </c:pt>
                <c:pt idx="4210">
                  <c:v>7.1</c:v>
                </c:pt>
                <c:pt idx="4211">
                  <c:v>4.5</c:v>
                </c:pt>
                <c:pt idx="4212">
                  <c:v>7.9</c:v>
                </c:pt>
                <c:pt idx="4213">
                  <c:v>5.3</c:v>
                </c:pt>
                <c:pt idx="4214">
                  <c:v>5.4</c:v>
                </c:pt>
                <c:pt idx="4215">
                  <c:v>4.8</c:v>
                </c:pt>
                <c:pt idx="4216">
                  <c:v>5.9</c:v>
                </c:pt>
                <c:pt idx="4217">
                  <c:v>6.2</c:v>
                </c:pt>
                <c:pt idx="4218">
                  <c:v>5.9</c:v>
                </c:pt>
                <c:pt idx="4219">
                  <c:v>6.6</c:v>
                </c:pt>
                <c:pt idx="4220">
                  <c:v>6.6</c:v>
                </c:pt>
                <c:pt idx="4221">
                  <c:v>6</c:v>
                </c:pt>
                <c:pt idx="4222">
                  <c:v>6.8</c:v>
                </c:pt>
                <c:pt idx="4223">
                  <c:v>5.4</c:v>
                </c:pt>
                <c:pt idx="4224">
                  <c:v>5.2</c:v>
                </c:pt>
                <c:pt idx="4225">
                  <c:v>7.8</c:v>
                </c:pt>
                <c:pt idx="4226">
                  <c:v>6.4</c:v>
                </c:pt>
                <c:pt idx="4227">
                  <c:v>6.1</c:v>
                </c:pt>
                <c:pt idx="4228">
                  <c:v>5.7</c:v>
                </c:pt>
                <c:pt idx="4229">
                  <c:v>5.5</c:v>
                </c:pt>
                <c:pt idx="4230">
                  <c:v>7.4</c:v>
                </c:pt>
                <c:pt idx="4231">
                  <c:v>7.1</c:v>
                </c:pt>
                <c:pt idx="4232">
                  <c:v>3.9</c:v>
                </c:pt>
                <c:pt idx="4233">
                  <c:v>4.5999999999999996</c:v>
                </c:pt>
                <c:pt idx="4234">
                  <c:v>7.3</c:v>
                </c:pt>
                <c:pt idx="4235">
                  <c:v>7.7</c:v>
                </c:pt>
                <c:pt idx="4236">
                  <c:v>4.9000000000000004</c:v>
                </c:pt>
                <c:pt idx="4237">
                  <c:v>6.3</c:v>
                </c:pt>
                <c:pt idx="4238">
                  <c:v>6.1</c:v>
                </c:pt>
                <c:pt idx="4239">
                  <c:v>6.6</c:v>
                </c:pt>
                <c:pt idx="4240">
                  <c:v>5.7</c:v>
                </c:pt>
                <c:pt idx="4241">
                  <c:v>5.6</c:v>
                </c:pt>
                <c:pt idx="4242">
                  <c:v>6</c:v>
                </c:pt>
                <c:pt idx="4243">
                  <c:v>5.7</c:v>
                </c:pt>
                <c:pt idx="4244">
                  <c:v>7</c:v>
                </c:pt>
                <c:pt idx="4245">
                  <c:v>5.3</c:v>
                </c:pt>
                <c:pt idx="4246">
                  <c:v>4.4000000000000004</c:v>
                </c:pt>
                <c:pt idx="4247">
                  <c:v>3.4</c:v>
                </c:pt>
                <c:pt idx="4248">
                  <c:v>4.5</c:v>
                </c:pt>
                <c:pt idx="4249">
                  <c:v>3.4</c:v>
                </c:pt>
                <c:pt idx="4250">
                  <c:v>7.1</c:v>
                </c:pt>
                <c:pt idx="4251">
                  <c:v>6.4</c:v>
                </c:pt>
                <c:pt idx="4252">
                  <c:v>5.2</c:v>
                </c:pt>
                <c:pt idx="4253">
                  <c:v>7</c:v>
                </c:pt>
                <c:pt idx="4254">
                  <c:v>7.3</c:v>
                </c:pt>
                <c:pt idx="4255">
                  <c:v>8.1</c:v>
                </c:pt>
                <c:pt idx="4256">
                  <c:v>5.8</c:v>
                </c:pt>
                <c:pt idx="4257">
                  <c:v>6.4</c:v>
                </c:pt>
                <c:pt idx="4258">
                  <c:v>7.8</c:v>
                </c:pt>
                <c:pt idx="4259">
                  <c:v>6.3</c:v>
                </c:pt>
                <c:pt idx="4260">
                  <c:v>7.2</c:v>
                </c:pt>
                <c:pt idx="4261">
                  <c:v>5.6</c:v>
                </c:pt>
                <c:pt idx="4262">
                  <c:v>7.2</c:v>
                </c:pt>
                <c:pt idx="4263">
                  <c:v>8</c:v>
                </c:pt>
                <c:pt idx="4264">
                  <c:v>8.5</c:v>
                </c:pt>
                <c:pt idx="4265">
                  <c:v>6.8</c:v>
                </c:pt>
                <c:pt idx="4266">
                  <c:v>7.3</c:v>
                </c:pt>
                <c:pt idx="4267">
                  <c:v>5.5</c:v>
                </c:pt>
                <c:pt idx="4268">
                  <c:v>7.3</c:v>
                </c:pt>
                <c:pt idx="4269">
                  <c:v>6.3</c:v>
                </c:pt>
                <c:pt idx="4270">
                  <c:v>5.0999999999999996</c:v>
                </c:pt>
                <c:pt idx="4271">
                  <c:v>6.6</c:v>
                </c:pt>
                <c:pt idx="4272">
                  <c:v>6.1</c:v>
                </c:pt>
                <c:pt idx="4273">
                  <c:v>7.5</c:v>
                </c:pt>
                <c:pt idx="4274">
                  <c:v>7</c:v>
                </c:pt>
                <c:pt idx="4275">
                  <c:v>7.2</c:v>
                </c:pt>
                <c:pt idx="4276">
                  <c:v>5.3</c:v>
                </c:pt>
                <c:pt idx="4277">
                  <c:v>8.6999999999999993</c:v>
                </c:pt>
                <c:pt idx="4278">
                  <c:v>3.4</c:v>
                </c:pt>
                <c:pt idx="4279">
                  <c:v>5.4</c:v>
                </c:pt>
                <c:pt idx="4280">
                  <c:v>7.8</c:v>
                </c:pt>
                <c:pt idx="4281">
                  <c:v>6.7</c:v>
                </c:pt>
                <c:pt idx="4282">
                  <c:v>4.7</c:v>
                </c:pt>
                <c:pt idx="4283">
                  <c:v>6.3</c:v>
                </c:pt>
                <c:pt idx="4284">
                  <c:v>7.4</c:v>
                </c:pt>
                <c:pt idx="4285">
                  <c:v>6.1</c:v>
                </c:pt>
                <c:pt idx="4286">
                  <c:v>7.5</c:v>
                </c:pt>
                <c:pt idx="4287">
                  <c:v>6.3</c:v>
                </c:pt>
                <c:pt idx="4288">
                  <c:v>6.3</c:v>
                </c:pt>
                <c:pt idx="4289">
                  <c:v>6.8</c:v>
                </c:pt>
                <c:pt idx="4290">
                  <c:v>7.8</c:v>
                </c:pt>
                <c:pt idx="4291">
                  <c:v>6.9</c:v>
                </c:pt>
                <c:pt idx="4292">
                  <c:v>8</c:v>
                </c:pt>
                <c:pt idx="4293">
                  <c:v>7.8</c:v>
                </c:pt>
                <c:pt idx="4294">
                  <c:v>7.4</c:v>
                </c:pt>
                <c:pt idx="4295">
                  <c:v>6.1</c:v>
                </c:pt>
                <c:pt idx="4296">
                  <c:v>4.3</c:v>
                </c:pt>
                <c:pt idx="4298">
                  <c:v>7.2</c:v>
                </c:pt>
                <c:pt idx="4299">
                  <c:v>4.7</c:v>
                </c:pt>
                <c:pt idx="4300">
                  <c:v>7.3</c:v>
                </c:pt>
                <c:pt idx="4301">
                  <c:v>7.9</c:v>
                </c:pt>
                <c:pt idx="4303">
                  <c:v>7.2</c:v>
                </c:pt>
                <c:pt idx="4304">
                  <c:v>5.4</c:v>
                </c:pt>
                <c:pt idx="4305">
                  <c:v>3.7</c:v>
                </c:pt>
                <c:pt idx="4306">
                  <c:v>7.1</c:v>
                </c:pt>
                <c:pt idx="4307">
                  <c:v>6.8</c:v>
                </c:pt>
                <c:pt idx="4308">
                  <c:v>8.1999999999999993</c:v>
                </c:pt>
                <c:pt idx="4309">
                  <c:v>7</c:v>
                </c:pt>
                <c:pt idx="4310">
                  <c:v>7.4</c:v>
                </c:pt>
                <c:pt idx="4311">
                  <c:v>6.7</c:v>
                </c:pt>
                <c:pt idx="4312">
                  <c:v>9.1</c:v>
                </c:pt>
                <c:pt idx="4313">
                  <c:v>7.6</c:v>
                </c:pt>
                <c:pt idx="4314">
                  <c:v>7.2</c:v>
                </c:pt>
                <c:pt idx="4315">
                  <c:v>7.5</c:v>
                </c:pt>
                <c:pt idx="4316">
                  <c:v>6.8</c:v>
                </c:pt>
                <c:pt idx="4317">
                  <c:v>6.9</c:v>
                </c:pt>
                <c:pt idx="4318">
                  <c:v>7.9</c:v>
                </c:pt>
                <c:pt idx="4319">
                  <c:v>7.6</c:v>
                </c:pt>
                <c:pt idx="4320">
                  <c:v>6.7</c:v>
                </c:pt>
                <c:pt idx="4321">
                  <c:v>5.8</c:v>
                </c:pt>
                <c:pt idx="4322">
                  <c:v>6.5</c:v>
                </c:pt>
                <c:pt idx="4323">
                  <c:v>7.2</c:v>
                </c:pt>
                <c:pt idx="4324">
                  <c:v>6.9</c:v>
                </c:pt>
                <c:pt idx="4325">
                  <c:v>5.5</c:v>
                </c:pt>
                <c:pt idx="4326">
                  <c:v>6.5</c:v>
                </c:pt>
                <c:pt idx="4327">
                  <c:v>6.2</c:v>
                </c:pt>
                <c:pt idx="4328">
                  <c:v>6.7</c:v>
                </c:pt>
                <c:pt idx="4329">
                  <c:v>5.7</c:v>
                </c:pt>
                <c:pt idx="4330">
                  <c:v>8.6</c:v>
                </c:pt>
                <c:pt idx="4331">
                  <c:v>6.5</c:v>
                </c:pt>
                <c:pt idx="4332">
                  <c:v>6.3</c:v>
                </c:pt>
                <c:pt idx="4333">
                  <c:v>4.3</c:v>
                </c:pt>
                <c:pt idx="4334">
                  <c:v>6.1</c:v>
                </c:pt>
                <c:pt idx="4335">
                  <c:v>6</c:v>
                </c:pt>
                <c:pt idx="4336">
                  <c:v>5.8</c:v>
                </c:pt>
                <c:pt idx="4337">
                  <c:v>6.7</c:v>
                </c:pt>
                <c:pt idx="4338">
                  <c:v>6.7</c:v>
                </c:pt>
                <c:pt idx="4339">
                  <c:v>7.6</c:v>
                </c:pt>
                <c:pt idx="4340">
                  <c:v>5.0999999999999996</c:v>
                </c:pt>
                <c:pt idx="4341">
                  <c:v>6.8</c:v>
                </c:pt>
                <c:pt idx="4342">
                  <c:v>6.8</c:v>
                </c:pt>
                <c:pt idx="4343">
                  <c:v>6.8</c:v>
                </c:pt>
                <c:pt idx="4344">
                  <c:v>6.3</c:v>
                </c:pt>
                <c:pt idx="4345">
                  <c:v>7.1</c:v>
                </c:pt>
                <c:pt idx="4346">
                  <c:v>2.8</c:v>
                </c:pt>
                <c:pt idx="4347">
                  <c:v>8.1999999999999993</c:v>
                </c:pt>
                <c:pt idx="4348">
                  <c:v>3.1</c:v>
                </c:pt>
                <c:pt idx="4349">
                  <c:v>3.3</c:v>
                </c:pt>
                <c:pt idx="4350">
                  <c:v>3.6</c:v>
                </c:pt>
                <c:pt idx="4351">
                  <c:v>7.7</c:v>
                </c:pt>
                <c:pt idx="4352">
                  <c:v>6.7</c:v>
                </c:pt>
                <c:pt idx="4353">
                  <c:v>5.5</c:v>
                </c:pt>
                <c:pt idx="4354">
                  <c:v>6.6</c:v>
                </c:pt>
                <c:pt idx="4355">
                  <c:v>4.8</c:v>
                </c:pt>
                <c:pt idx="4356">
                  <c:v>5.5</c:v>
                </c:pt>
                <c:pt idx="4357">
                  <c:v>6.3</c:v>
                </c:pt>
                <c:pt idx="4358">
                  <c:v>6.9</c:v>
                </c:pt>
                <c:pt idx="4359">
                  <c:v>6.5</c:v>
                </c:pt>
                <c:pt idx="4360">
                  <c:v>8.1999999999999993</c:v>
                </c:pt>
                <c:pt idx="4361">
                  <c:v>7.1</c:v>
                </c:pt>
                <c:pt idx="4362">
                  <c:v>7.3</c:v>
                </c:pt>
                <c:pt idx="4363">
                  <c:v>8.1</c:v>
                </c:pt>
                <c:pt idx="4364">
                  <c:v>7.2</c:v>
                </c:pt>
                <c:pt idx="4365">
                  <c:v>7.4</c:v>
                </c:pt>
                <c:pt idx="4366">
                  <c:v>6.5</c:v>
                </c:pt>
                <c:pt idx="4367">
                  <c:v>5.7</c:v>
                </c:pt>
                <c:pt idx="4368">
                  <c:v>7.7</c:v>
                </c:pt>
                <c:pt idx="4369">
                  <c:v>8.6999999999999993</c:v>
                </c:pt>
                <c:pt idx="4370">
                  <c:v>4.3</c:v>
                </c:pt>
                <c:pt idx="4371">
                  <c:v>6.2</c:v>
                </c:pt>
                <c:pt idx="4372">
                  <c:v>3.3</c:v>
                </c:pt>
                <c:pt idx="4373">
                  <c:v>2.7</c:v>
                </c:pt>
                <c:pt idx="4374">
                  <c:v>5.2</c:v>
                </c:pt>
                <c:pt idx="4375">
                  <c:v>8.1999999999999993</c:v>
                </c:pt>
                <c:pt idx="4376">
                  <c:v>6.1</c:v>
                </c:pt>
                <c:pt idx="4377">
                  <c:v>8</c:v>
                </c:pt>
                <c:pt idx="4378">
                  <c:v>5.5</c:v>
                </c:pt>
                <c:pt idx="4379">
                  <c:v>5.7</c:v>
                </c:pt>
                <c:pt idx="4380">
                  <c:v>3.7</c:v>
                </c:pt>
                <c:pt idx="4381">
                  <c:v>7.1</c:v>
                </c:pt>
                <c:pt idx="4382">
                  <c:v>7.8</c:v>
                </c:pt>
                <c:pt idx="4383">
                  <c:v>7.3</c:v>
                </c:pt>
                <c:pt idx="4384">
                  <c:v>4.0999999999999996</c:v>
                </c:pt>
                <c:pt idx="4385">
                  <c:v>7.2</c:v>
                </c:pt>
                <c:pt idx="4386">
                  <c:v>7.7</c:v>
                </c:pt>
                <c:pt idx="4387">
                  <c:v>7.1</c:v>
                </c:pt>
                <c:pt idx="4388">
                  <c:v>7.6</c:v>
                </c:pt>
                <c:pt idx="4389">
                  <c:v>7</c:v>
                </c:pt>
                <c:pt idx="4390">
                  <c:v>7.4</c:v>
                </c:pt>
                <c:pt idx="4391">
                  <c:v>7.7</c:v>
                </c:pt>
                <c:pt idx="4392">
                  <c:v>7.2</c:v>
                </c:pt>
                <c:pt idx="4393">
                  <c:v>6.6</c:v>
                </c:pt>
                <c:pt idx="4394">
                  <c:v>6</c:v>
                </c:pt>
                <c:pt idx="4395">
                  <c:v>8.4</c:v>
                </c:pt>
                <c:pt idx="4396">
                  <c:v>6.5</c:v>
                </c:pt>
                <c:pt idx="4397">
                  <c:v>8.9</c:v>
                </c:pt>
                <c:pt idx="4398">
                  <c:v>7.9</c:v>
                </c:pt>
                <c:pt idx="4399">
                  <c:v>6</c:v>
                </c:pt>
                <c:pt idx="4400">
                  <c:v>6.1</c:v>
                </c:pt>
                <c:pt idx="4401">
                  <c:v>7.4</c:v>
                </c:pt>
                <c:pt idx="4402">
                  <c:v>6.2</c:v>
                </c:pt>
                <c:pt idx="4403">
                  <c:v>5.6</c:v>
                </c:pt>
                <c:pt idx="4404">
                  <c:v>7.2</c:v>
                </c:pt>
                <c:pt idx="4405">
                  <c:v>6.1</c:v>
                </c:pt>
                <c:pt idx="4406">
                  <c:v>3.8</c:v>
                </c:pt>
                <c:pt idx="4407">
                  <c:v>7.1</c:v>
                </c:pt>
                <c:pt idx="4408">
                  <c:v>4.5</c:v>
                </c:pt>
                <c:pt idx="4409">
                  <c:v>3.8</c:v>
                </c:pt>
                <c:pt idx="4410">
                  <c:v>6.2</c:v>
                </c:pt>
                <c:pt idx="4411">
                  <c:v>6.6</c:v>
                </c:pt>
                <c:pt idx="4412">
                  <c:v>4.5999999999999996</c:v>
                </c:pt>
                <c:pt idx="4413">
                  <c:v>4.2</c:v>
                </c:pt>
                <c:pt idx="4414">
                  <c:v>6.8</c:v>
                </c:pt>
                <c:pt idx="4415">
                  <c:v>7.7</c:v>
                </c:pt>
                <c:pt idx="4417">
                  <c:v>5.9</c:v>
                </c:pt>
                <c:pt idx="4418">
                  <c:v>4.7</c:v>
                </c:pt>
                <c:pt idx="4419">
                  <c:v>7</c:v>
                </c:pt>
                <c:pt idx="4420">
                  <c:v>6.9</c:v>
                </c:pt>
                <c:pt idx="4421">
                  <c:v>6.1</c:v>
                </c:pt>
                <c:pt idx="4422">
                  <c:v>7.6</c:v>
                </c:pt>
                <c:pt idx="4423">
                  <c:v>3</c:v>
                </c:pt>
                <c:pt idx="4424">
                  <c:v>2.6</c:v>
                </c:pt>
                <c:pt idx="4425">
                  <c:v>8.6</c:v>
                </c:pt>
                <c:pt idx="4426">
                  <c:v>6.1</c:v>
                </c:pt>
                <c:pt idx="4427">
                  <c:v>7.5</c:v>
                </c:pt>
                <c:pt idx="4428">
                  <c:v>6.7</c:v>
                </c:pt>
                <c:pt idx="4429">
                  <c:v>8.1</c:v>
                </c:pt>
                <c:pt idx="4430">
                  <c:v>4.9000000000000004</c:v>
                </c:pt>
                <c:pt idx="4431">
                  <c:v>6.8</c:v>
                </c:pt>
                <c:pt idx="4432">
                  <c:v>5.7</c:v>
                </c:pt>
                <c:pt idx="4433">
                  <c:v>8.3000000000000007</c:v>
                </c:pt>
                <c:pt idx="4434">
                  <c:v>6.6</c:v>
                </c:pt>
                <c:pt idx="4435">
                  <c:v>7.3</c:v>
                </c:pt>
                <c:pt idx="4436">
                  <c:v>5</c:v>
                </c:pt>
                <c:pt idx="4437">
                  <c:v>7</c:v>
                </c:pt>
                <c:pt idx="4438">
                  <c:v>3.4</c:v>
                </c:pt>
                <c:pt idx="4439">
                  <c:v>5.9</c:v>
                </c:pt>
                <c:pt idx="4440">
                  <c:v>6</c:v>
                </c:pt>
                <c:pt idx="4441">
                  <c:v>7.4</c:v>
                </c:pt>
                <c:pt idx="4442">
                  <c:v>7.4</c:v>
                </c:pt>
                <c:pt idx="4443">
                  <c:v>4.2</c:v>
                </c:pt>
                <c:pt idx="4444">
                  <c:v>6.2</c:v>
                </c:pt>
                <c:pt idx="4445">
                  <c:v>6.2</c:v>
                </c:pt>
                <c:pt idx="4446">
                  <c:v>7.5</c:v>
                </c:pt>
                <c:pt idx="4447">
                  <c:v>7.2</c:v>
                </c:pt>
                <c:pt idx="4448">
                  <c:v>7.2</c:v>
                </c:pt>
                <c:pt idx="4449">
                  <c:v>5.4</c:v>
                </c:pt>
                <c:pt idx="4450">
                  <c:v>7</c:v>
                </c:pt>
                <c:pt idx="4451">
                  <c:v>7.2</c:v>
                </c:pt>
                <c:pt idx="4452">
                  <c:v>7.9</c:v>
                </c:pt>
                <c:pt idx="4453">
                  <c:v>6.8</c:v>
                </c:pt>
                <c:pt idx="4454">
                  <c:v>6.7</c:v>
                </c:pt>
                <c:pt idx="4455">
                  <c:v>6.8</c:v>
                </c:pt>
                <c:pt idx="4456">
                  <c:v>6.9</c:v>
                </c:pt>
                <c:pt idx="4457">
                  <c:v>6.8</c:v>
                </c:pt>
                <c:pt idx="4458">
                  <c:v>7.2</c:v>
                </c:pt>
                <c:pt idx="4459">
                  <c:v>7.4</c:v>
                </c:pt>
                <c:pt idx="4460">
                  <c:v>5.6</c:v>
                </c:pt>
                <c:pt idx="4461">
                  <c:v>6.8</c:v>
                </c:pt>
                <c:pt idx="4462">
                  <c:v>7.7</c:v>
                </c:pt>
                <c:pt idx="4463">
                  <c:v>7</c:v>
                </c:pt>
                <c:pt idx="4464">
                  <c:v>7.2</c:v>
                </c:pt>
                <c:pt idx="4465">
                  <c:v>7.2</c:v>
                </c:pt>
                <c:pt idx="4466">
                  <c:v>7.2</c:v>
                </c:pt>
                <c:pt idx="4467">
                  <c:v>6.2</c:v>
                </c:pt>
                <c:pt idx="4468">
                  <c:v>6.2</c:v>
                </c:pt>
                <c:pt idx="4469">
                  <c:v>6.9</c:v>
                </c:pt>
                <c:pt idx="4470">
                  <c:v>7</c:v>
                </c:pt>
                <c:pt idx="4471">
                  <c:v>6.7</c:v>
                </c:pt>
                <c:pt idx="4472">
                  <c:v>3.6</c:v>
                </c:pt>
                <c:pt idx="4473">
                  <c:v>6.3</c:v>
                </c:pt>
                <c:pt idx="4474">
                  <c:v>7.4</c:v>
                </c:pt>
                <c:pt idx="4475">
                  <c:v>7.4</c:v>
                </c:pt>
                <c:pt idx="4476">
                  <c:v>7.3</c:v>
                </c:pt>
                <c:pt idx="4477">
                  <c:v>6.1</c:v>
                </c:pt>
                <c:pt idx="4478">
                  <c:v>8.1999999999999993</c:v>
                </c:pt>
                <c:pt idx="4479">
                  <c:v>7.7</c:v>
                </c:pt>
                <c:pt idx="4480">
                  <c:v>7.3</c:v>
                </c:pt>
                <c:pt idx="4481">
                  <c:v>7.4</c:v>
                </c:pt>
                <c:pt idx="4482">
                  <c:v>5.7</c:v>
                </c:pt>
                <c:pt idx="4483">
                  <c:v>7.6</c:v>
                </c:pt>
                <c:pt idx="4484">
                  <c:v>6.8</c:v>
                </c:pt>
                <c:pt idx="4485">
                  <c:v>5.6</c:v>
                </c:pt>
                <c:pt idx="4486">
                  <c:v>4.8</c:v>
                </c:pt>
                <c:pt idx="4487">
                  <c:v>6.4</c:v>
                </c:pt>
                <c:pt idx="4488">
                  <c:v>6.8</c:v>
                </c:pt>
                <c:pt idx="4489">
                  <c:v>6.1</c:v>
                </c:pt>
                <c:pt idx="4490">
                  <c:v>5.2</c:v>
                </c:pt>
                <c:pt idx="4491">
                  <c:v>6.9</c:v>
                </c:pt>
                <c:pt idx="4492">
                  <c:v>6</c:v>
                </c:pt>
                <c:pt idx="4493">
                  <c:v>6.3</c:v>
                </c:pt>
                <c:pt idx="4494">
                  <c:v>6.1</c:v>
                </c:pt>
                <c:pt idx="4495">
                  <c:v>5.5</c:v>
                </c:pt>
                <c:pt idx="4496">
                  <c:v>6.9</c:v>
                </c:pt>
                <c:pt idx="4497">
                  <c:v>5.6</c:v>
                </c:pt>
                <c:pt idx="4498">
                  <c:v>1.9</c:v>
                </c:pt>
                <c:pt idx="4499">
                  <c:v>4.0999999999999996</c:v>
                </c:pt>
                <c:pt idx="4500">
                  <c:v>5.4</c:v>
                </c:pt>
                <c:pt idx="4501">
                  <c:v>6.8</c:v>
                </c:pt>
                <c:pt idx="4503">
                  <c:v>6.7</c:v>
                </c:pt>
                <c:pt idx="4504">
                  <c:v>5.8</c:v>
                </c:pt>
                <c:pt idx="4505">
                  <c:v>6.2</c:v>
                </c:pt>
                <c:pt idx="4506">
                  <c:v>2.8</c:v>
                </c:pt>
                <c:pt idx="4507">
                  <c:v>7.3</c:v>
                </c:pt>
                <c:pt idx="4508">
                  <c:v>5.8</c:v>
                </c:pt>
                <c:pt idx="4509">
                  <c:v>6.5</c:v>
                </c:pt>
                <c:pt idx="4510">
                  <c:v>6.1</c:v>
                </c:pt>
                <c:pt idx="4511">
                  <c:v>5.0999999999999996</c:v>
                </c:pt>
                <c:pt idx="4512">
                  <c:v>2.2000000000000002</c:v>
                </c:pt>
                <c:pt idx="4513">
                  <c:v>7.2</c:v>
                </c:pt>
                <c:pt idx="4514">
                  <c:v>5.7</c:v>
                </c:pt>
                <c:pt idx="4515">
                  <c:v>3.4</c:v>
                </c:pt>
                <c:pt idx="4516">
                  <c:v>3.8</c:v>
                </c:pt>
                <c:pt idx="4517">
                  <c:v>4.7</c:v>
                </c:pt>
                <c:pt idx="4518">
                  <c:v>5.6</c:v>
                </c:pt>
                <c:pt idx="4519">
                  <c:v>3.9</c:v>
                </c:pt>
                <c:pt idx="4520">
                  <c:v>5.4</c:v>
                </c:pt>
                <c:pt idx="4521">
                  <c:v>5.2</c:v>
                </c:pt>
                <c:pt idx="4522">
                  <c:v>3.5</c:v>
                </c:pt>
                <c:pt idx="4523">
                  <c:v>5.3</c:v>
                </c:pt>
                <c:pt idx="4524">
                  <c:v>7.1</c:v>
                </c:pt>
                <c:pt idx="4525">
                  <c:v>5.5</c:v>
                </c:pt>
                <c:pt idx="4526">
                  <c:v>5.9</c:v>
                </c:pt>
                <c:pt idx="4527">
                  <c:v>6</c:v>
                </c:pt>
                <c:pt idx="4528">
                  <c:v>4.8</c:v>
                </c:pt>
                <c:pt idx="4529">
                  <c:v>7.1</c:v>
                </c:pt>
                <c:pt idx="4530">
                  <c:v>8.1999999999999993</c:v>
                </c:pt>
                <c:pt idx="4531">
                  <c:v>5.7</c:v>
                </c:pt>
                <c:pt idx="4532">
                  <c:v>7.9</c:v>
                </c:pt>
                <c:pt idx="4533">
                  <c:v>7.3</c:v>
                </c:pt>
                <c:pt idx="4534">
                  <c:v>7.1</c:v>
                </c:pt>
                <c:pt idx="4535">
                  <c:v>6.4</c:v>
                </c:pt>
                <c:pt idx="4536">
                  <c:v>5.9</c:v>
                </c:pt>
                <c:pt idx="4537">
                  <c:v>7.5</c:v>
                </c:pt>
                <c:pt idx="4538">
                  <c:v>6.4</c:v>
                </c:pt>
                <c:pt idx="4539">
                  <c:v>7.4</c:v>
                </c:pt>
                <c:pt idx="4540">
                  <c:v>7.3</c:v>
                </c:pt>
                <c:pt idx="4541">
                  <c:v>7.2</c:v>
                </c:pt>
                <c:pt idx="4542">
                  <c:v>6.7</c:v>
                </c:pt>
                <c:pt idx="4543">
                  <c:v>7.1</c:v>
                </c:pt>
                <c:pt idx="4544">
                  <c:v>6</c:v>
                </c:pt>
                <c:pt idx="4545">
                  <c:v>6.7</c:v>
                </c:pt>
                <c:pt idx="4546">
                  <c:v>5.6</c:v>
                </c:pt>
                <c:pt idx="4547">
                  <c:v>7</c:v>
                </c:pt>
                <c:pt idx="4548">
                  <c:v>4.9000000000000004</c:v>
                </c:pt>
                <c:pt idx="4549">
                  <c:v>3.2</c:v>
                </c:pt>
                <c:pt idx="4550">
                  <c:v>8.4</c:v>
                </c:pt>
                <c:pt idx="4551">
                  <c:v>6.9</c:v>
                </c:pt>
                <c:pt idx="4552">
                  <c:v>7.5</c:v>
                </c:pt>
                <c:pt idx="4553">
                  <c:v>7.2</c:v>
                </c:pt>
                <c:pt idx="4554">
                  <c:v>7.2</c:v>
                </c:pt>
                <c:pt idx="4555">
                  <c:v>8</c:v>
                </c:pt>
                <c:pt idx="4556">
                  <c:v>7.4</c:v>
                </c:pt>
                <c:pt idx="4557">
                  <c:v>7.2</c:v>
                </c:pt>
                <c:pt idx="4558">
                  <c:v>6.5</c:v>
                </c:pt>
                <c:pt idx="4559">
                  <c:v>7.2</c:v>
                </c:pt>
                <c:pt idx="4560">
                  <c:v>4.2</c:v>
                </c:pt>
                <c:pt idx="4561">
                  <c:v>5.0999999999999996</c:v>
                </c:pt>
                <c:pt idx="4562">
                  <c:v>6.4</c:v>
                </c:pt>
                <c:pt idx="4563">
                  <c:v>6.8</c:v>
                </c:pt>
                <c:pt idx="4564">
                  <c:v>6.2</c:v>
                </c:pt>
                <c:pt idx="4565">
                  <c:v>7.5</c:v>
                </c:pt>
                <c:pt idx="4566">
                  <c:v>7.7</c:v>
                </c:pt>
                <c:pt idx="4567">
                  <c:v>6.9</c:v>
                </c:pt>
                <c:pt idx="4568">
                  <c:v>7</c:v>
                </c:pt>
                <c:pt idx="4569">
                  <c:v>7.5</c:v>
                </c:pt>
                <c:pt idx="4570">
                  <c:v>6.3</c:v>
                </c:pt>
                <c:pt idx="4571">
                  <c:v>5.5</c:v>
                </c:pt>
                <c:pt idx="4572">
                  <c:v>8.1</c:v>
                </c:pt>
                <c:pt idx="4573">
                  <c:v>6.6</c:v>
                </c:pt>
                <c:pt idx="4574">
                  <c:v>5.2</c:v>
                </c:pt>
                <c:pt idx="4575">
                  <c:v>5.6</c:v>
                </c:pt>
                <c:pt idx="4576">
                  <c:v>3.1</c:v>
                </c:pt>
                <c:pt idx="4577">
                  <c:v>8.1</c:v>
                </c:pt>
                <c:pt idx="4578">
                  <c:v>8.3000000000000007</c:v>
                </c:pt>
                <c:pt idx="4579">
                  <c:v>7.1</c:v>
                </c:pt>
                <c:pt idx="4581">
                  <c:v>7.2</c:v>
                </c:pt>
                <c:pt idx="4582">
                  <c:v>6.3</c:v>
                </c:pt>
                <c:pt idx="4583">
                  <c:v>4</c:v>
                </c:pt>
                <c:pt idx="4584">
                  <c:v>7.2</c:v>
                </c:pt>
                <c:pt idx="4585">
                  <c:v>6.5</c:v>
                </c:pt>
                <c:pt idx="4586">
                  <c:v>6.5</c:v>
                </c:pt>
                <c:pt idx="4587">
                  <c:v>4.9000000000000004</c:v>
                </c:pt>
                <c:pt idx="4588">
                  <c:v>5.2</c:v>
                </c:pt>
                <c:pt idx="4589">
                  <c:v>7.4</c:v>
                </c:pt>
                <c:pt idx="4590">
                  <c:v>7.4</c:v>
                </c:pt>
                <c:pt idx="4591">
                  <c:v>5.4</c:v>
                </c:pt>
                <c:pt idx="4592">
                  <c:v>3.9</c:v>
                </c:pt>
                <c:pt idx="4593">
                  <c:v>5.3</c:v>
                </c:pt>
                <c:pt idx="4594">
                  <c:v>7.8</c:v>
                </c:pt>
                <c:pt idx="4595">
                  <c:v>6.4</c:v>
                </c:pt>
                <c:pt idx="4596">
                  <c:v>8.1</c:v>
                </c:pt>
                <c:pt idx="4597">
                  <c:v>6.5</c:v>
                </c:pt>
                <c:pt idx="4598">
                  <c:v>5.6</c:v>
                </c:pt>
                <c:pt idx="4599">
                  <c:v>5.6</c:v>
                </c:pt>
                <c:pt idx="4600">
                  <c:v>6.6</c:v>
                </c:pt>
                <c:pt idx="4601">
                  <c:v>6.3</c:v>
                </c:pt>
                <c:pt idx="4602">
                  <c:v>7.7</c:v>
                </c:pt>
                <c:pt idx="4603">
                  <c:v>7</c:v>
                </c:pt>
                <c:pt idx="4604">
                  <c:v>8</c:v>
                </c:pt>
                <c:pt idx="4605">
                  <c:v>7.2</c:v>
                </c:pt>
                <c:pt idx="4606">
                  <c:v>4.5</c:v>
                </c:pt>
                <c:pt idx="4607">
                  <c:v>7.7</c:v>
                </c:pt>
                <c:pt idx="4608">
                  <c:v>7.2</c:v>
                </c:pt>
                <c:pt idx="4609">
                  <c:v>6.1</c:v>
                </c:pt>
                <c:pt idx="4610">
                  <c:v>6.4</c:v>
                </c:pt>
                <c:pt idx="4611">
                  <c:v>6.5</c:v>
                </c:pt>
                <c:pt idx="4612">
                  <c:v>7</c:v>
                </c:pt>
                <c:pt idx="4613">
                  <c:v>6.1</c:v>
                </c:pt>
                <c:pt idx="4614">
                  <c:v>5.7</c:v>
                </c:pt>
                <c:pt idx="4615">
                  <c:v>5.4</c:v>
                </c:pt>
                <c:pt idx="4616">
                  <c:v>5.9</c:v>
                </c:pt>
                <c:pt idx="4617">
                  <c:v>7.5</c:v>
                </c:pt>
                <c:pt idx="4618">
                  <c:v>7.7</c:v>
                </c:pt>
                <c:pt idx="4619">
                  <c:v>7.1</c:v>
                </c:pt>
                <c:pt idx="4620">
                  <c:v>7.4</c:v>
                </c:pt>
                <c:pt idx="4621">
                  <c:v>7.6</c:v>
                </c:pt>
                <c:pt idx="4622">
                  <c:v>6.4</c:v>
                </c:pt>
                <c:pt idx="4623">
                  <c:v>7.4</c:v>
                </c:pt>
                <c:pt idx="4624">
                  <c:v>6.8</c:v>
                </c:pt>
                <c:pt idx="4625">
                  <c:v>6.5</c:v>
                </c:pt>
                <c:pt idx="4626">
                  <c:v>6</c:v>
                </c:pt>
                <c:pt idx="4627">
                  <c:v>7.3</c:v>
                </c:pt>
                <c:pt idx="4628">
                  <c:v>7.3</c:v>
                </c:pt>
                <c:pt idx="4629">
                  <c:v>6.5</c:v>
                </c:pt>
                <c:pt idx="4630">
                  <c:v>6</c:v>
                </c:pt>
                <c:pt idx="4631">
                  <c:v>5.3</c:v>
                </c:pt>
                <c:pt idx="4632">
                  <c:v>6.6</c:v>
                </c:pt>
                <c:pt idx="4633">
                  <c:v>6.1</c:v>
                </c:pt>
                <c:pt idx="4634">
                  <c:v>7.1</c:v>
                </c:pt>
                <c:pt idx="4635">
                  <c:v>8.6999999999999993</c:v>
                </c:pt>
                <c:pt idx="4636">
                  <c:v>8.4</c:v>
                </c:pt>
                <c:pt idx="4637">
                  <c:v>5.8</c:v>
                </c:pt>
                <c:pt idx="4638">
                  <c:v>6.2</c:v>
                </c:pt>
                <c:pt idx="4639">
                  <c:v>5.8</c:v>
                </c:pt>
                <c:pt idx="4640">
                  <c:v>5.7</c:v>
                </c:pt>
                <c:pt idx="4641">
                  <c:v>6.1</c:v>
                </c:pt>
                <c:pt idx="4642">
                  <c:v>6.4</c:v>
                </c:pt>
                <c:pt idx="4643">
                  <c:v>5</c:v>
                </c:pt>
                <c:pt idx="4644">
                  <c:v>6.5</c:v>
                </c:pt>
                <c:pt idx="4645">
                  <c:v>4.5999999999999996</c:v>
                </c:pt>
                <c:pt idx="4646">
                  <c:v>7.7</c:v>
                </c:pt>
                <c:pt idx="4647">
                  <c:v>7.3</c:v>
                </c:pt>
                <c:pt idx="4648">
                  <c:v>6.6</c:v>
                </c:pt>
                <c:pt idx="4649">
                  <c:v>6.4</c:v>
                </c:pt>
                <c:pt idx="4650">
                  <c:v>5.8</c:v>
                </c:pt>
                <c:pt idx="4651">
                  <c:v>7.2</c:v>
                </c:pt>
                <c:pt idx="4652">
                  <c:v>7.2</c:v>
                </c:pt>
                <c:pt idx="4653">
                  <c:v>3.5</c:v>
                </c:pt>
                <c:pt idx="4654">
                  <c:v>7.5</c:v>
                </c:pt>
                <c:pt idx="4655">
                  <c:v>2.2000000000000002</c:v>
                </c:pt>
                <c:pt idx="4656">
                  <c:v>6.6</c:v>
                </c:pt>
                <c:pt idx="4657">
                  <c:v>6.9</c:v>
                </c:pt>
                <c:pt idx="4658">
                  <c:v>4</c:v>
                </c:pt>
                <c:pt idx="4659">
                  <c:v>7.4</c:v>
                </c:pt>
                <c:pt idx="4660">
                  <c:v>8.3000000000000007</c:v>
                </c:pt>
                <c:pt idx="4661">
                  <c:v>5.7</c:v>
                </c:pt>
                <c:pt idx="4662">
                  <c:v>6.8</c:v>
                </c:pt>
                <c:pt idx="4663">
                  <c:v>5.2</c:v>
                </c:pt>
                <c:pt idx="4664">
                  <c:v>6.2</c:v>
                </c:pt>
                <c:pt idx="4665">
                  <c:v>5.9</c:v>
                </c:pt>
                <c:pt idx="4666">
                  <c:v>7.7</c:v>
                </c:pt>
                <c:pt idx="4667">
                  <c:v>4.3</c:v>
                </c:pt>
                <c:pt idx="4668">
                  <c:v>7.1</c:v>
                </c:pt>
                <c:pt idx="4669">
                  <c:v>6.2</c:v>
                </c:pt>
                <c:pt idx="4670">
                  <c:v>6.8</c:v>
                </c:pt>
                <c:pt idx="4671">
                  <c:v>7.7</c:v>
                </c:pt>
                <c:pt idx="4672">
                  <c:v>8.1999999999999993</c:v>
                </c:pt>
                <c:pt idx="4673">
                  <c:v>7.5</c:v>
                </c:pt>
                <c:pt idx="4674">
                  <c:v>7.6</c:v>
                </c:pt>
                <c:pt idx="4675">
                  <c:v>4.0999999999999996</c:v>
                </c:pt>
                <c:pt idx="4676">
                  <c:v>6.9</c:v>
                </c:pt>
                <c:pt idx="4677">
                  <c:v>7.1</c:v>
                </c:pt>
                <c:pt idx="4678">
                  <c:v>6.3</c:v>
                </c:pt>
                <c:pt idx="4679">
                  <c:v>7.7</c:v>
                </c:pt>
                <c:pt idx="4680">
                  <c:v>8.3000000000000007</c:v>
                </c:pt>
                <c:pt idx="4681">
                  <c:v>7.1</c:v>
                </c:pt>
                <c:pt idx="4682">
                  <c:v>4.7</c:v>
                </c:pt>
                <c:pt idx="4683">
                  <c:v>7.7</c:v>
                </c:pt>
                <c:pt idx="4684">
                  <c:v>7.2</c:v>
                </c:pt>
                <c:pt idx="4685">
                  <c:v>5.0999999999999996</c:v>
                </c:pt>
                <c:pt idx="4686">
                  <c:v>5.4</c:v>
                </c:pt>
                <c:pt idx="4687">
                  <c:v>6.9</c:v>
                </c:pt>
                <c:pt idx="4688">
                  <c:v>8.1999999999999993</c:v>
                </c:pt>
                <c:pt idx="4689">
                  <c:v>6.1</c:v>
                </c:pt>
                <c:pt idx="4690">
                  <c:v>6.1</c:v>
                </c:pt>
                <c:pt idx="4691">
                  <c:v>6.9</c:v>
                </c:pt>
                <c:pt idx="4692">
                  <c:v>5.8</c:v>
                </c:pt>
                <c:pt idx="4693">
                  <c:v>6</c:v>
                </c:pt>
                <c:pt idx="4694">
                  <c:v>8.1999999999999993</c:v>
                </c:pt>
                <c:pt idx="4695">
                  <c:v>8</c:v>
                </c:pt>
                <c:pt idx="4696">
                  <c:v>7</c:v>
                </c:pt>
                <c:pt idx="4697">
                  <c:v>6.3</c:v>
                </c:pt>
                <c:pt idx="4698">
                  <c:v>7.6</c:v>
                </c:pt>
                <c:pt idx="4699">
                  <c:v>6.1</c:v>
                </c:pt>
                <c:pt idx="4700">
                  <c:v>7.2</c:v>
                </c:pt>
                <c:pt idx="4701">
                  <c:v>7.8</c:v>
                </c:pt>
                <c:pt idx="4702">
                  <c:v>4.7</c:v>
                </c:pt>
                <c:pt idx="4703">
                  <c:v>7.5</c:v>
                </c:pt>
                <c:pt idx="4704">
                  <c:v>6.7</c:v>
                </c:pt>
                <c:pt idx="4705">
                  <c:v>3.4</c:v>
                </c:pt>
                <c:pt idx="4706">
                  <c:v>8.9</c:v>
                </c:pt>
                <c:pt idx="4707">
                  <c:v>6.9</c:v>
                </c:pt>
                <c:pt idx="4708">
                  <c:v>8.1999999999999993</c:v>
                </c:pt>
                <c:pt idx="4709">
                  <c:v>7.3</c:v>
                </c:pt>
                <c:pt idx="4710">
                  <c:v>8</c:v>
                </c:pt>
                <c:pt idx="4711">
                  <c:v>6.7</c:v>
                </c:pt>
                <c:pt idx="4712">
                  <c:v>6.6</c:v>
                </c:pt>
                <c:pt idx="4713">
                  <c:v>6.9</c:v>
                </c:pt>
                <c:pt idx="4714">
                  <c:v>7.1</c:v>
                </c:pt>
                <c:pt idx="4715">
                  <c:v>5.6</c:v>
                </c:pt>
                <c:pt idx="4716">
                  <c:v>6.7</c:v>
                </c:pt>
                <c:pt idx="4717">
                  <c:v>7.1</c:v>
                </c:pt>
                <c:pt idx="4718">
                  <c:v>5.2</c:v>
                </c:pt>
                <c:pt idx="4719">
                  <c:v>7.7</c:v>
                </c:pt>
                <c:pt idx="4720">
                  <c:v>7.5</c:v>
                </c:pt>
                <c:pt idx="4721">
                  <c:v>7.6</c:v>
                </c:pt>
                <c:pt idx="4722">
                  <c:v>8.1</c:v>
                </c:pt>
                <c:pt idx="4723">
                  <c:v>5.5</c:v>
                </c:pt>
                <c:pt idx="4724">
                  <c:v>6.6</c:v>
                </c:pt>
                <c:pt idx="4725">
                  <c:v>3.2</c:v>
                </c:pt>
                <c:pt idx="4726">
                  <c:v>6.6</c:v>
                </c:pt>
                <c:pt idx="4727">
                  <c:v>6.2</c:v>
                </c:pt>
                <c:pt idx="4728">
                  <c:v>4.8</c:v>
                </c:pt>
                <c:pt idx="4729">
                  <c:v>4.5</c:v>
                </c:pt>
                <c:pt idx="4730">
                  <c:v>7.2</c:v>
                </c:pt>
                <c:pt idx="4731">
                  <c:v>4.3</c:v>
                </c:pt>
                <c:pt idx="4732">
                  <c:v>4.5</c:v>
                </c:pt>
                <c:pt idx="4733">
                  <c:v>6.4</c:v>
                </c:pt>
                <c:pt idx="4734">
                  <c:v>6.4</c:v>
                </c:pt>
                <c:pt idx="4735">
                  <c:v>7.3</c:v>
                </c:pt>
                <c:pt idx="4736">
                  <c:v>6.9</c:v>
                </c:pt>
                <c:pt idx="4737">
                  <c:v>4.3</c:v>
                </c:pt>
                <c:pt idx="4738">
                  <c:v>7.2</c:v>
                </c:pt>
                <c:pt idx="4739">
                  <c:v>6.5</c:v>
                </c:pt>
                <c:pt idx="4740">
                  <c:v>6.6</c:v>
                </c:pt>
                <c:pt idx="4741">
                  <c:v>6.7</c:v>
                </c:pt>
                <c:pt idx="4742">
                  <c:v>4.3</c:v>
                </c:pt>
                <c:pt idx="4743">
                  <c:v>7.3</c:v>
                </c:pt>
                <c:pt idx="4744">
                  <c:v>6.4</c:v>
                </c:pt>
                <c:pt idx="4745">
                  <c:v>7</c:v>
                </c:pt>
                <c:pt idx="4746">
                  <c:v>5.5</c:v>
                </c:pt>
                <c:pt idx="4747">
                  <c:v>6.7</c:v>
                </c:pt>
                <c:pt idx="4748">
                  <c:v>4.3</c:v>
                </c:pt>
                <c:pt idx="4749">
                  <c:v>6.1</c:v>
                </c:pt>
                <c:pt idx="4750">
                  <c:v>6.8</c:v>
                </c:pt>
                <c:pt idx="4751">
                  <c:v>3.9</c:v>
                </c:pt>
                <c:pt idx="4752">
                  <c:v>8.5</c:v>
                </c:pt>
                <c:pt idx="4753">
                  <c:v>6.9</c:v>
                </c:pt>
                <c:pt idx="4754">
                  <c:v>7.3</c:v>
                </c:pt>
                <c:pt idx="4755">
                  <c:v>6.9</c:v>
                </c:pt>
                <c:pt idx="4756">
                  <c:v>6.3</c:v>
                </c:pt>
                <c:pt idx="4757">
                  <c:v>2.5</c:v>
                </c:pt>
                <c:pt idx="4758">
                  <c:v>5.7</c:v>
                </c:pt>
                <c:pt idx="4759">
                  <c:v>7</c:v>
                </c:pt>
                <c:pt idx="4760">
                  <c:v>6.2</c:v>
                </c:pt>
                <c:pt idx="4761">
                  <c:v>6.9</c:v>
                </c:pt>
                <c:pt idx="4762">
                  <c:v>4.5</c:v>
                </c:pt>
                <c:pt idx="4763">
                  <c:v>7.8</c:v>
                </c:pt>
                <c:pt idx="4764">
                  <c:v>4.4000000000000004</c:v>
                </c:pt>
                <c:pt idx="4765">
                  <c:v>6.6</c:v>
                </c:pt>
                <c:pt idx="4766">
                  <c:v>8</c:v>
                </c:pt>
                <c:pt idx="4767">
                  <c:v>8.3000000000000007</c:v>
                </c:pt>
                <c:pt idx="4768">
                  <c:v>6.5</c:v>
                </c:pt>
                <c:pt idx="4769">
                  <c:v>7.1</c:v>
                </c:pt>
                <c:pt idx="4770">
                  <c:v>7.1</c:v>
                </c:pt>
                <c:pt idx="4771">
                  <c:v>4</c:v>
                </c:pt>
                <c:pt idx="4772">
                  <c:v>7.5</c:v>
                </c:pt>
                <c:pt idx="4773">
                  <c:v>7</c:v>
                </c:pt>
                <c:pt idx="4774">
                  <c:v>4</c:v>
                </c:pt>
                <c:pt idx="4775">
                  <c:v>6.7</c:v>
                </c:pt>
                <c:pt idx="4776">
                  <c:v>7</c:v>
                </c:pt>
                <c:pt idx="4777">
                  <c:v>7.4</c:v>
                </c:pt>
                <c:pt idx="4778">
                  <c:v>8</c:v>
                </c:pt>
                <c:pt idx="4779">
                  <c:v>6.5</c:v>
                </c:pt>
                <c:pt idx="4780">
                  <c:v>7.2</c:v>
                </c:pt>
                <c:pt idx="4781">
                  <c:v>6.4</c:v>
                </c:pt>
                <c:pt idx="4782">
                  <c:v>6.5</c:v>
                </c:pt>
                <c:pt idx="4783">
                  <c:v>6.8</c:v>
                </c:pt>
                <c:pt idx="4784">
                  <c:v>6.9</c:v>
                </c:pt>
                <c:pt idx="4785">
                  <c:v>7.5</c:v>
                </c:pt>
                <c:pt idx="4786">
                  <c:v>5.0999999999999996</c:v>
                </c:pt>
                <c:pt idx="4787">
                  <c:v>6.2</c:v>
                </c:pt>
                <c:pt idx="4788">
                  <c:v>3.9</c:v>
                </c:pt>
                <c:pt idx="4789">
                  <c:v>6</c:v>
                </c:pt>
                <c:pt idx="4790">
                  <c:v>6.8</c:v>
                </c:pt>
                <c:pt idx="4791">
                  <c:v>7.4</c:v>
                </c:pt>
                <c:pt idx="4792">
                  <c:v>8.1</c:v>
                </c:pt>
                <c:pt idx="4793">
                  <c:v>6.5</c:v>
                </c:pt>
                <c:pt idx="4794">
                  <c:v>8</c:v>
                </c:pt>
                <c:pt idx="4795">
                  <c:v>7.7</c:v>
                </c:pt>
                <c:pt idx="4796">
                  <c:v>7.2</c:v>
                </c:pt>
                <c:pt idx="4797">
                  <c:v>5.4</c:v>
                </c:pt>
                <c:pt idx="4798">
                  <c:v>6.7</c:v>
                </c:pt>
                <c:pt idx="4799">
                  <c:v>6.3</c:v>
                </c:pt>
                <c:pt idx="4800">
                  <c:v>8.1</c:v>
                </c:pt>
                <c:pt idx="4801">
                  <c:v>8.5</c:v>
                </c:pt>
                <c:pt idx="4802">
                  <c:v>7.7</c:v>
                </c:pt>
                <c:pt idx="4803">
                  <c:v>6.5</c:v>
                </c:pt>
                <c:pt idx="4804">
                  <c:v>8.6999999999999993</c:v>
                </c:pt>
                <c:pt idx="4805">
                  <c:v>6.5</c:v>
                </c:pt>
                <c:pt idx="4806">
                  <c:v>7</c:v>
                </c:pt>
                <c:pt idx="4807">
                  <c:v>5.5</c:v>
                </c:pt>
                <c:pt idx="4808">
                  <c:v>7</c:v>
                </c:pt>
                <c:pt idx="4809">
                  <c:v>6.3</c:v>
                </c:pt>
                <c:pt idx="4810">
                  <c:v>7.9</c:v>
                </c:pt>
                <c:pt idx="4811">
                  <c:v>7.3</c:v>
                </c:pt>
                <c:pt idx="4812">
                  <c:v>7.4</c:v>
                </c:pt>
                <c:pt idx="4813">
                  <c:v>5.4</c:v>
                </c:pt>
                <c:pt idx="4814">
                  <c:v>7.1</c:v>
                </c:pt>
                <c:pt idx="4815">
                  <c:v>8.4</c:v>
                </c:pt>
                <c:pt idx="4816">
                  <c:v>7</c:v>
                </c:pt>
                <c:pt idx="4817">
                  <c:v>5.3</c:v>
                </c:pt>
                <c:pt idx="4818">
                  <c:v>7.1</c:v>
                </c:pt>
                <c:pt idx="4819">
                  <c:v>7.5</c:v>
                </c:pt>
                <c:pt idx="4820">
                  <c:v>7.2</c:v>
                </c:pt>
                <c:pt idx="4821">
                  <c:v>6.7</c:v>
                </c:pt>
                <c:pt idx="4822">
                  <c:v>8.1999999999999993</c:v>
                </c:pt>
                <c:pt idx="4823">
                  <c:v>6.6</c:v>
                </c:pt>
                <c:pt idx="4824">
                  <c:v>6.7</c:v>
                </c:pt>
                <c:pt idx="4826">
                  <c:v>7</c:v>
                </c:pt>
                <c:pt idx="4827">
                  <c:v>7.4</c:v>
                </c:pt>
                <c:pt idx="4828">
                  <c:v>5.4</c:v>
                </c:pt>
                <c:pt idx="4829">
                  <c:v>5.7</c:v>
                </c:pt>
                <c:pt idx="4830">
                  <c:v>6.7</c:v>
                </c:pt>
                <c:pt idx="4831">
                  <c:v>4.2</c:v>
                </c:pt>
                <c:pt idx="4832">
                  <c:v>7.4</c:v>
                </c:pt>
                <c:pt idx="4833">
                  <c:v>4.8</c:v>
                </c:pt>
                <c:pt idx="4834">
                  <c:v>7</c:v>
                </c:pt>
                <c:pt idx="4835">
                  <c:v>7.3</c:v>
                </c:pt>
                <c:pt idx="4836">
                  <c:v>5.8</c:v>
                </c:pt>
                <c:pt idx="4837">
                  <c:v>7</c:v>
                </c:pt>
                <c:pt idx="4838">
                  <c:v>3.2</c:v>
                </c:pt>
                <c:pt idx="4839">
                  <c:v>6.8</c:v>
                </c:pt>
                <c:pt idx="4840">
                  <c:v>7.7</c:v>
                </c:pt>
                <c:pt idx="4841">
                  <c:v>5.6</c:v>
                </c:pt>
                <c:pt idx="4842">
                  <c:v>7.1</c:v>
                </c:pt>
                <c:pt idx="4843">
                  <c:v>3.6</c:v>
                </c:pt>
                <c:pt idx="4844">
                  <c:v>6.8</c:v>
                </c:pt>
                <c:pt idx="4845">
                  <c:v>7.6</c:v>
                </c:pt>
                <c:pt idx="4846">
                  <c:v>8.3000000000000007</c:v>
                </c:pt>
                <c:pt idx="4847">
                  <c:v>7.5</c:v>
                </c:pt>
                <c:pt idx="4848">
                  <c:v>5.4</c:v>
                </c:pt>
                <c:pt idx="4849">
                  <c:v>5.3</c:v>
                </c:pt>
                <c:pt idx="4850">
                  <c:v>4.5</c:v>
                </c:pt>
                <c:pt idx="4851">
                  <c:v>7.3</c:v>
                </c:pt>
                <c:pt idx="4852">
                  <c:v>5.6</c:v>
                </c:pt>
                <c:pt idx="4853">
                  <c:v>5.6</c:v>
                </c:pt>
                <c:pt idx="4854">
                  <c:v>4.0999999999999996</c:v>
                </c:pt>
                <c:pt idx="4855">
                  <c:v>6.8</c:v>
                </c:pt>
                <c:pt idx="4856">
                  <c:v>6.3</c:v>
                </c:pt>
                <c:pt idx="4857">
                  <c:v>5.8</c:v>
                </c:pt>
                <c:pt idx="4858">
                  <c:v>6.6</c:v>
                </c:pt>
                <c:pt idx="4859">
                  <c:v>6.7</c:v>
                </c:pt>
                <c:pt idx="4860">
                  <c:v>6.4</c:v>
                </c:pt>
                <c:pt idx="4861">
                  <c:v>6.3</c:v>
                </c:pt>
                <c:pt idx="4862">
                  <c:v>3.4</c:v>
                </c:pt>
                <c:pt idx="4864">
                  <c:v>6</c:v>
                </c:pt>
                <c:pt idx="4865">
                  <c:v>7.3</c:v>
                </c:pt>
                <c:pt idx="4866">
                  <c:v>7.9</c:v>
                </c:pt>
                <c:pt idx="4867">
                  <c:v>6.1</c:v>
                </c:pt>
                <c:pt idx="4868">
                  <c:v>7.4</c:v>
                </c:pt>
                <c:pt idx="4869">
                  <c:v>6.6</c:v>
                </c:pt>
                <c:pt idx="4870">
                  <c:v>5.5</c:v>
                </c:pt>
                <c:pt idx="4871">
                  <c:v>7.5</c:v>
                </c:pt>
                <c:pt idx="4872">
                  <c:v>7.6</c:v>
                </c:pt>
                <c:pt idx="4873">
                  <c:v>5</c:v>
                </c:pt>
                <c:pt idx="4874">
                  <c:v>3.2</c:v>
                </c:pt>
                <c:pt idx="4875">
                  <c:v>8.1999999999999993</c:v>
                </c:pt>
                <c:pt idx="4876">
                  <c:v>3.7</c:v>
                </c:pt>
                <c:pt idx="4877">
                  <c:v>6.3</c:v>
                </c:pt>
                <c:pt idx="4878">
                  <c:v>4.0999999999999996</c:v>
                </c:pt>
                <c:pt idx="4879">
                  <c:v>6.9</c:v>
                </c:pt>
                <c:pt idx="4880">
                  <c:v>5.4</c:v>
                </c:pt>
                <c:pt idx="4881">
                  <c:v>6.5</c:v>
                </c:pt>
                <c:pt idx="4882">
                  <c:v>7.8</c:v>
                </c:pt>
                <c:pt idx="4883">
                  <c:v>6.7</c:v>
                </c:pt>
                <c:pt idx="4884">
                  <c:v>6.4</c:v>
                </c:pt>
                <c:pt idx="4885">
                  <c:v>7.3</c:v>
                </c:pt>
                <c:pt idx="4886">
                  <c:v>7</c:v>
                </c:pt>
                <c:pt idx="4887">
                  <c:v>6.3</c:v>
                </c:pt>
                <c:pt idx="4888">
                  <c:v>7.1</c:v>
                </c:pt>
                <c:pt idx="4889">
                  <c:v>4.8</c:v>
                </c:pt>
                <c:pt idx="4890">
                  <c:v>3.3</c:v>
                </c:pt>
                <c:pt idx="4891">
                  <c:v>6.9</c:v>
                </c:pt>
                <c:pt idx="4892">
                  <c:v>4.5999999999999996</c:v>
                </c:pt>
                <c:pt idx="4893">
                  <c:v>3</c:v>
                </c:pt>
                <c:pt idx="4894">
                  <c:v>6.6</c:v>
                </c:pt>
                <c:pt idx="4895">
                  <c:v>7.4</c:v>
                </c:pt>
                <c:pt idx="4896">
                  <c:v>6.2</c:v>
                </c:pt>
                <c:pt idx="4897">
                  <c:v>4</c:v>
                </c:pt>
                <c:pt idx="4898">
                  <c:v>6.1</c:v>
                </c:pt>
                <c:pt idx="4899">
                  <c:v>6.9</c:v>
                </c:pt>
                <c:pt idx="4900">
                  <c:v>7.5</c:v>
                </c:pt>
                <c:pt idx="4901">
                  <c:v>6.7</c:v>
                </c:pt>
                <c:pt idx="4902">
                  <c:v>7.4</c:v>
                </c:pt>
                <c:pt idx="4903">
                  <c:v>6.1</c:v>
                </c:pt>
                <c:pt idx="4904">
                  <c:v>5.4</c:v>
                </c:pt>
                <c:pt idx="4905">
                  <c:v>6.4</c:v>
                </c:pt>
                <c:pt idx="4906">
                  <c:v>7</c:v>
                </c:pt>
                <c:pt idx="4907">
                  <c:v>6.3</c:v>
                </c:pt>
                <c:pt idx="4908">
                  <c:v>6.9</c:v>
                </c:pt>
                <c:pt idx="4909">
                  <c:v>7.8</c:v>
                </c:pt>
                <c:pt idx="4910">
                  <c:v>6.4</c:v>
                </c:pt>
                <c:pt idx="4911">
                  <c:v>7.7</c:v>
                </c:pt>
                <c:pt idx="4912">
                  <c:v>7.5</c:v>
                </c:pt>
                <c:pt idx="4913">
                  <c:v>6.3</c:v>
                </c:pt>
                <c:pt idx="4914">
                  <c:v>6.3</c:v>
                </c:pt>
                <c:pt idx="4915">
                  <c:v>6.6</c:v>
                </c:pt>
              </c:numCache>
            </c:numRef>
          </c:yVal>
          <c:smooth val="0"/>
          <c:extLst>
            <c:ext xmlns:c16="http://schemas.microsoft.com/office/drawing/2014/chart" uri="{C3380CC4-5D6E-409C-BE32-E72D297353CC}">
              <c16:uniqueId val="{00000001-9354-483E-80E8-47A18E1A8DD0}"/>
            </c:ext>
          </c:extLst>
        </c:ser>
        <c:dLbls>
          <c:showLegendKey val="0"/>
          <c:showVal val="0"/>
          <c:showCatName val="0"/>
          <c:showSerName val="0"/>
          <c:showPercent val="0"/>
          <c:showBubbleSize val="0"/>
        </c:dLbls>
        <c:axId val="1656135680"/>
        <c:axId val="1656132800"/>
      </c:scatterChart>
      <c:valAx>
        <c:axId val="1656135680"/>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Movie Duration</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56132800"/>
        <c:crosses val="autoZero"/>
        <c:crossBetween val="midCat"/>
      </c:valAx>
      <c:valAx>
        <c:axId val="1656132800"/>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imdb Score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56135680"/>
        <c:crosses val="autoZero"/>
        <c:crossBetween val="midCat"/>
      </c:valAx>
      <c:spPr>
        <a:noFill/>
        <a:ln>
          <a:noFill/>
        </a:ln>
        <a:effectLst/>
      </c:spPr>
    </c:plotArea>
    <c:plotVisOnly val="1"/>
    <c:dispBlanksAs val="gap"/>
    <c:showDLblsOverMax val="0"/>
  </c:chart>
  <c:spPr>
    <a:solidFill>
      <a:schemeClr val="bg1"/>
    </a:solidFill>
    <a:ln w="9525" cap="flat" cmpd="sng" algn="ctr">
      <a:solidFill>
        <a:schemeClr val="accent1"/>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3448546-6E44-4A6A-A62E-8DFA3C4FA6C9}" type="doc">
      <dgm:prSet loTypeId="urn:microsoft.com/office/officeart/2005/8/layout/vList5" loCatId="list" qsTypeId="urn:microsoft.com/office/officeart/2005/8/quickstyle/simple4" qsCatId="simple" csTypeId="urn:microsoft.com/office/officeart/2005/8/colors/accent1_2" csCatId="accent1" phldr="1"/>
      <dgm:spPr/>
      <dgm:t>
        <a:bodyPr/>
        <a:lstStyle/>
        <a:p>
          <a:endParaRPr lang="en-US"/>
        </a:p>
      </dgm:t>
    </dgm:pt>
    <dgm:pt modelId="{5DB5EFD5-E268-43F9-BF6B-1FD20F6770B4}">
      <dgm:prSet/>
      <dgm:spPr/>
      <dgm:t>
        <a:bodyPr/>
        <a:lstStyle/>
        <a:p>
          <a:r>
            <a:rPr lang="en-US" dirty="0">
              <a:latin typeface="Mangal Pro" panose="00000500000000000000" pitchFamily="2" charset="0"/>
              <a:cs typeface="Mangal Pro" panose="00000500000000000000" pitchFamily="2" charset="0"/>
            </a:rPr>
            <a:t>We’re using Microsoft Excel (version 2404), a software primarily used for tasks such as data organization, analysis, and visualization. </a:t>
          </a:r>
          <a:endParaRPr lang="en-US" dirty="0"/>
        </a:p>
      </dgm:t>
    </dgm:pt>
    <dgm:pt modelId="{3F3185DE-0421-4E9B-8638-3EE2B71B1449}" type="parTrans" cxnId="{0BC3B35D-A1BA-4FC5-9E16-0B9138117216}">
      <dgm:prSet/>
      <dgm:spPr/>
      <dgm:t>
        <a:bodyPr/>
        <a:lstStyle/>
        <a:p>
          <a:endParaRPr lang="en-US"/>
        </a:p>
      </dgm:t>
    </dgm:pt>
    <dgm:pt modelId="{1A67860D-4AB3-4584-9178-82218F2221B6}" type="sibTrans" cxnId="{0BC3B35D-A1BA-4FC5-9E16-0B9138117216}">
      <dgm:prSet/>
      <dgm:spPr/>
      <dgm:t>
        <a:bodyPr/>
        <a:lstStyle/>
        <a:p>
          <a:endParaRPr lang="en-US"/>
        </a:p>
      </dgm:t>
    </dgm:pt>
    <dgm:pt modelId="{C4257CAC-5940-4ED1-AEDD-81D5F3A8E00F}">
      <dgm:prSet custT="1"/>
      <dgm:spPr/>
      <dgm:t>
        <a:bodyPr/>
        <a:lstStyle/>
        <a:p>
          <a:r>
            <a:rPr lang="en-US" sz="1200" kern="1200" dirty="0">
              <a:solidFill>
                <a:prstClr val="white"/>
              </a:solidFill>
              <a:latin typeface="Mangal Pro" panose="00000500000000000000" pitchFamily="2" charset="0"/>
              <a:ea typeface="+mn-ea"/>
              <a:cs typeface="Mangal Pro" panose="00000500000000000000" pitchFamily="2" charset="0"/>
            </a:rPr>
            <a:t>Excel's user-friendly interface also facilitates easy exploration and interpretation of data, making it an ideal choice for this analysis</a:t>
          </a:r>
        </a:p>
      </dgm:t>
    </dgm:pt>
    <dgm:pt modelId="{59DCB484-BA18-4AD4-BC8D-014FF4AE1E83}" type="parTrans" cxnId="{E63F5B76-CBE3-48CB-B9A5-BF0089483F23}">
      <dgm:prSet/>
      <dgm:spPr/>
      <dgm:t>
        <a:bodyPr/>
        <a:lstStyle/>
        <a:p>
          <a:endParaRPr lang="en-US"/>
        </a:p>
      </dgm:t>
    </dgm:pt>
    <dgm:pt modelId="{BE094DC1-38E3-4B38-8EC4-449F30180A49}" type="sibTrans" cxnId="{E63F5B76-CBE3-48CB-B9A5-BF0089483F23}">
      <dgm:prSet/>
      <dgm:spPr/>
      <dgm:t>
        <a:bodyPr/>
        <a:lstStyle/>
        <a:p>
          <a:endParaRPr lang="en-US"/>
        </a:p>
      </dgm:t>
    </dgm:pt>
    <dgm:pt modelId="{D097D562-C472-45B3-88A6-D69BB6C2E0B8}">
      <dgm:prSet/>
      <dgm:spPr/>
      <dgm:t>
        <a:bodyPr/>
        <a:lstStyle/>
        <a:p>
          <a:r>
            <a:rPr lang="en-US" dirty="0">
              <a:latin typeface="Mangal Pro" panose="00000500000000000000" pitchFamily="2" charset="0"/>
              <a:cs typeface="Mangal Pro" panose="00000500000000000000" pitchFamily="2" charset="0"/>
            </a:rPr>
            <a:t>It's a versatile tool employed in various fields, including business, finance, education, and research.</a:t>
          </a:r>
          <a:endParaRPr lang="en-US" dirty="0"/>
        </a:p>
      </dgm:t>
    </dgm:pt>
    <dgm:pt modelId="{E472C79B-85F7-4A25-99D8-5C14B089A9B3}" type="parTrans" cxnId="{FF710935-1CC2-4F01-92A9-F0843C0C233A}">
      <dgm:prSet/>
      <dgm:spPr/>
      <dgm:t>
        <a:bodyPr/>
        <a:lstStyle/>
        <a:p>
          <a:endParaRPr lang="en-US"/>
        </a:p>
      </dgm:t>
    </dgm:pt>
    <dgm:pt modelId="{8CE3B483-4627-4D16-9D3C-8FEF02493470}" type="sibTrans" cxnId="{FF710935-1CC2-4F01-92A9-F0843C0C233A}">
      <dgm:prSet/>
      <dgm:spPr/>
      <dgm:t>
        <a:bodyPr/>
        <a:lstStyle/>
        <a:p>
          <a:endParaRPr lang="en-US"/>
        </a:p>
      </dgm:t>
    </dgm:pt>
    <dgm:pt modelId="{B365F318-F5D3-4E34-8034-13F5263636E8}">
      <dgm:prSet custT="1"/>
      <dgm:spPr/>
      <dgm:t>
        <a:bodyPr/>
        <a:lstStyle/>
        <a:p>
          <a:pPr marL="0" lvl="0" indent="0" algn="ctr" defTabSz="533400">
            <a:lnSpc>
              <a:spcPct val="90000"/>
            </a:lnSpc>
            <a:spcBef>
              <a:spcPct val="0"/>
            </a:spcBef>
            <a:spcAft>
              <a:spcPct val="35000"/>
            </a:spcAft>
            <a:buNone/>
          </a:pPr>
          <a:r>
            <a:rPr lang="en-US" sz="1200" kern="1200" dirty="0">
              <a:solidFill>
                <a:prstClr val="white"/>
              </a:solidFill>
              <a:latin typeface="Mangal Pro" panose="00000500000000000000" pitchFamily="2" charset="0"/>
              <a:ea typeface="+mn-ea"/>
              <a:cs typeface="Mangal Pro" panose="00000500000000000000" pitchFamily="2" charset="0"/>
            </a:rPr>
            <a:t> For this project, we relied on Excel due to its comprehensive built-in functions, data manipulation capabilities, and charting tools, which are well-suited for the tasks at hand. </a:t>
          </a:r>
        </a:p>
      </dgm:t>
    </dgm:pt>
    <dgm:pt modelId="{6A1F12A6-C94A-4560-8420-2944D590C485}" type="sibTrans" cxnId="{A0327D88-EBF9-44CF-9F42-901359DDDDB2}">
      <dgm:prSet/>
      <dgm:spPr/>
      <dgm:t>
        <a:bodyPr/>
        <a:lstStyle/>
        <a:p>
          <a:endParaRPr lang="en-US"/>
        </a:p>
      </dgm:t>
    </dgm:pt>
    <dgm:pt modelId="{90B93E71-615E-44C1-A7D6-DF0C51CBD5F1}" type="parTrans" cxnId="{A0327D88-EBF9-44CF-9F42-901359DDDDB2}">
      <dgm:prSet/>
      <dgm:spPr/>
      <dgm:t>
        <a:bodyPr/>
        <a:lstStyle/>
        <a:p>
          <a:endParaRPr lang="en-US"/>
        </a:p>
      </dgm:t>
    </dgm:pt>
    <dgm:pt modelId="{8A67DC27-5D5C-41D0-8EE2-3540D59A72E5}" type="pres">
      <dgm:prSet presAssocID="{B3448546-6E44-4A6A-A62E-8DFA3C4FA6C9}" presName="Name0" presStyleCnt="0">
        <dgm:presLayoutVars>
          <dgm:dir/>
          <dgm:animLvl val="lvl"/>
          <dgm:resizeHandles val="exact"/>
        </dgm:presLayoutVars>
      </dgm:prSet>
      <dgm:spPr/>
    </dgm:pt>
    <dgm:pt modelId="{2A35B105-F01B-448B-A5D0-0ACA0FF2D129}" type="pres">
      <dgm:prSet presAssocID="{5DB5EFD5-E268-43F9-BF6B-1FD20F6770B4}" presName="linNode" presStyleCnt="0"/>
      <dgm:spPr/>
    </dgm:pt>
    <dgm:pt modelId="{E0F6C40C-DBD2-4654-919A-CE2B444C4FB3}" type="pres">
      <dgm:prSet presAssocID="{5DB5EFD5-E268-43F9-BF6B-1FD20F6770B4}" presName="parentText" presStyleLbl="node1" presStyleIdx="0" presStyleCnt="4">
        <dgm:presLayoutVars>
          <dgm:chMax val="1"/>
          <dgm:bulletEnabled val="1"/>
        </dgm:presLayoutVars>
      </dgm:prSet>
      <dgm:spPr/>
    </dgm:pt>
    <dgm:pt modelId="{F2893A88-2A79-4DBB-95B7-1D3EDDD8F35C}" type="pres">
      <dgm:prSet presAssocID="{1A67860D-4AB3-4584-9178-82218F2221B6}" presName="sp" presStyleCnt="0"/>
      <dgm:spPr/>
    </dgm:pt>
    <dgm:pt modelId="{5643F5D7-C603-4949-89F4-29BA1C2C78BA}" type="pres">
      <dgm:prSet presAssocID="{D097D562-C472-45B3-88A6-D69BB6C2E0B8}" presName="linNode" presStyleCnt="0"/>
      <dgm:spPr/>
    </dgm:pt>
    <dgm:pt modelId="{3D2F6054-109E-4A2F-BD9D-00B23B2FFC59}" type="pres">
      <dgm:prSet presAssocID="{D097D562-C472-45B3-88A6-D69BB6C2E0B8}" presName="parentText" presStyleLbl="node1" presStyleIdx="1" presStyleCnt="4">
        <dgm:presLayoutVars>
          <dgm:chMax val="1"/>
          <dgm:bulletEnabled val="1"/>
        </dgm:presLayoutVars>
      </dgm:prSet>
      <dgm:spPr/>
    </dgm:pt>
    <dgm:pt modelId="{B58CF742-6344-4F29-A95D-BB36F98561F4}" type="pres">
      <dgm:prSet presAssocID="{8CE3B483-4627-4D16-9D3C-8FEF02493470}" presName="sp" presStyleCnt="0"/>
      <dgm:spPr/>
    </dgm:pt>
    <dgm:pt modelId="{912AAE58-C3BB-421B-898E-F8044256FD36}" type="pres">
      <dgm:prSet presAssocID="{B365F318-F5D3-4E34-8034-13F5263636E8}" presName="linNode" presStyleCnt="0"/>
      <dgm:spPr/>
    </dgm:pt>
    <dgm:pt modelId="{D51B94AF-88D7-44B3-8458-9FBE85FB0E9E}" type="pres">
      <dgm:prSet presAssocID="{B365F318-F5D3-4E34-8034-13F5263636E8}" presName="parentText" presStyleLbl="node1" presStyleIdx="2" presStyleCnt="4">
        <dgm:presLayoutVars>
          <dgm:chMax val="1"/>
          <dgm:bulletEnabled val="1"/>
        </dgm:presLayoutVars>
      </dgm:prSet>
      <dgm:spPr/>
    </dgm:pt>
    <dgm:pt modelId="{6696EC50-8E09-4A62-A65D-C2CAAB885853}" type="pres">
      <dgm:prSet presAssocID="{6A1F12A6-C94A-4560-8420-2944D590C485}" presName="sp" presStyleCnt="0"/>
      <dgm:spPr/>
    </dgm:pt>
    <dgm:pt modelId="{8A297A72-6698-4C5A-A0E4-A443BE7884C4}" type="pres">
      <dgm:prSet presAssocID="{C4257CAC-5940-4ED1-AEDD-81D5F3A8E00F}" presName="linNode" presStyleCnt="0"/>
      <dgm:spPr/>
    </dgm:pt>
    <dgm:pt modelId="{DE59A358-8757-4B27-8F2B-6197D8A53510}" type="pres">
      <dgm:prSet presAssocID="{C4257CAC-5940-4ED1-AEDD-81D5F3A8E00F}" presName="parentText" presStyleLbl="node1" presStyleIdx="3" presStyleCnt="4">
        <dgm:presLayoutVars>
          <dgm:chMax val="1"/>
          <dgm:bulletEnabled val="1"/>
        </dgm:presLayoutVars>
      </dgm:prSet>
      <dgm:spPr/>
    </dgm:pt>
  </dgm:ptLst>
  <dgm:cxnLst>
    <dgm:cxn modelId="{9E702918-AB0E-40B0-9479-4432F3802E1B}" type="presOf" srcId="{C4257CAC-5940-4ED1-AEDD-81D5F3A8E00F}" destId="{DE59A358-8757-4B27-8F2B-6197D8A53510}" srcOrd="0" destOrd="0" presId="urn:microsoft.com/office/officeart/2005/8/layout/vList5"/>
    <dgm:cxn modelId="{FF710935-1CC2-4F01-92A9-F0843C0C233A}" srcId="{B3448546-6E44-4A6A-A62E-8DFA3C4FA6C9}" destId="{D097D562-C472-45B3-88A6-D69BB6C2E0B8}" srcOrd="1" destOrd="0" parTransId="{E472C79B-85F7-4A25-99D8-5C14B089A9B3}" sibTransId="{8CE3B483-4627-4D16-9D3C-8FEF02493470}"/>
    <dgm:cxn modelId="{69AC9F39-882B-4862-B3AE-26482646FFBC}" type="presOf" srcId="{B365F318-F5D3-4E34-8034-13F5263636E8}" destId="{D51B94AF-88D7-44B3-8458-9FBE85FB0E9E}" srcOrd="0" destOrd="0" presId="urn:microsoft.com/office/officeart/2005/8/layout/vList5"/>
    <dgm:cxn modelId="{0BC3B35D-A1BA-4FC5-9E16-0B9138117216}" srcId="{B3448546-6E44-4A6A-A62E-8DFA3C4FA6C9}" destId="{5DB5EFD5-E268-43F9-BF6B-1FD20F6770B4}" srcOrd="0" destOrd="0" parTransId="{3F3185DE-0421-4E9B-8638-3EE2B71B1449}" sibTransId="{1A67860D-4AB3-4584-9178-82218F2221B6}"/>
    <dgm:cxn modelId="{FCFEA666-1BEC-443C-B455-BDBAB31C3DD6}" type="presOf" srcId="{B3448546-6E44-4A6A-A62E-8DFA3C4FA6C9}" destId="{8A67DC27-5D5C-41D0-8EE2-3540D59A72E5}" srcOrd="0" destOrd="0" presId="urn:microsoft.com/office/officeart/2005/8/layout/vList5"/>
    <dgm:cxn modelId="{3B1E2F48-06F6-4499-9A63-C86A87087B4C}" type="presOf" srcId="{D097D562-C472-45B3-88A6-D69BB6C2E0B8}" destId="{3D2F6054-109E-4A2F-BD9D-00B23B2FFC59}" srcOrd="0" destOrd="0" presId="urn:microsoft.com/office/officeart/2005/8/layout/vList5"/>
    <dgm:cxn modelId="{E63F5B76-CBE3-48CB-B9A5-BF0089483F23}" srcId="{B3448546-6E44-4A6A-A62E-8DFA3C4FA6C9}" destId="{C4257CAC-5940-4ED1-AEDD-81D5F3A8E00F}" srcOrd="3" destOrd="0" parTransId="{59DCB484-BA18-4AD4-BC8D-014FF4AE1E83}" sibTransId="{BE094DC1-38E3-4B38-8EC4-449F30180A49}"/>
    <dgm:cxn modelId="{36178176-6432-4C14-9462-E23F8EBBDE4E}" type="presOf" srcId="{5DB5EFD5-E268-43F9-BF6B-1FD20F6770B4}" destId="{E0F6C40C-DBD2-4654-919A-CE2B444C4FB3}" srcOrd="0" destOrd="0" presId="urn:microsoft.com/office/officeart/2005/8/layout/vList5"/>
    <dgm:cxn modelId="{A0327D88-EBF9-44CF-9F42-901359DDDDB2}" srcId="{B3448546-6E44-4A6A-A62E-8DFA3C4FA6C9}" destId="{B365F318-F5D3-4E34-8034-13F5263636E8}" srcOrd="2" destOrd="0" parTransId="{90B93E71-615E-44C1-A7D6-DF0C51CBD5F1}" sibTransId="{6A1F12A6-C94A-4560-8420-2944D590C485}"/>
    <dgm:cxn modelId="{525219FC-70E5-447B-92CD-413B79D430FC}" type="presParOf" srcId="{8A67DC27-5D5C-41D0-8EE2-3540D59A72E5}" destId="{2A35B105-F01B-448B-A5D0-0ACA0FF2D129}" srcOrd="0" destOrd="0" presId="urn:microsoft.com/office/officeart/2005/8/layout/vList5"/>
    <dgm:cxn modelId="{7051CBEE-AA3B-4AA6-A95D-CEC0BB5E8B35}" type="presParOf" srcId="{2A35B105-F01B-448B-A5D0-0ACA0FF2D129}" destId="{E0F6C40C-DBD2-4654-919A-CE2B444C4FB3}" srcOrd="0" destOrd="0" presId="urn:microsoft.com/office/officeart/2005/8/layout/vList5"/>
    <dgm:cxn modelId="{EDA5803B-AA8D-400E-8697-604E2AF95FA3}" type="presParOf" srcId="{8A67DC27-5D5C-41D0-8EE2-3540D59A72E5}" destId="{F2893A88-2A79-4DBB-95B7-1D3EDDD8F35C}" srcOrd="1" destOrd="0" presId="urn:microsoft.com/office/officeart/2005/8/layout/vList5"/>
    <dgm:cxn modelId="{96478192-FC3E-4DD9-A87C-184BF19B420B}" type="presParOf" srcId="{8A67DC27-5D5C-41D0-8EE2-3540D59A72E5}" destId="{5643F5D7-C603-4949-89F4-29BA1C2C78BA}" srcOrd="2" destOrd="0" presId="urn:microsoft.com/office/officeart/2005/8/layout/vList5"/>
    <dgm:cxn modelId="{DB74E463-215A-42CF-913F-9D5029A88E08}" type="presParOf" srcId="{5643F5D7-C603-4949-89F4-29BA1C2C78BA}" destId="{3D2F6054-109E-4A2F-BD9D-00B23B2FFC59}" srcOrd="0" destOrd="0" presId="urn:microsoft.com/office/officeart/2005/8/layout/vList5"/>
    <dgm:cxn modelId="{625E4948-0897-4A81-A427-A1DD38B31393}" type="presParOf" srcId="{8A67DC27-5D5C-41D0-8EE2-3540D59A72E5}" destId="{B58CF742-6344-4F29-A95D-BB36F98561F4}" srcOrd="3" destOrd="0" presId="urn:microsoft.com/office/officeart/2005/8/layout/vList5"/>
    <dgm:cxn modelId="{D30427DE-C041-4767-B87C-529B4E1BB296}" type="presParOf" srcId="{8A67DC27-5D5C-41D0-8EE2-3540D59A72E5}" destId="{912AAE58-C3BB-421B-898E-F8044256FD36}" srcOrd="4" destOrd="0" presId="urn:microsoft.com/office/officeart/2005/8/layout/vList5"/>
    <dgm:cxn modelId="{58EE3873-CC78-4912-B30E-A55C4E6A5D13}" type="presParOf" srcId="{912AAE58-C3BB-421B-898E-F8044256FD36}" destId="{D51B94AF-88D7-44B3-8458-9FBE85FB0E9E}" srcOrd="0" destOrd="0" presId="urn:microsoft.com/office/officeart/2005/8/layout/vList5"/>
    <dgm:cxn modelId="{2AE06122-2924-42B9-8EAC-30D1971FE778}" type="presParOf" srcId="{8A67DC27-5D5C-41D0-8EE2-3540D59A72E5}" destId="{6696EC50-8E09-4A62-A65D-C2CAAB885853}" srcOrd="5" destOrd="0" presId="urn:microsoft.com/office/officeart/2005/8/layout/vList5"/>
    <dgm:cxn modelId="{CA92E41A-041C-4B09-966C-EEC29E08F445}" type="presParOf" srcId="{8A67DC27-5D5C-41D0-8EE2-3540D59A72E5}" destId="{8A297A72-6698-4C5A-A0E4-A443BE7884C4}" srcOrd="6" destOrd="0" presId="urn:microsoft.com/office/officeart/2005/8/layout/vList5"/>
    <dgm:cxn modelId="{B78B0F2D-3351-4223-A684-56F2F043E129}" type="presParOf" srcId="{8A297A72-6698-4C5A-A0E4-A443BE7884C4}" destId="{DE59A358-8757-4B27-8F2B-6197D8A53510}"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F6C40C-DBD2-4654-919A-CE2B444C4FB3}">
      <dsp:nvSpPr>
        <dsp:cNvPr id="0" name=""/>
        <dsp:cNvSpPr/>
      </dsp:nvSpPr>
      <dsp:spPr>
        <a:xfrm>
          <a:off x="3364992" y="2177"/>
          <a:ext cx="3785616" cy="1047465"/>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Mangal Pro" panose="00000500000000000000" pitchFamily="2" charset="0"/>
              <a:cs typeface="Mangal Pro" panose="00000500000000000000" pitchFamily="2" charset="0"/>
            </a:rPr>
            <a:t>We’re using Microsoft Excel (version 2404), a software primarily used for tasks such as data organization, analysis, and visualization. </a:t>
          </a:r>
          <a:endParaRPr lang="en-US" sz="1200" kern="1200" dirty="0"/>
        </a:p>
      </dsp:txBody>
      <dsp:txXfrm>
        <a:off x="3416125" y="53310"/>
        <a:ext cx="3683350" cy="945199"/>
      </dsp:txXfrm>
    </dsp:sp>
    <dsp:sp modelId="{3D2F6054-109E-4A2F-BD9D-00B23B2FFC59}">
      <dsp:nvSpPr>
        <dsp:cNvPr id="0" name=""/>
        <dsp:cNvSpPr/>
      </dsp:nvSpPr>
      <dsp:spPr>
        <a:xfrm>
          <a:off x="3364992" y="1102016"/>
          <a:ext cx="3785616" cy="1047465"/>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Mangal Pro" panose="00000500000000000000" pitchFamily="2" charset="0"/>
              <a:cs typeface="Mangal Pro" panose="00000500000000000000" pitchFamily="2" charset="0"/>
            </a:rPr>
            <a:t>It's a versatile tool employed in various fields, including business, finance, education, and research.</a:t>
          </a:r>
          <a:endParaRPr lang="en-US" sz="1200" kern="1200" dirty="0"/>
        </a:p>
      </dsp:txBody>
      <dsp:txXfrm>
        <a:off x="3416125" y="1153149"/>
        <a:ext cx="3683350" cy="945199"/>
      </dsp:txXfrm>
    </dsp:sp>
    <dsp:sp modelId="{D51B94AF-88D7-44B3-8458-9FBE85FB0E9E}">
      <dsp:nvSpPr>
        <dsp:cNvPr id="0" name=""/>
        <dsp:cNvSpPr/>
      </dsp:nvSpPr>
      <dsp:spPr>
        <a:xfrm>
          <a:off x="3364992" y="2201855"/>
          <a:ext cx="3785616" cy="1047465"/>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US" sz="1200" kern="1200" dirty="0">
              <a:solidFill>
                <a:prstClr val="white"/>
              </a:solidFill>
              <a:latin typeface="Mangal Pro" panose="00000500000000000000" pitchFamily="2" charset="0"/>
              <a:ea typeface="+mn-ea"/>
              <a:cs typeface="Mangal Pro" panose="00000500000000000000" pitchFamily="2" charset="0"/>
            </a:rPr>
            <a:t> For this project, we relied on Excel due to its comprehensive built-in functions, data manipulation capabilities, and charting tools, which are well-suited for the tasks at hand. </a:t>
          </a:r>
        </a:p>
      </dsp:txBody>
      <dsp:txXfrm>
        <a:off x="3416125" y="2252988"/>
        <a:ext cx="3683350" cy="945199"/>
      </dsp:txXfrm>
    </dsp:sp>
    <dsp:sp modelId="{DE59A358-8757-4B27-8F2B-6197D8A53510}">
      <dsp:nvSpPr>
        <dsp:cNvPr id="0" name=""/>
        <dsp:cNvSpPr/>
      </dsp:nvSpPr>
      <dsp:spPr>
        <a:xfrm>
          <a:off x="3364992" y="3301694"/>
          <a:ext cx="3785616" cy="1047465"/>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22860" rIns="45720" bIns="22860" numCol="1" spcCol="1270" anchor="ctr" anchorCtr="0">
          <a:noAutofit/>
        </a:bodyPr>
        <a:lstStyle/>
        <a:p>
          <a:pPr marL="0" lvl="0" indent="0" algn="ctr" defTabSz="533400">
            <a:lnSpc>
              <a:spcPct val="90000"/>
            </a:lnSpc>
            <a:spcBef>
              <a:spcPct val="0"/>
            </a:spcBef>
            <a:spcAft>
              <a:spcPct val="35000"/>
            </a:spcAft>
            <a:buNone/>
          </a:pPr>
          <a:r>
            <a:rPr lang="en-US" sz="1200" kern="1200" dirty="0">
              <a:solidFill>
                <a:prstClr val="white"/>
              </a:solidFill>
              <a:latin typeface="Mangal Pro" panose="00000500000000000000" pitchFamily="2" charset="0"/>
              <a:ea typeface="+mn-ea"/>
              <a:cs typeface="Mangal Pro" panose="00000500000000000000" pitchFamily="2" charset="0"/>
            </a:rPr>
            <a:t>Excel's user-friendly interface also facilitates easy exploration and interpretation of data, making it an ideal choice for this analysis</a:t>
          </a:r>
        </a:p>
      </dsp:txBody>
      <dsp:txXfrm>
        <a:off x="3416125" y="3352827"/>
        <a:ext cx="3683350" cy="945199"/>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74F435-8AD4-4FC3-A665-ADDBBB28FDB7}" type="datetimeFigureOut">
              <a:rPr lang="en-US" smtClean="0"/>
              <a:t>6/9/2024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BD51D0-AD3C-4519-AB2D-47A49E883B2C}" type="slidenum">
              <a:rPr lang="en-US" smtClean="0"/>
              <a:t>‹#›</a:t>
            </a:fld>
            <a:endParaRPr lang="en-US"/>
          </a:p>
        </p:txBody>
      </p:sp>
    </p:spTree>
    <p:extLst>
      <p:ext uri="{BB962C8B-B14F-4D97-AF65-F5344CB8AC3E}">
        <p14:creationId xmlns:p14="http://schemas.microsoft.com/office/powerpoint/2010/main" val="18920459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BD51D0-AD3C-4519-AB2D-47A49E883B2C}" type="slidenum">
              <a:rPr lang="en-US" smtClean="0"/>
              <a:t>2</a:t>
            </a:fld>
            <a:endParaRPr lang="en-US"/>
          </a:p>
        </p:txBody>
      </p:sp>
    </p:spTree>
    <p:extLst>
      <p:ext uri="{BB962C8B-B14F-4D97-AF65-F5344CB8AC3E}">
        <p14:creationId xmlns:p14="http://schemas.microsoft.com/office/powerpoint/2010/main" val="2477216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9A6D5E-645A-5CEB-9A2B-81E029154D2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5CD678F-5E3B-A398-BF16-F98217C6C3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C8DFD4C-81B5-CEFA-6EAA-FC6F95157969}"/>
              </a:ext>
            </a:extLst>
          </p:cNvPr>
          <p:cNvSpPr>
            <a:spLocks noGrp="1"/>
          </p:cNvSpPr>
          <p:nvPr>
            <p:ph type="dt" sz="half" idx="10"/>
          </p:nvPr>
        </p:nvSpPr>
        <p:spPr/>
        <p:txBody>
          <a:bodyPr/>
          <a:lstStyle/>
          <a:p>
            <a:fld id="{5F567FA1-BAF5-4F57-B83D-EEB5E973DAA4}" type="datetimeFigureOut">
              <a:rPr lang="en-US" smtClean="0"/>
              <a:t>6/9/2024</a:t>
            </a:fld>
            <a:endParaRPr lang="en-US"/>
          </a:p>
        </p:txBody>
      </p:sp>
      <p:sp>
        <p:nvSpPr>
          <p:cNvPr id="5" name="Footer Placeholder 4">
            <a:extLst>
              <a:ext uri="{FF2B5EF4-FFF2-40B4-BE49-F238E27FC236}">
                <a16:creationId xmlns:a16="http://schemas.microsoft.com/office/drawing/2014/main" id="{E8EB9A0E-DC5D-6A6C-021D-CE44995600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E1B701-4584-ACF9-2412-1472A68EB555}"/>
              </a:ext>
            </a:extLst>
          </p:cNvPr>
          <p:cNvSpPr>
            <a:spLocks noGrp="1"/>
          </p:cNvSpPr>
          <p:nvPr>
            <p:ph type="sldNum" sz="quarter" idx="12"/>
          </p:nvPr>
        </p:nvSpPr>
        <p:spPr/>
        <p:txBody>
          <a:bodyPr/>
          <a:lstStyle/>
          <a:p>
            <a:fld id="{2ED8E315-C65D-41E2-91CC-89B81756C6B3}" type="slidenum">
              <a:rPr lang="en-US" smtClean="0"/>
              <a:t>‹#›</a:t>
            </a:fld>
            <a:endParaRPr lang="en-US"/>
          </a:p>
        </p:txBody>
      </p:sp>
    </p:spTree>
    <p:extLst>
      <p:ext uri="{BB962C8B-B14F-4D97-AF65-F5344CB8AC3E}">
        <p14:creationId xmlns:p14="http://schemas.microsoft.com/office/powerpoint/2010/main" val="1726730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DE8E1-E751-CC23-685C-14462C83E72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EC8077B-F2F7-D53D-9B0A-28BF4F2A32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1A7E6B-46EE-2761-03FC-99596C8C2930}"/>
              </a:ext>
            </a:extLst>
          </p:cNvPr>
          <p:cNvSpPr>
            <a:spLocks noGrp="1"/>
          </p:cNvSpPr>
          <p:nvPr>
            <p:ph type="dt" sz="half" idx="10"/>
          </p:nvPr>
        </p:nvSpPr>
        <p:spPr/>
        <p:txBody>
          <a:bodyPr/>
          <a:lstStyle/>
          <a:p>
            <a:fld id="{5F567FA1-BAF5-4F57-B83D-EEB5E973DAA4}" type="datetimeFigureOut">
              <a:rPr lang="en-US" smtClean="0"/>
              <a:t>6/9/2024</a:t>
            </a:fld>
            <a:endParaRPr lang="en-US"/>
          </a:p>
        </p:txBody>
      </p:sp>
      <p:sp>
        <p:nvSpPr>
          <p:cNvPr id="5" name="Footer Placeholder 4">
            <a:extLst>
              <a:ext uri="{FF2B5EF4-FFF2-40B4-BE49-F238E27FC236}">
                <a16:creationId xmlns:a16="http://schemas.microsoft.com/office/drawing/2014/main" id="{C5E92B97-36E2-B9CF-1973-92945D2867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E9F63F-3BD8-4E43-66D3-5A35F5464E73}"/>
              </a:ext>
            </a:extLst>
          </p:cNvPr>
          <p:cNvSpPr>
            <a:spLocks noGrp="1"/>
          </p:cNvSpPr>
          <p:nvPr>
            <p:ph type="sldNum" sz="quarter" idx="12"/>
          </p:nvPr>
        </p:nvSpPr>
        <p:spPr/>
        <p:txBody>
          <a:bodyPr/>
          <a:lstStyle/>
          <a:p>
            <a:fld id="{2ED8E315-C65D-41E2-91CC-89B81756C6B3}" type="slidenum">
              <a:rPr lang="en-US" smtClean="0"/>
              <a:t>‹#›</a:t>
            </a:fld>
            <a:endParaRPr lang="en-US"/>
          </a:p>
        </p:txBody>
      </p:sp>
    </p:spTree>
    <p:extLst>
      <p:ext uri="{BB962C8B-B14F-4D97-AF65-F5344CB8AC3E}">
        <p14:creationId xmlns:p14="http://schemas.microsoft.com/office/powerpoint/2010/main" val="1701749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A60593-8D30-A258-7488-5A9D31A9B94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50595A1-D897-F1AC-6A7D-752D99966F0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09FB96-F03D-1754-E77E-6B126709CD15}"/>
              </a:ext>
            </a:extLst>
          </p:cNvPr>
          <p:cNvSpPr>
            <a:spLocks noGrp="1"/>
          </p:cNvSpPr>
          <p:nvPr>
            <p:ph type="dt" sz="half" idx="10"/>
          </p:nvPr>
        </p:nvSpPr>
        <p:spPr/>
        <p:txBody>
          <a:bodyPr/>
          <a:lstStyle/>
          <a:p>
            <a:fld id="{5F567FA1-BAF5-4F57-B83D-EEB5E973DAA4}" type="datetimeFigureOut">
              <a:rPr lang="en-US" smtClean="0"/>
              <a:t>6/9/2024</a:t>
            </a:fld>
            <a:endParaRPr lang="en-US"/>
          </a:p>
        </p:txBody>
      </p:sp>
      <p:sp>
        <p:nvSpPr>
          <p:cNvPr id="5" name="Footer Placeholder 4">
            <a:extLst>
              <a:ext uri="{FF2B5EF4-FFF2-40B4-BE49-F238E27FC236}">
                <a16:creationId xmlns:a16="http://schemas.microsoft.com/office/drawing/2014/main" id="{8902DA65-8E93-0C9D-F23F-3A680717C7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2B1CFA-09A5-5149-F969-5C8583F403C2}"/>
              </a:ext>
            </a:extLst>
          </p:cNvPr>
          <p:cNvSpPr>
            <a:spLocks noGrp="1"/>
          </p:cNvSpPr>
          <p:nvPr>
            <p:ph type="sldNum" sz="quarter" idx="12"/>
          </p:nvPr>
        </p:nvSpPr>
        <p:spPr/>
        <p:txBody>
          <a:bodyPr/>
          <a:lstStyle/>
          <a:p>
            <a:fld id="{2ED8E315-C65D-41E2-91CC-89B81756C6B3}" type="slidenum">
              <a:rPr lang="en-US" smtClean="0"/>
              <a:t>‹#›</a:t>
            </a:fld>
            <a:endParaRPr lang="en-US"/>
          </a:p>
        </p:txBody>
      </p:sp>
    </p:spTree>
    <p:extLst>
      <p:ext uri="{BB962C8B-B14F-4D97-AF65-F5344CB8AC3E}">
        <p14:creationId xmlns:p14="http://schemas.microsoft.com/office/powerpoint/2010/main" val="25974228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D1054-DF4B-5C68-B3BB-1F890691F03E}"/>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17E7F0D8-ACAC-A165-6D3A-52A1DCC8E21C}"/>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B526C1-704C-CE2E-005A-154E8E92550F}"/>
              </a:ext>
            </a:extLst>
          </p:cNvPr>
          <p:cNvSpPr>
            <a:spLocks noGrp="1"/>
          </p:cNvSpPr>
          <p:nvPr>
            <p:ph type="dt" sz="half" idx="10"/>
          </p:nvPr>
        </p:nvSpPr>
        <p:spPr/>
        <p:txBody>
          <a:bodyPr/>
          <a:lstStyle/>
          <a:p>
            <a:fld id="{5F567FA1-BAF5-4F57-B83D-EEB5E973DAA4}" type="datetimeFigureOut">
              <a:rPr lang="en-US" smtClean="0"/>
              <a:t>6/9/2024</a:t>
            </a:fld>
            <a:endParaRPr lang="en-US"/>
          </a:p>
        </p:txBody>
      </p:sp>
      <p:sp>
        <p:nvSpPr>
          <p:cNvPr id="5" name="Footer Placeholder 4">
            <a:extLst>
              <a:ext uri="{FF2B5EF4-FFF2-40B4-BE49-F238E27FC236}">
                <a16:creationId xmlns:a16="http://schemas.microsoft.com/office/drawing/2014/main" id="{ADD607D6-8C31-6A60-8C79-CD9718850C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846C62-A201-EABE-0191-0D7E3440045E}"/>
              </a:ext>
            </a:extLst>
          </p:cNvPr>
          <p:cNvSpPr>
            <a:spLocks noGrp="1"/>
          </p:cNvSpPr>
          <p:nvPr>
            <p:ph type="sldNum" sz="quarter" idx="12"/>
          </p:nvPr>
        </p:nvSpPr>
        <p:spPr/>
        <p:txBody>
          <a:bodyPr/>
          <a:lstStyle/>
          <a:p>
            <a:fld id="{2ED8E315-C65D-41E2-91CC-89B81756C6B3}" type="slidenum">
              <a:rPr lang="en-US" smtClean="0"/>
              <a:t>‹#›</a:t>
            </a:fld>
            <a:endParaRPr lang="en-US"/>
          </a:p>
        </p:txBody>
      </p:sp>
    </p:spTree>
    <p:extLst>
      <p:ext uri="{BB962C8B-B14F-4D97-AF65-F5344CB8AC3E}">
        <p14:creationId xmlns:p14="http://schemas.microsoft.com/office/powerpoint/2010/main" val="5557232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E616F-1072-0A6D-C1C3-AF06D398E5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C36B17A-4B12-D678-E133-E2FE547ADA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41879F-B2CE-EA25-C4EB-EFDC1E80AF0B}"/>
              </a:ext>
            </a:extLst>
          </p:cNvPr>
          <p:cNvSpPr>
            <a:spLocks noGrp="1"/>
          </p:cNvSpPr>
          <p:nvPr>
            <p:ph type="dt" sz="half" idx="10"/>
          </p:nvPr>
        </p:nvSpPr>
        <p:spPr/>
        <p:txBody>
          <a:bodyPr/>
          <a:lstStyle/>
          <a:p>
            <a:fld id="{5F567FA1-BAF5-4F57-B83D-EEB5E973DAA4}" type="datetimeFigureOut">
              <a:rPr lang="en-US" smtClean="0"/>
              <a:t>6/9/2024</a:t>
            </a:fld>
            <a:endParaRPr lang="en-US"/>
          </a:p>
        </p:txBody>
      </p:sp>
      <p:sp>
        <p:nvSpPr>
          <p:cNvPr id="5" name="Footer Placeholder 4">
            <a:extLst>
              <a:ext uri="{FF2B5EF4-FFF2-40B4-BE49-F238E27FC236}">
                <a16:creationId xmlns:a16="http://schemas.microsoft.com/office/drawing/2014/main" id="{8C1D03AC-217C-B5D8-0031-1EA5157633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0BCC6F-EF54-45C9-049F-709E235F1600}"/>
              </a:ext>
            </a:extLst>
          </p:cNvPr>
          <p:cNvSpPr>
            <a:spLocks noGrp="1"/>
          </p:cNvSpPr>
          <p:nvPr>
            <p:ph type="sldNum" sz="quarter" idx="12"/>
          </p:nvPr>
        </p:nvSpPr>
        <p:spPr/>
        <p:txBody>
          <a:bodyPr/>
          <a:lstStyle/>
          <a:p>
            <a:fld id="{2ED8E315-C65D-41E2-91CC-89B81756C6B3}" type="slidenum">
              <a:rPr lang="en-US" smtClean="0"/>
              <a:t>‹#›</a:t>
            </a:fld>
            <a:endParaRPr lang="en-US"/>
          </a:p>
        </p:txBody>
      </p:sp>
    </p:spTree>
    <p:extLst>
      <p:ext uri="{BB962C8B-B14F-4D97-AF65-F5344CB8AC3E}">
        <p14:creationId xmlns:p14="http://schemas.microsoft.com/office/powerpoint/2010/main" val="31353977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29776-507F-1D73-F705-99A301A4B0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A218B3B-2F18-1198-F937-3A063EFBC69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DB9FAC8-A7EB-074B-0965-283157F0BF62}"/>
              </a:ext>
            </a:extLst>
          </p:cNvPr>
          <p:cNvSpPr>
            <a:spLocks noGrp="1"/>
          </p:cNvSpPr>
          <p:nvPr>
            <p:ph type="dt" sz="half" idx="10"/>
          </p:nvPr>
        </p:nvSpPr>
        <p:spPr/>
        <p:txBody>
          <a:bodyPr/>
          <a:lstStyle/>
          <a:p>
            <a:fld id="{5F567FA1-BAF5-4F57-B83D-EEB5E973DAA4}" type="datetimeFigureOut">
              <a:rPr lang="en-US" smtClean="0"/>
              <a:t>6/9/2024</a:t>
            </a:fld>
            <a:endParaRPr lang="en-US"/>
          </a:p>
        </p:txBody>
      </p:sp>
      <p:sp>
        <p:nvSpPr>
          <p:cNvPr id="5" name="Footer Placeholder 4">
            <a:extLst>
              <a:ext uri="{FF2B5EF4-FFF2-40B4-BE49-F238E27FC236}">
                <a16:creationId xmlns:a16="http://schemas.microsoft.com/office/drawing/2014/main" id="{90CAB0AA-1B90-F798-BD51-025CFDBF17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716421-7FAE-CC43-D98E-86F9C470C0A4}"/>
              </a:ext>
            </a:extLst>
          </p:cNvPr>
          <p:cNvSpPr>
            <a:spLocks noGrp="1"/>
          </p:cNvSpPr>
          <p:nvPr>
            <p:ph type="sldNum" sz="quarter" idx="12"/>
          </p:nvPr>
        </p:nvSpPr>
        <p:spPr/>
        <p:txBody>
          <a:bodyPr/>
          <a:lstStyle/>
          <a:p>
            <a:fld id="{2ED8E315-C65D-41E2-91CC-89B81756C6B3}" type="slidenum">
              <a:rPr lang="en-US" smtClean="0"/>
              <a:t>‹#›</a:t>
            </a:fld>
            <a:endParaRPr lang="en-US"/>
          </a:p>
        </p:txBody>
      </p:sp>
    </p:spTree>
    <p:extLst>
      <p:ext uri="{BB962C8B-B14F-4D97-AF65-F5344CB8AC3E}">
        <p14:creationId xmlns:p14="http://schemas.microsoft.com/office/powerpoint/2010/main" val="4281085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E7BA5-1041-19F9-EB4F-0A520DEF5D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242972E-99AA-8F9D-265C-5057375C23D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0E21680-6230-8423-63EF-24669EE3AE1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D0F8ACB-84FC-F25C-15CB-C5ECB655E1E0}"/>
              </a:ext>
            </a:extLst>
          </p:cNvPr>
          <p:cNvSpPr>
            <a:spLocks noGrp="1"/>
          </p:cNvSpPr>
          <p:nvPr>
            <p:ph type="dt" sz="half" idx="10"/>
          </p:nvPr>
        </p:nvSpPr>
        <p:spPr/>
        <p:txBody>
          <a:bodyPr/>
          <a:lstStyle/>
          <a:p>
            <a:fld id="{5F567FA1-BAF5-4F57-B83D-EEB5E973DAA4}" type="datetimeFigureOut">
              <a:rPr lang="en-US" smtClean="0"/>
              <a:t>6/9/2024</a:t>
            </a:fld>
            <a:endParaRPr lang="en-US"/>
          </a:p>
        </p:txBody>
      </p:sp>
      <p:sp>
        <p:nvSpPr>
          <p:cNvPr id="6" name="Footer Placeholder 5">
            <a:extLst>
              <a:ext uri="{FF2B5EF4-FFF2-40B4-BE49-F238E27FC236}">
                <a16:creationId xmlns:a16="http://schemas.microsoft.com/office/drawing/2014/main" id="{7483D86B-64E4-7F12-87ED-94B1A794B3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B67533-D937-D9BA-A9FD-1F00CC8C60B8}"/>
              </a:ext>
            </a:extLst>
          </p:cNvPr>
          <p:cNvSpPr>
            <a:spLocks noGrp="1"/>
          </p:cNvSpPr>
          <p:nvPr>
            <p:ph type="sldNum" sz="quarter" idx="12"/>
          </p:nvPr>
        </p:nvSpPr>
        <p:spPr/>
        <p:txBody>
          <a:bodyPr/>
          <a:lstStyle/>
          <a:p>
            <a:fld id="{2ED8E315-C65D-41E2-91CC-89B81756C6B3}" type="slidenum">
              <a:rPr lang="en-US" smtClean="0"/>
              <a:t>‹#›</a:t>
            </a:fld>
            <a:endParaRPr lang="en-US"/>
          </a:p>
        </p:txBody>
      </p:sp>
    </p:spTree>
    <p:extLst>
      <p:ext uri="{BB962C8B-B14F-4D97-AF65-F5344CB8AC3E}">
        <p14:creationId xmlns:p14="http://schemas.microsoft.com/office/powerpoint/2010/main" val="37984971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8731D-711C-1EB8-0B68-BE62E2FF21F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5FD74B-B79E-DB51-9066-86BB1D4666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C537CB0-710D-83A4-3344-19007024BA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B87BC6-A21A-2ABA-8081-30CF64E083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21B6414-301E-BF4F-2526-47AB9492AB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36B9BEE-E02E-A278-9F65-5B89194535E3}"/>
              </a:ext>
            </a:extLst>
          </p:cNvPr>
          <p:cNvSpPr>
            <a:spLocks noGrp="1"/>
          </p:cNvSpPr>
          <p:nvPr>
            <p:ph type="dt" sz="half" idx="10"/>
          </p:nvPr>
        </p:nvSpPr>
        <p:spPr/>
        <p:txBody>
          <a:bodyPr/>
          <a:lstStyle/>
          <a:p>
            <a:fld id="{5F567FA1-BAF5-4F57-B83D-EEB5E973DAA4}" type="datetimeFigureOut">
              <a:rPr lang="en-US" smtClean="0"/>
              <a:t>6/9/2024</a:t>
            </a:fld>
            <a:endParaRPr lang="en-US"/>
          </a:p>
        </p:txBody>
      </p:sp>
      <p:sp>
        <p:nvSpPr>
          <p:cNvPr id="8" name="Footer Placeholder 7">
            <a:extLst>
              <a:ext uri="{FF2B5EF4-FFF2-40B4-BE49-F238E27FC236}">
                <a16:creationId xmlns:a16="http://schemas.microsoft.com/office/drawing/2014/main" id="{331FE683-C1B5-8E1F-5ED6-6A7454791B9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E78FA27-F696-7E0C-C296-21C4FC8EDC82}"/>
              </a:ext>
            </a:extLst>
          </p:cNvPr>
          <p:cNvSpPr>
            <a:spLocks noGrp="1"/>
          </p:cNvSpPr>
          <p:nvPr>
            <p:ph type="sldNum" sz="quarter" idx="12"/>
          </p:nvPr>
        </p:nvSpPr>
        <p:spPr/>
        <p:txBody>
          <a:bodyPr/>
          <a:lstStyle/>
          <a:p>
            <a:fld id="{2ED8E315-C65D-41E2-91CC-89B81756C6B3}" type="slidenum">
              <a:rPr lang="en-US" smtClean="0"/>
              <a:t>‹#›</a:t>
            </a:fld>
            <a:endParaRPr lang="en-US"/>
          </a:p>
        </p:txBody>
      </p:sp>
    </p:spTree>
    <p:extLst>
      <p:ext uri="{BB962C8B-B14F-4D97-AF65-F5344CB8AC3E}">
        <p14:creationId xmlns:p14="http://schemas.microsoft.com/office/powerpoint/2010/main" val="2272635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28FB8-67E6-58C3-16AD-5E7CD0F7E9B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15BC787-C812-0483-CCE5-426FF74D1C80}"/>
              </a:ext>
            </a:extLst>
          </p:cNvPr>
          <p:cNvSpPr>
            <a:spLocks noGrp="1"/>
          </p:cNvSpPr>
          <p:nvPr>
            <p:ph type="dt" sz="half" idx="10"/>
          </p:nvPr>
        </p:nvSpPr>
        <p:spPr/>
        <p:txBody>
          <a:bodyPr/>
          <a:lstStyle/>
          <a:p>
            <a:fld id="{5F567FA1-BAF5-4F57-B83D-EEB5E973DAA4}" type="datetimeFigureOut">
              <a:rPr lang="en-US" smtClean="0"/>
              <a:t>6/9/2024</a:t>
            </a:fld>
            <a:endParaRPr lang="en-US"/>
          </a:p>
        </p:txBody>
      </p:sp>
      <p:sp>
        <p:nvSpPr>
          <p:cNvPr id="4" name="Footer Placeholder 3">
            <a:extLst>
              <a:ext uri="{FF2B5EF4-FFF2-40B4-BE49-F238E27FC236}">
                <a16:creationId xmlns:a16="http://schemas.microsoft.com/office/drawing/2014/main" id="{9734D6F9-96C1-1B9D-3BF9-C72D31C237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C955490-99D0-0521-6E14-2EBCDAB3B3EA}"/>
              </a:ext>
            </a:extLst>
          </p:cNvPr>
          <p:cNvSpPr>
            <a:spLocks noGrp="1"/>
          </p:cNvSpPr>
          <p:nvPr>
            <p:ph type="sldNum" sz="quarter" idx="12"/>
          </p:nvPr>
        </p:nvSpPr>
        <p:spPr/>
        <p:txBody>
          <a:bodyPr/>
          <a:lstStyle/>
          <a:p>
            <a:fld id="{2ED8E315-C65D-41E2-91CC-89B81756C6B3}" type="slidenum">
              <a:rPr lang="en-US" smtClean="0"/>
              <a:t>‹#›</a:t>
            </a:fld>
            <a:endParaRPr lang="en-US"/>
          </a:p>
        </p:txBody>
      </p:sp>
    </p:spTree>
    <p:extLst>
      <p:ext uri="{BB962C8B-B14F-4D97-AF65-F5344CB8AC3E}">
        <p14:creationId xmlns:p14="http://schemas.microsoft.com/office/powerpoint/2010/main" val="2309354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8D5700E-8E69-8ADE-340A-054AB5E473EC}"/>
              </a:ext>
            </a:extLst>
          </p:cNvPr>
          <p:cNvSpPr>
            <a:spLocks noGrp="1"/>
          </p:cNvSpPr>
          <p:nvPr>
            <p:ph type="dt" sz="half" idx="10"/>
          </p:nvPr>
        </p:nvSpPr>
        <p:spPr/>
        <p:txBody>
          <a:bodyPr/>
          <a:lstStyle/>
          <a:p>
            <a:fld id="{5F567FA1-BAF5-4F57-B83D-EEB5E973DAA4}" type="datetimeFigureOut">
              <a:rPr lang="en-US" smtClean="0"/>
              <a:t>6/9/2024</a:t>
            </a:fld>
            <a:endParaRPr lang="en-US"/>
          </a:p>
        </p:txBody>
      </p:sp>
      <p:sp>
        <p:nvSpPr>
          <p:cNvPr id="3" name="Footer Placeholder 2">
            <a:extLst>
              <a:ext uri="{FF2B5EF4-FFF2-40B4-BE49-F238E27FC236}">
                <a16:creationId xmlns:a16="http://schemas.microsoft.com/office/drawing/2014/main" id="{62B16031-165A-1910-EA0B-881F3B46E11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23CD7F-9033-B930-BA09-0EE9802ACCBA}"/>
              </a:ext>
            </a:extLst>
          </p:cNvPr>
          <p:cNvSpPr>
            <a:spLocks noGrp="1"/>
          </p:cNvSpPr>
          <p:nvPr>
            <p:ph type="sldNum" sz="quarter" idx="12"/>
          </p:nvPr>
        </p:nvSpPr>
        <p:spPr/>
        <p:txBody>
          <a:bodyPr/>
          <a:lstStyle/>
          <a:p>
            <a:fld id="{2ED8E315-C65D-41E2-91CC-89B81756C6B3}" type="slidenum">
              <a:rPr lang="en-US" smtClean="0"/>
              <a:t>‹#›</a:t>
            </a:fld>
            <a:endParaRPr lang="en-US"/>
          </a:p>
        </p:txBody>
      </p:sp>
    </p:spTree>
    <p:extLst>
      <p:ext uri="{BB962C8B-B14F-4D97-AF65-F5344CB8AC3E}">
        <p14:creationId xmlns:p14="http://schemas.microsoft.com/office/powerpoint/2010/main" val="2022191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2C223E-511B-B551-78E6-8B4AC1389D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4AFA29-AB30-C731-37B2-5C72AAE2D0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F8D3E1B-DC68-3B64-D4A0-9877F653EB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F423998-A66B-65CB-11CB-5D46621DF391}"/>
              </a:ext>
            </a:extLst>
          </p:cNvPr>
          <p:cNvSpPr>
            <a:spLocks noGrp="1"/>
          </p:cNvSpPr>
          <p:nvPr>
            <p:ph type="dt" sz="half" idx="10"/>
          </p:nvPr>
        </p:nvSpPr>
        <p:spPr/>
        <p:txBody>
          <a:bodyPr/>
          <a:lstStyle/>
          <a:p>
            <a:fld id="{5F567FA1-BAF5-4F57-B83D-EEB5E973DAA4}" type="datetimeFigureOut">
              <a:rPr lang="en-US" smtClean="0"/>
              <a:t>6/9/2024</a:t>
            </a:fld>
            <a:endParaRPr lang="en-US"/>
          </a:p>
        </p:txBody>
      </p:sp>
      <p:sp>
        <p:nvSpPr>
          <p:cNvPr id="6" name="Footer Placeholder 5">
            <a:extLst>
              <a:ext uri="{FF2B5EF4-FFF2-40B4-BE49-F238E27FC236}">
                <a16:creationId xmlns:a16="http://schemas.microsoft.com/office/drawing/2014/main" id="{3316A18D-8B63-1355-F3F6-9BC694D5E8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33F587-27F7-D2EF-1979-B4AC9AC801EA}"/>
              </a:ext>
            </a:extLst>
          </p:cNvPr>
          <p:cNvSpPr>
            <a:spLocks noGrp="1"/>
          </p:cNvSpPr>
          <p:nvPr>
            <p:ph type="sldNum" sz="quarter" idx="12"/>
          </p:nvPr>
        </p:nvSpPr>
        <p:spPr/>
        <p:txBody>
          <a:bodyPr/>
          <a:lstStyle/>
          <a:p>
            <a:fld id="{2ED8E315-C65D-41E2-91CC-89B81756C6B3}" type="slidenum">
              <a:rPr lang="en-US" smtClean="0"/>
              <a:t>‹#›</a:t>
            </a:fld>
            <a:endParaRPr lang="en-US"/>
          </a:p>
        </p:txBody>
      </p:sp>
    </p:spTree>
    <p:extLst>
      <p:ext uri="{BB962C8B-B14F-4D97-AF65-F5344CB8AC3E}">
        <p14:creationId xmlns:p14="http://schemas.microsoft.com/office/powerpoint/2010/main" val="3752529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F8E3E-C9EC-1293-459E-4187750161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B1E7E45-908D-66A9-286C-A351D7895C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F374999-BC9C-241D-AD8F-6E465FC32A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0E1BA3-D242-6F18-DBBD-AED90A16DFC3}"/>
              </a:ext>
            </a:extLst>
          </p:cNvPr>
          <p:cNvSpPr>
            <a:spLocks noGrp="1"/>
          </p:cNvSpPr>
          <p:nvPr>
            <p:ph type="dt" sz="half" idx="10"/>
          </p:nvPr>
        </p:nvSpPr>
        <p:spPr/>
        <p:txBody>
          <a:bodyPr/>
          <a:lstStyle/>
          <a:p>
            <a:fld id="{5F567FA1-BAF5-4F57-B83D-EEB5E973DAA4}" type="datetimeFigureOut">
              <a:rPr lang="en-US" smtClean="0"/>
              <a:t>6/9/2024</a:t>
            </a:fld>
            <a:endParaRPr lang="en-US"/>
          </a:p>
        </p:txBody>
      </p:sp>
      <p:sp>
        <p:nvSpPr>
          <p:cNvPr id="6" name="Footer Placeholder 5">
            <a:extLst>
              <a:ext uri="{FF2B5EF4-FFF2-40B4-BE49-F238E27FC236}">
                <a16:creationId xmlns:a16="http://schemas.microsoft.com/office/drawing/2014/main" id="{A7BC713B-93BA-8805-A7F3-16789B06E8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A5282D-9B16-82D9-0105-BEB6C768DC37}"/>
              </a:ext>
            </a:extLst>
          </p:cNvPr>
          <p:cNvSpPr>
            <a:spLocks noGrp="1"/>
          </p:cNvSpPr>
          <p:nvPr>
            <p:ph type="sldNum" sz="quarter" idx="12"/>
          </p:nvPr>
        </p:nvSpPr>
        <p:spPr/>
        <p:txBody>
          <a:bodyPr/>
          <a:lstStyle/>
          <a:p>
            <a:fld id="{2ED8E315-C65D-41E2-91CC-89B81756C6B3}" type="slidenum">
              <a:rPr lang="en-US" smtClean="0"/>
              <a:t>‹#›</a:t>
            </a:fld>
            <a:endParaRPr lang="en-US"/>
          </a:p>
        </p:txBody>
      </p:sp>
    </p:spTree>
    <p:extLst>
      <p:ext uri="{BB962C8B-B14F-4D97-AF65-F5344CB8AC3E}">
        <p14:creationId xmlns:p14="http://schemas.microsoft.com/office/powerpoint/2010/main" val="457252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5310D3D-BFD3-DFA5-50FF-B02B9C0A27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F552180-F085-C584-F014-46F67671EC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A3F8A9-DF65-198B-8755-CFCA92A7A5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F567FA1-BAF5-4F57-B83D-EEB5E973DAA4}" type="datetimeFigureOut">
              <a:rPr lang="en-US" smtClean="0"/>
              <a:t>6/9/2024</a:t>
            </a:fld>
            <a:endParaRPr lang="en-US"/>
          </a:p>
        </p:txBody>
      </p:sp>
      <p:sp>
        <p:nvSpPr>
          <p:cNvPr id="5" name="Footer Placeholder 4">
            <a:extLst>
              <a:ext uri="{FF2B5EF4-FFF2-40B4-BE49-F238E27FC236}">
                <a16:creationId xmlns:a16="http://schemas.microsoft.com/office/drawing/2014/main" id="{84426FF5-2DD1-37AC-27AB-26BAD5462A4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8277A86-EB64-B0A0-9E96-D5FFAAAE42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ED8E315-C65D-41E2-91CC-89B81756C6B3}" type="slidenum">
              <a:rPr lang="en-US" smtClean="0"/>
              <a:t>‹#›</a:t>
            </a:fld>
            <a:endParaRPr lang="en-US"/>
          </a:p>
        </p:txBody>
      </p:sp>
    </p:spTree>
    <p:extLst>
      <p:ext uri="{BB962C8B-B14F-4D97-AF65-F5344CB8AC3E}">
        <p14:creationId xmlns:p14="http://schemas.microsoft.com/office/powerpoint/2010/main" val="17149780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9BFC0D-7ACE-AE0E-E309-EE7848A43DE7}"/>
              </a:ext>
            </a:extLst>
          </p:cNvPr>
          <p:cNvSpPr>
            <a:spLocks noGrp="1"/>
          </p:cNvSpPr>
          <p:nvPr>
            <p:ph type="ctrTitle"/>
          </p:nvPr>
        </p:nvSpPr>
        <p:spPr>
          <a:xfrm>
            <a:off x="6600082" y="3641807"/>
            <a:ext cx="4805691" cy="989442"/>
          </a:xfrm>
        </p:spPr>
        <p:txBody>
          <a:bodyPr anchor="t">
            <a:normAutofit/>
          </a:bodyPr>
          <a:lstStyle/>
          <a:p>
            <a:pPr algn="l"/>
            <a:r>
              <a:rPr lang="en-US" sz="4000" dirty="0">
                <a:solidFill>
                  <a:schemeClr val="tx2"/>
                </a:solidFill>
              </a:rPr>
              <a:t>IMDB Movie Analysis</a:t>
            </a:r>
          </a:p>
        </p:txBody>
      </p:sp>
      <p:sp>
        <p:nvSpPr>
          <p:cNvPr id="3" name="Subtitle 2">
            <a:extLst>
              <a:ext uri="{FF2B5EF4-FFF2-40B4-BE49-F238E27FC236}">
                <a16:creationId xmlns:a16="http://schemas.microsoft.com/office/drawing/2014/main" id="{D80D5DCA-0153-B059-24DD-23C8A1B132ED}"/>
              </a:ext>
            </a:extLst>
          </p:cNvPr>
          <p:cNvSpPr>
            <a:spLocks noGrp="1"/>
          </p:cNvSpPr>
          <p:nvPr>
            <p:ph type="subTitle" idx="1"/>
          </p:nvPr>
        </p:nvSpPr>
        <p:spPr>
          <a:xfrm>
            <a:off x="6600082" y="4597901"/>
            <a:ext cx="4805691" cy="838831"/>
          </a:xfrm>
        </p:spPr>
        <p:txBody>
          <a:bodyPr anchor="b">
            <a:normAutofit/>
          </a:bodyPr>
          <a:lstStyle/>
          <a:p>
            <a:pPr algn="l"/>
            <a:r>
              <a:rPr lang="en-US" sz="2000" dirty="0">
                <a:solidFill>
                  <a:schemeClr val="tx2"/>
                </a:solidFill>
              </a:rPr>
              <a:t>Understanding factors influencing the Success of Movie on IMDB</a:t>
            </a:r>
          </a:p>
        </p:txBody>
      </p:sp>
      <p:pic>
        <p:nvPicPr>
          <p:cNvPr id="52" name="Graphic 51" descr="Video camera">
            <a:extLst>
              <a:ext uri="{FF2B5EF4-FFF2-40B4-BE49-F238E27FC236}">
                <a16:creationId xmlns:a16="http://schemas.microsoft.com/office/drawing/2014/main" id="{D68CD132-4297-1FB0-0462-68EF05BB380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59" name="Group 58">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60" name="Freeform: Shape 59">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Freeform: Shape 60">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Freeform: Shape 61">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616926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A524E895-C9E7-78D0-9B09-A093170D18B2}"/>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lang="en-US" sz="4800" kern="1200" dirty="0">
                <a:solidFill>
                  <a:srgbClr val="FFFFFF"/>
                </a:solidFill>
                <a:latin typeface="+mj-lt"/>
                <a:ea typeface="+mj-ea"/>
                <a:cs typeface="+mj-cs"/>
              </a:rPr>
              <a:t>Tasks &amp; Insights</a:t>
            </a:r>
          </a:p>
        </p:txBody>
      </p:sp>
      <p:sp>
        <p:nvSpPr>
          <p:cNvPr id="3" name="Text Placeholder 2">
            <a:extLst>
              <a:ext uri="{FF2B5EF4-FFF2-40B4-BE49-F238E27FC236}">
                <a16:creationId xmlns:a16="http://schemas.microsoft.com/office/drawing/2014/main" id="{8D55098D-17D4-606E-B2C9-069196CD25E1}"/>
              </a:ext>
            </a:extLst>
          </p:cNvPr>
          <p:cNvSpPr>
            <a:spLocks noGrp="1"/>
          </p:cNvSpPr>
          <p:nvPr>
            <p:ph type="body" idx="1"/>
          </p:nvPr>
        </p:nvSpPr>
        <p:spPr>
          <a:xfrm>
            <a:off x="1320784" y="4664635"/>
            <a:ext cx="10005951" cy="1616969"/>
          </a:xfrm>
        </p:spPr>
        <p:txBody>
          <a:bodyPr vert="horz" lIns="91440" tIns="45720" rIns="91440" bIns="45720" rtlCol="0" anchor="ctr">
            <a:normAutofit fontScale="92500" lnSpcReduction="10000"/>
          </a:bodyPr>
          <a:lstStyle/>
          <a:p>
            <a:pPr marL="0" indent="0">
              <a:buNone/>
            </a:pPr>
            <a:endParaRPr lang="en-US" sz="2400" kern="1200" dirty="0">
              <a:solidFill>
                <a:schemeClr val="tx1"/>
              </a:solidFill>
              <a:latin typeface="+mn-lt"/>
              <a:ea typeface="+mn-ea"/>
              <a:cs typeface="+mn-cs"/>
            </a:endParaRPr>
          </a:p>
          <a:p>
            <a:pPr marL="0" indent="0">
              <a:buNone/>
            </a:pPr>
            <a:r>
              <a:rPr lang="en-US" sz="2400" kern="1200" dirty="0">
                <a:solidFill>
                  <a:schemeClr val="tx1"/>
                </a:solidFill>
                <a:latin typeface="+mn-lt"/>
                <a:ea typeface="+mn-ea"/>
                <a:cs typeface="+mn-cs"/>
              </a:rPr>
              <a:t>Task D</a:t>
            </a:r>
          </a:p>
          <a:p>
            <a:pPr algn="l"/>
            <a:r>
              <a:rPr lang="en-US" sz="1700" b="1" i="0" dirty="0">
                <a:solidFill>
                  <a:srgbClr val="8492A6"/>
                </a:solidFill>
                <a:effectLst/>
                <a:highlight>
                  <a:srgbClr val="FFFFFF"/>
                </a:highlight>
              </a:rPr>
              <a:t>Director Analysis: </a:t>
            </a:r>
            <a:r>
              <a:rPr lang="en-US" sz="1700" b="0" i="0" dirty="0">
                <a:solidFill>
                  <a:srgbClr val="8492A6"/>
                </a:solidFill>
                <a:effectLst/>
                <a:highlight>
                  <a:srgbClr val="FFFFFF"/>
                </a:highlight>
              </a:rPr>
              <a:t>Influence of directors on movie ratings.</a:t>
            </a:r>
          </a:p>
          <a:p>
            <a:pPr algn="l">
              <a:buFont typeface="Arial" panose="020B0604020202020204" pitchFamily="34" charset="0"/>
              <a:buChar char="•"/>
            </a:pPr>
            <a:r>
              <a:rPr lang="en-US" sz="1700" b="0" i="0" dirty="0">
                <a:solidFill>
                  <a:srgbClr val="8492A6"/>
                </a:solidFill>
                <a:effectLst/>
                <a:highlight>
                  <a:srgbClr val="FFFFFF"/>
                </a:highlight>
              </a:rPr>
              <a:t>Task: Identify the top directors based on their average IMDB score and analyze their contribution to the success of movies using percentile calculations.</a:t>
            </a:r>
          </a:p>
          <a:p>
            <a:pPr marL="0" indent="0">
              <a:buNone/>
            </a:pPr>
            <a:endParaRPr lang="en-US" sz="2400" kern="1200" dirty="0">
              <a:solidFill>
                <a:schemeClr val="tx1"/>
              </a:solidFill>
              <a:latin typeface="+mn-lt"/>
              <a:ea typeface="+mn-ea"/>
              <a:cs typeface="+mn-cs"/>
            </a:endParaRPr>
          </a:p>
        </p:txBody>
      </p:sp>
    </p:spTree>
    <p:extLst>
      <p:ext uri="{BB962C8B-B14F-4D97-AF65-F5344CB8AC3E}">
        <p14:creationId xmlns:p14="http://schemas.microsoft.com/office/powerpoint/2010/main" val="35646592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6CA44B-6D8F-ED0D-7A78-58C4F06F780C}"/>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4000" kern="1200">
                <a:solidFill>
                  <a:srgbClr val="FFFFFF"/>
                </a:solidFill>
                <a:latin typeface="+mj-lt"/>
                <a:ea typeface="+mj-ea"/>
                <a:cs typeface="+mj-cs"/>
              </a:rPr>
              <a:t>Insights (Task D)</a:t>
            </a:r>
          </a:p>
        </p:txBody>
      </p:sp>
      <p:sp>
        <p:nvSpPr>
          <p:cNvPr id="3" name="Text Placeholder 2">
            <a:extLst>
              <a:ext uri="{FF2B5EF4-FFF2-40B4-BE49-F238E27FC236}">
                <a16:creationId xmlns:a16="http://schemas.microsoft.com/office/drawing/2014/main" id="{1CF4F7BF-43C6-446F-180E-A2B18A8E78BD}"/>
              </a:ext>
            </a:extLst>
          </p:cNvPr>
          <p:cNvSpPr>
            <a:spLocks noGrp="1"/>
          </p:cNvSpPr>
          <p:nvPr>
            <p:ph type="body" idx="1"/>
          </p:nvPr>
        </p:nvSpPr>
        <p:spPr>
          <a:xfrm>
            <a:off x="8572499" y="390832"/>
            <a:ext cx="3233585" cy="873612"/>
          </a:xfrm>
        </p:spPr>
        <p:txBody>
          <a:bodyPr vert="horz" lIns="91440" tIns="45720" rIns="91440" bIns="45720" rtlCol="0" anchor="ctr">
            <a:normAutofit/>
          </a:bodyPr>
          <a:lstStyle/>
          <a:p>
            <a:pPr marL="0" indent="0">
              <a:buNone/>
            </a:pPr>
            <a:r>
              <a:rPr lang="en-US" sz="1700" kern="1200">
                <a:solidFill>
                  <a:srgbClr val="FFFFFF"/>
                </a:solidFill>
                <a:latin typeface="+mn-lt"/>
                <a:ea typeface="+mn-ea"/>
                <a:cs typeface="+mn-cs"/>
              </a:rPr>
              <a:t>We concluded the total number of directors who had the highest scores was 671.</a:t>
            </a:r>
          </a:p>
        </p:txBody>
      </p:sp>
      <p:graphicFrame>
        <p:nvGraphicFramePr>
          <p:cNvPr id="4" name="Table 3">
            <a:extLst>
              <a:ext uri="{FF2B5EF4-FFF2-40B4-BE49-F238E27FC236}">
                <a16:creationId xmlns:a16="http://schemas.microsoft.com/office/drawing/2014/main" id="{BBC8B166-4EE8-8701-25BE-7B35E3AA20EF}"/>
              </a:ext>
            </a:extLst>
          </p:cNvPr>
          <p:cNvGraphicFramePr>
            <a:graphicFrameLocks noGrp="1"/>
          </p:cNvGraphicFramePr>
          <p:nvPr>
            <p:extLst>
              <p:ext uri="{D42A27DB-BD31-4B8C-83A1-F6EECF244321}">
                <p14:modId xmlns:p14="http://schemas.microsoft.com/office/powerpoint/2010/main" val="4000876981"/>
              </p:ext>
            </p:extLst>
          </p:nvPr>
        </p:nvGraphicFramePr>
        <p:xfrm>
          <a:off x="432225" y="2199168"/>
          <a:ext cx="11327552" cy="3986412"/>
        </p:xfrm>
        <a:graphic>
          <a:graphicData uri="http://schemas.openxmlformats.org/drawingml/2006/table">
            <a:tbl>
              <a:tblPr firstRow="1" bandRow="1">
                <a:tableStyleId>{9D7B26C5-4107-4FEC-AEDC-1716B250A1EF}</a:tableStyleId>
              </a:tblPr>
              <a:tblGrid>
                <a:gridCol w="2243098">
                  <a:extLst>
                    <a:ext uri="{9D8B030D-6E8A-4147-A177-3AD203B41FA5}">
                      <a16:colId xmlns:a16="http://schemas.microsoft.com/office/drawing/2014/main" val="3921778704"/>
                    </a:ext>
                  </a:extLst>
                </a:gridCol>
                <a:gridCol w="1336940">
                  <a:extLst>
                    <a:ext uri="{9D8B030D-6E8A-4147-A177-3AD203B41FA5}">
                      <a16:colId xmlns:a16="http://schemas.microsoft.com/office/drawing/2014/main" val="739961288"/>
                    </a:ext>
                  </a:extLst>
                </a:gridCol>
                <a:gridCol w="1785673">
                  <a:extLst>
                    <a:ext uri="{9D8B030D-6E8A-4147-A177-3AD203B41FA5}">
                      <a16:colId xmlns:a16="http://schemas.microsoft.com/office/drawing/2014/main" val="1904232704"/>
                    </a:ext>
                  </a:extLst>
                </a:gridCol>
                <a:gridCol w="2729873">
                  <a:extLst>
                    <a:ext uri="{9D8B030D-6E8A-4147-A177-3AD203B41FA5}">
                      <a16:colId xmlns:a16="http://schemas.microsoft.com/office/drawing/2014/main" val="1576725009"/>
                    </a:ext>
                  </a:extLst>
                </a:gridCol>
                <a:gridCol w="3231968">
                  <a:extLst>
                    <a:ext uri="{9D8B030D-6E8A-4147-A177-3AD203B41FA5}">
                      <a16:colId xmlns:a16="http://schemas.microsoft.com/office/drawing/2014/main" val="3106496176"/>
                    </a:ext>
                  </a:extLst>
                </a:gridCol>
              </a:tblGrid>
              <a:tr h="864389">
                <a:tc>
                  <a:txBody>
                    <a:bodyPr/>
                    <a:lstStyle/>
                    <a:p>
                      <a:pPr algn="l" fontAlgn="b"/>
                      <a:r>
                        <a:rPr lang="en-US" sz="2600"/>
                        <a:t>Directors</a:t>
                      </a:r>
                    </a:p>
                  </a:txBody>
                  <a:tcPr marL="11110" marR="11110" marT="11110" marB="0" anchor="b"/>
                </a:tc>
                <a:tc>
                  <a:txBody>
                    <a:bodyPr/>
                    <a:lstStyle/>
                    <a:p>
                      <a:pPr algn="l" fontAlgn="b"/>
                      <a:r>
                        <a:rPr lang="en-US" sz="2600"/>
                        <a:t>Average</a:t>
                      </a:r>
                    </a:p>
                  </a:txBody>
                  <a:tcPr marL="11110" marR="11110" marT="11110" marB="0" anchor="b"/>
                </a:tc>
                <a:tc>
                  <a:txBody>
                    <a:bodyPr/>
                    <a:lstStyle/>
                    <a:p>
                      <a:pPr algn="l" fontAlgn="b"/>
                      <a:r>
                        <a:rPr lang="en-US" sz="2600"/>
                        <a:t>90th Percentile</a:t>
                      </a:r>
                    </a:p>
                  </a:txBody>
                  <a:tcPr marL="11110" marR="11110" marT="11110" marB="0" anchor="b"/>
                </a:tc>
                <a:tc>
                  <a:txBody>
                    <a:bodyPr/>
                    <a:lstStyle/>
                    <a:p>
                      <a:pPr algn="l" fontAlgn="b"/>
                      <a:r>
                        <a:rPr lang="en-US" sz="2600" dirty="0"/>
                        <a:t>Directors with Highest Scores</a:t>
                      </a:r>
                    </a:p>
                  </a:txBody>
                  <a:tcPr marL="11110" marR="11110" marT="11110" marB="0" anchor="b"/>
                </a:tc>
                <a:tc>
                  <a:txBody>
                    <a:bodyPr/>
                    <a:lstStyle/>
                    <a:p>
                      <a:pPr algn="l" fontAlgn="b"/>
                      <a:r>
                        <a:rPr lang="en-US" sz="2600"/>
                        <a:t>Directors with Lower Scores</a:t>
                      </a:r>
                    </a:p>
                  </a:txBody>
                  <a:tcPr marL="11110" marR="11110" marT="11110" marB="0" anchor="b"/>
                </a:tc>
                <a:extLst>
                  <a:ext uri="{0D108BD9-81ED-4DB2-BD59-A6C34878D82A}">
                    <a16:rowId xmlns:a16="http://schemas.microsoft.com/office/drawing/2014/main" val="3424118231"/>
                  </a:ext>
                </a:extLst>
              </a:tr>
              <a:tr h="864389">
                <a:tc>
                  <a:txBody>
                    <a:bodyPr/>
                    <a:lstStyle/>
                    <a:p>
                      <a:pPr algn="l" fontAlgn="b"/>
                      <a:r>
                        <a:rPr lang="en-US" sz="2600" u="none" strike="noStrike">
                          <a:effectLst/>
                          <a:highlight>
                            <a:srgbClr val="F2CEEF"/>
                          </a:highlight>
                        </a:rPr>
                        <a:t>John Blanchard</a:t>
                      </a:r>
                      <a:endParaRPr lang="en-US" sz="2600" b="0" i="0" u="none" strike="noStrike">
                        <a:solidFill>
                          <a:srgbClr val="000000"/>
                        </a:solidFill>
                        <a:effectLst/>
                        <a:highlight>
                          <a:srgbClr val="F2CEEF"/>
                        </a:highlight>
                        <a:latin typeface="Aptos Narrow" panose="020B0004020202020204" pitchFamily="34" charset="0"/>
                      </a:endParaRPr>
                    </a:p>
                  </a:txBody>
                  <a:tcPr marL="11110" marR="11110" marT="11110" marB="0" anchor="b"/>
                </a:tc>
                <a:tc>
                  <a:txBody>
                    <a:bodyPr/>
                    <a:lstStyle/>
                    <a:p>
                      <a:pPr algn="r" fontAlgn="b"/>
                      <a:r>
                        <a:rPr lang="en-US" sz="2600" u="none" strike="noStrike">
                          <a:effectLst/>
                          <a:highlight>
                            <a:srgbClr val="F2CEEF"/>
                          </a:highlight>
                        </a:rPr>
                        <a:t>9.5</a:t>
                      </a:r>
                      <a:endParaRPr lang="en-US" sz="2600" b="0" i="0" u="none" strike="noStrike">
                        <a:solidFill>
                          <a:srgbClr val="000000"/>
                        </a:solidFill>
                        <a:effectLst/>
                        <a:highlight>
                          <a:srgbClr val="F2CEEF"/>
                        </a:highlight>
                        <a:latin typeface="Aptos Narrow" panose="020B0004020202020204" pitchFamily="34" charset="0"/>
                      </a:endParaRPr>
                    </a:p>
                  </a:txBody>
                  <a:tcPr marL="11110" marR="11110" marT="11110" marB="0" anchor="b"/>
                </a:tc>
                <a:tc>
                  <a:txBody>
                    <a:bodyPr/>
                    <a:lstStyle/>
                    <a:p>
                      <a:pPr algn="r" fontAlgn="b"/>
                      <a:r>
                        <a:rPr lang="en-US" sz="2600" u="none" strike="noStrike">
                          <a:effectLst/>
                          <a:highlight>
                            <a:srgbClr val="F2CEEF"/>
                          </a:highlight>
                        </a:rPr>
                        <a:t>7.5</a:t>
                      </a:r>
                      <a:endParaRPr lang="en-US" sz="2600" b="0" i="0" u="none" strike="noStrike">
                        <a:solidFill>
                          <a:srgbClr val="000000"/>
                        </a:solidFill>
                        <a:effectLst/>
                        <a:highlight>
                          <a:srgbClr val="F2CEEF"/>
                        </a:highlight>
                        <a:latin typeface="Aptos Narrow" panose="020B0004020202020204" pitchFamily="34" charset="0"/>
                      </a:endParaRPr>
                    </a:p>
                  </a:txBody>
                  <a:tcPr marL="11110" marR="11110" marT="11110" marB="0" anchor="b"/>
                </a:tc>
                <a:tc>
                  <a:txBody>
                    <a:bodyPr/>
                    <a:lstStyle/>
                    <a:p>
                      <a:pPr algn="r" fontAlgn="b"/>
                      <a:r>
                        <a:rPr lang="en-US" sz="2600" u="none" strike="noStrike">
                          <a:effectLst/>
                          <a:highlight>
                            <a:srgbClr val="F2CEEF"/>
                          </a:highlight>
                        </a:rPr>
                        <a:t>671</a:t>
                      </a:r>
                      <a:endParaRPr lang="en-US" sz="2600" b="0" i="0" u="none" strike="noStrike">
                        <a:solidFill>
                          <a:srgbClr val="000000"/>
                        </a:solidFill>
                        <a:effectLst/>
                        <a:highlight>
                          <a:srgbClr val="F2CEEF"/>
                        </a:highlight>
                        <a:latin typeface="Aptos Narrow" panose="020B0004020202020204" pitchFamily="34" charset="0"/>
                      </a:endParaRPr>
                    </a:p>
                  </a:txBody>
                  <a:tcPr marL="11110" marR="11110" marT="11110" marB="0" anchor="b"/>
                </a:tc>
                <a:tc>
                  <a:txBody>
                    <a:bodyPr/>
                    <a:lstStyle/>
                    <a:p>
                      <a:pPr algn="r" fontAlgn="b"/>
                      <a:r>
                        <a:rPr lang="en-US" sz="2600" u="none" strike="noStrike">
                          <a:effectLst/>
                          <a:highlight>
                            <a:srgbClr val="F2CEEF"/>
                          </a:highlight>
                        </a:rPr>
                        <a:t>4009</a:t>
                      </a:r>
                      <a:endParaRPr lang="en-US" sz="2600" b="0" i="0" u="none" strike="noStrike">
                        <a:solidFill>
                          <a:srgbClr val="000000"/>
                        </a:solidFill>
                        <a:effectLst/>
                        <a:highlight>
                          <a:srgbClr val="F2CEEF"/>
                        </a:highlight>
                        <a:latin typeface="Aptos Narrow" panose="020B0004020202020204" pitchFamily="34" charset="0"/>
                      </a:endParaRPr>
                    </a:p>
                  </a:txBody>
                  <a:tcPr marL="11110" marR="11110" marT="11110" marB="0" anchor="b"/>
                </a:tc>
                <a:extLst>
                  <a:ext uri="{0D108BD9-81ED-4DB2-BD59-A6C34878D82A}">
                    <a16:rowId xmlns:a16="http://schemas.microsoft.com/office/drawing/2014/main" val="1885205842"/>
                  </a:ext>
                </a:extLst>
              </a:tr>
              <a:tr h="464415">
                <a:tc>
                  <a:txBody>
                    <a:bodyPr/>
                    <a:lstStyle/>
                    <a:p>
                      <a:pPr algn="l" fontAlgn="b"/>
                      <a:r>
                        <a:rPr lang="en-US" sz="2600" u="none" strike="noStrike">
                          <a:effectLst/>
                        </a:rPr>
                        <a:t>Mitchell Altieri</a:t>
                      </a:r>
                      <a:endParaRPr lang="en-US" sz="2600" b="0" i="0" u="none" strike="noStrike">
                        <a:solidFill>
                          <a:srgbClr val="000000"/>
                        </a:solidFill>
                        <a:effectLst/>
                        <a:latin typeface="Aptos Narrow" panose="020B0004020202020204" pitchFamily="34" charset="0"/>
                      </a:endParaRPr>
                    </a:p>
                  </a:txBody>
                  <a:tcPr marL="11110" marR="11110" marT="11110" marB="0" anchor="b"/>
                </a:tc>
                <a:tc>
                  <a:txBody>
                    <a:bodyPr/>
                    <a:lstStyle/>
                    <a:p>
                      <a:pPr algn="r" fontAlgn="b"/>
                      <a:r>
                        <a:rPr lang="en-US" sz="2600" u="none" strike="noStrike">
                          <a:effectLst/>
                        </a:rPr>
                        <a:t>8.7</a:t>
                      </a:r>
                      <a:endParaRPr lang="en-US" sz="2600" b="0" i="0" u="none" strike="noStrike">
                        <a:solidFill>
                          <a:srgbClr val="000000"/>
                        </a:solidFill>
                        <a:effectLst/>
                        <a:latin typeface="Aptos Narrow" panose="020B0004020202020204" pitchFamily="34" charset="0"/>
                      </a:endParaRPr>
                    </a:p>
                  </a:txBody>
                  <a:tcPr marL="11110" marR="11110" marT="11110" marB="0" anchor="b"/>
                </a:tc>
                <a:tc>
                  <a:txBody>
                    <a:bodyPr/>
                    <a:lstStyle/>
                    <a:p>
                      <a:pPr algn="l" fontAlgn="b"/>
                      <a:r>
                        <a:rPr lang="en-US" sz="2600" u="none" strike="noStrike">
                          <a:effectLst/>
                        </a:rPr>
                        <a:t> </a:t>
                      </a:r>
                      <a:endParaRPr lang="en-US" sz="2600" b="0" i="0" u="none" strike="noStrike">
                        <a:solidFill>
                          <a:srgbClr val="000000"/>
                        </a:solidFill>
                        <a:effectLst/>
                        <a:latin typeface="Aptos Narrow" panose="020B0004020202020204" pitchFamily="34" charset="0"/>
                      </a:endParaRPr>
                    </a:p>
                  </a:txBody>
                  <a:tcPr marL="11110" marR="11110" marT="11110" marB="0" anchor="b"/>
                </a:tc>
                <a:tc>
                  <a:txBody>
                    <a:bodyPr/>
                    <a:lstStyle/>
                    <a:p>
                      <a:pPr algn="l" fontAlgn="b"/>
                      <a:r>
                        <a:rPr lang="en-US" sz="2600" u="none" strike="noStrike">
                          <a:effectLst/>
                        </a:rPr>
                        <a:t> </a:t>
                      </a:r>
                      <a:endParaRPr lang="en-US" sz="2600" b="0" i="0" u="none" strike="noStrike">
                        <a:solidFill>
                          <a:srgbClr val="000000"/>
                        </a:solidFill>
                        <a:effectLst/>
                        <a:latin typeface="Aptos Narrow" panose="020B0004020202020204" pitchFamily="34" charset="0"/>
                      </a:endParaRPr>
                    </a:p>
                  </a:txBody>
                  <a:tcPr marL="11110" marR="11110" marT="11110" marB="0" anchor="b"/>
                </a:tc>
                <a:tc>
                  <a:txBody>
                    <a:bodyPr/>
                    <a:lstStyle/>
                    <a:p>
                      <a:pPr algn="l" fontAlgn="b"/>
                      <a:r>
                        <a:rPr lang="en-US" sz="2600" u="none" strike="noStrike">
                          <a:effectLst/>
                        </a:rPr>
                        <a:t> </a:t>
                      </a:r>
                      <a:endParaRPr lang="en-US" sz="2600" b="0" i="0" u="none" strike="noStrike">
                        <a:solidFill>
                          <a:srgbClr val="000000"/>
                        </a:solidFill>
                        <a:effectLst/>
                        <a:latin typeface="Aptos Narrow" panose="020B0004020202020204" pitchFamily="34" charset="0"/>
                      </a:endParaRPr>
                    </a:p>
                  </a:txBody>
                  <a:tcPr marL="11110" marR="11110" marT="11110" marB="0" anchor="b"/>
                </a:tc>
                <a:extLst>
                  <a:ext uri="{0D108BD9-81ED-4DB2-BD59-A6C34878D82A}">
                    <a16:rowId xmlns:a16="http://schemas.microsoft.com/office/drawing/2014/main" val="3404301456"/>
                  </a:ext>
                </a:extLst>
              </a:tr>
              <a:tr h="864389">
                <a:tc>
                  <a:txBody>
                    <a:bodyPr/>
                    <a:lstStyle/>
                    <a:p>
                      <a:pPr algn="l" fontAlgn="b"/>
                      <a:r>
                        <a:rPr lang="en-US" sz="2600" u="none" strike="noStrike">
                          <a:effectLst/>
                          <a:highlight>
                            <a:srgbClr val="F2CEEF"/>
                          </a:highlight>
                        </a:rPr>
                        <a:t>Sadyk Sher-Niyaz</a:t>
                      </a:r>
                      <a:endParaRPr lang="en-US" sz="2600" b="0" i="0" u="none" strike="noStrike">
                        <a:solidFill>
                          <a:srgbClr val="000000"/>
                        </a:solidFill>
                        <a:effectLst/>
                        <a:highlight>
                          <a:srgbClr val="F2CEEF"/>
                        </a:highlight>
                        <a:latin typeface="Aptos Narrow" panose="020B0004020202020204" pitchFamily="34" charset="0"/>
                      </a:endParaRPr>
                    </a:p>
                  </a:txBody>
                  <a:tcPr marL="11110" marR="11110" marT="11110" marB="0" anchor="b"/>
                </a:tc>
                <a:tc>
                  <a:txBody>
                    <a:bodyPr/>
                    <a:lstStyle/>
                    <a:p>
                      <a:pPr algn="r" fontAlgn="b"/>
                      <a:r>
                        <a:rPr lang="en-US" sz="2600" u="none" strike="noStrike">
                          <a:effectLst/>
                          <a:highlight>
                            <a:srgbClr val="F2CEEF"/>
                          </a:highlight>
                        </a:rPr>
                        <a:t>8.7</a:t>
                      </a:r>
                      <a:endParaRPr lang="en-US" sz="2600" b="0" i="0" u="none" strike="noStrike">
                        <a:solidFill>
                          <a:srgbClr val="000000"/>
                        </a:solidFill>
                        <a:effectLst/>
                        <a:highlight>
                          <a:srgbClr val="F2CEEF"/>
                        </a:highlight>
                        <a:latin typeface="Aptos Narrow" panose="020B0004020202020204" pitchFamily="34" charset="0"/>
                      </a:endParaRPr>
                    </a:p>
                  </a:txBody>
                  <a:tcPr marL="11110" marR="11110" marT="11110" marB="0" anchor="b"/>
                </a:tc>
                <a:tc>
                  <a:txBody>
                    <a:bodyPr/>
                    <a:lstStyle/>
                    <a:p>
                      <a:pPr algn="l" fontAlgn="b"/>
                      <a:r>
                        <a:rPr lang="en-US" sz="2600" u="none" strike="noStrike">
                          <a:effectLst/>
                          <a:highlight>
                            <a:srgbClr val="F2CEEF"/>
                          </a:highlight>
                        </a:rPr>
                        <a:t> </a:t>
                      </a:r>
                      <a:endParaRPr lang="en-US" sz="2600" b="0" i="0" u="none" strike="noStrike">
                        <a:solidFill>
                          <a:srgbClr val="000000"/>
                        </a:solidFill>
                        <a:effectLst/>
                        <a:highlight>
                          <a:srgbClr val="F2CEEF"/>
                        </a:highlight>
                        <a:latin typeface="Aptos Narrow" panose="020B0004020202020204" pitchFamily="34" charset="0"/>
                      </a:endParaRPr>
                    </a:p>
                  </a:txBody>
                  <a:tcPr marL="11110" marR="11110" marT="11110" marB="0" anchor="b"/>
                </a:tc>
                <a:tc>
                  <a:txBody>
                    <a:bodyPr/>
                    <a:lstStyle/>
                    <a:p>
                      <a:pPr algn="l" fontAlgn="b"/>
                      <a:r>
                        <a:rPr lang="en-US" sz="2600" u="none" strike="noStrike">
                          <a:effectLst/>
                          <a:highlight>
                            <a:srgbClr val="F2CEEF"/>
                          </a:highlight>
                        </a:rPr>
                        <a:t> </a:t>
                      </a:r>
                      <a:endParaRPr lang="en-US" sz="2600" b="0" i="0" u="none" strike="noStrike">
                        <a:solidFill>
                          <a:srgbClr val="000000"/>
                        </a:solidFill>
                        <a:effectLst/>
                        <a:highlight>
                          <a:srgbClr val="F2CEEF"/>
                        </a:highlight>
                        <a:latin typeface="Aptos Narrow" panose="020B0004020202020204" pitchFamily="34" charset="0"/>
                      </a:endParaRPr>
                    </a:p>
                  </a:txBody>
                  <a:tcPr marL="11110" marR="11110" marT="11110" marB="0" anchor="b"/>
                </a:tc>
                <a:tc>
                  <a:txBody>
                    <a:bodyPr/>
                    <a:lstStyle/>
                    <a:p>
                      <a:pPr algn="l" fontAlgn="b"/>
                      <a:r>
                        <a:rPr lang="en-US" sz="2600" u="none" strike="noStrike">
                          <a:effectLst/>
                          <a:highlight>
                            <a:srgbClr val="F2CEEF"/>
                          </a:highlight>
                        </a:rPr>
                        <a:t> </a:t>
                      </a:r>
                      <a:endParaRPr lang="en-US" sz="2600" b="0" i="0" u="none" strike="noStrike">
                        <a:solidFill>
                          <a:srgbClr val="000000"/>
                        </a:solidFill>
                        <a:effectLst/>
                        <a:highlight>
                          <a:srgbClr val="F2CEEF"/>
                        </a:highlight>
                        <a:latin typeface="Aptos Narrow" panose="020B0004020202020204" pitchFamily="34" charset="0"/>
                      </a:endParaRPr>
                    </a:p>
                  </a:txBody>
                  <a:tcPr marL="11110" marR="11110" marT="11110" marB="0" anchor="b"/>
                </a:tc>
                <a:extLst>
                  <a:ext uri="{0D108BD9-81ED-4DB2-BD59-A6C34878D82A}">
                    <a16:rowId xmlns:a16="http://schemas.microsoft.com/office/drawing/2014/main" val="3227896345"/>
                  </a:ext>
                </a:extLst>
              </a:tr>
              <a:tr h="464415">
                <a:tc>
                  <a:txBody>
                    <a:bodyPr/>
                    <a:lstStyle/>
                    <a:p>
                      <a:pPr algn="l" fontAlgn="b"/>
                      <a:r>
                        <a:rPr lang="en-US" sz="2600" u="none" strike="noStrike">
                          <a:effectLst/>
                        </a:rPr>
                        <a:t>Cary Bell</a:t>
                      </a:r>
                      <a:endParaRPr lang="en-US" sz="2600" b="0" i="0" u="none" strike="noStrike">
                        <a:solidFill>
                          <a:srgbClr val="000000"/>
                        </a:solidFill>
                        <a:effectLst/>
                        <a:latin typeface="Aptos Narrow" panose="020B0004020202020204" pitchFamily="34" charset="0"/>
                      </a:endParaRPr>
                    </a:p>
                  </a:txBody>
                  <a:tcPr marL="11110" marR="11110" marT="11110" marB="0" anchor="b"/>
                </a:tc>
                <a:tc>
                  <a:txBody>
                    <a:bodyPr/>
                    <a:lstStyle/>
                    <a:p>
                      <a:pPr algn="r" fontAlgn="b"/>
                      <a:r>
                        <a:rPr lang="en-US" sz="2600" u="none" strike="noStrike">
                          <a:effectLst/>
                        </a:rPr>
                        <a:t>8.7</a:t>
                      </a:r>
                      <a:endParaRPr lang="en-US" sz="2600" b="0" i="0" u="none" strike="noStrike">
                        <a:solidFill>
                          <a:srgbClr val="000000"/>
                        </a:solidFill>
                        <a:effectLst/>
                        <a:latin typeface="Aptos Narrow" panose="020B0004020202020204" pitchFamily="34" charset="0"/>
                      </a:endParaRPr>
                    </a:p>
                  </a:txBody>
                  <a:tcPr marL="11110" marR="11110" marT="11110" marB="0" anchor="b"/>
                </a:tc>
                <a:tc>
                  <a:txBody>
                    <a:bodyPr/>
                    <a:lstStyle/>
                    <a:p>
                      <a:pPr algn="l" fontAlgn="b"/>
                      <a:r>
                        <a:rPr lang="en-US" sz="2600" u="none" strike="noStrike">
                          <a:effectLst/>
                        </a:rPr>
                        <a:t> </a:t>
                      </a:r>
                      <a:endParaRPr lang="en-US" sz="2600" b="0" i="0" u="none" strike="noStrike">
                        <a:solidFill>
                          <a:srgbClr val="000000"/>
                        </a:solidFill>
                        <a:effectLst/>
                        <a:latin typeface="Aptos Narrow" panose="020B0004020202020204" pitchFamily="34" charset="0"/>
                      </a:endParaRPr>
                    </a:p>
                  </a:txBody>
                  <a:tcPr marL="11110" marR="11110" marT="11110" marB="0" anchor="b"/>
                </a:tc>
                <a:tc>
                  <a:txBody>
                    <a:bodyPr/>
                    <a:lstStyle/>
                    <a:p>
                      <a:pPr algn="l" fontAlgn="b"/>
                      <a:r>
                        <a:rPr lang="en-US" sz="2600" u="none" strike="noStrike">
                          <a:effectLst/>
                        </a:rPr>
                        <a:t> </a:t>
                      </a:r>
                      <a:endParaRPr lang="en-US" sz="2600" b="0" i="0" u="none" strike="noStrike">
                        <a:solidFill>
                          <a:srgbClr val="000000"/>
                        </a:solidFill>
                        <a:effectLst/>
                        <a:latin typeface="Aptos Narrow" panose="020B0004020202020204" pitchFamily="34" charset="0"/>
                      </a:endParaRPr>
                    </a:p>
                  </a:txBody>
                  <a:tcPr marL="11110" marR="11110" marT="11110" marB="0" anchor="b"/>
                </a:tc>
                <a:tc>
                  <a:txBody>
                    <a:bodyPr/>
                    <a:lstStyle/>
                    <a:p>
                      <a:pPr algn="l" fontAlgn="b"/>
                      <a:r>
                        <a:rPr lang="en-US" sz="2600" u="none" strike="noStrike">
                          <a:effectLst/>
                        </a:rPr>
                        <a:t> </a:t>
                      </a:r>
                      <a:endParaRPr lang="en-US" sz="2600" b="0" i="0" u="none" strike="noStrike">
                        <a:solidFill>
                          <a:srgbClr val="000000"/>
                        </a:solidFill>
                        <a:effectLst/>
                        <a:latin typeface="Aptos Narrow" panose="020B0004020202020204" pitchFamily="34" charset="0"/>
                      </a:endParaRPr>
                    </a:p>
                  </a:txBody>
                  <a:tcPr marL="11110" marR="11110" marT="11110" marB="0" anchor="b"/>
                </a:tc>
                <a:extLst>
                  <a:ext uri="{0D108BD9-81ED-4DB2-BD59-A6C34878D82A}">
                    <a16:rowId xmlns:a16="http://schemas.microsoft.com/office/drawing/2014/main" val="3451226227"/>
                  </a:ext>
                </a:extLst>
              </a:tr>
              <a:tr h="464415">
                <a:tc>
                  <a:txBody>
                    <a:bodyPr/>
                    <a:lstStyle/>
                    <a:p>
                      <a:pPr algn="l" fontAlgn="b"/>
                      <a:r>
                        <a:rPr lang="en-US" sz="2600" u="none" strike="noStrike">
                          <a:effectLst/>
                          <a:highlight>
                            <a:srgbClr val="F2CEEF"/>
                          </a:highlight>
                        </a:rPr>
                        <a:t>Mike Mayhall</a:t>
                      </a:r>
                      <a:endParaRPr lang="en-US" sz="2600" b="0" i="0" u="none" strike="noStrike">
                        <a:solidFill>
                          <a:srgbClr val="000000"/>
                        </a:solidFill>
                        <a:effectLst/>
                        <a:highlight>
                          <a:srgbClr val="F2CEEF"/>
                        </a:highlight>
                        <a:latin typeface="Aptos Narrow" panose="020B0004020202020204" pitchFamily="34" charset="0"/>
                      </a:endParaRPr>
                    </a:p>
                  </a:txBody>
                  <a:tcPr marL="11110" marR="11110" marT="11110" marB="0" anchor="b"/>
                </a:tc>
                <a:tc>
                  <a:txBody>
                    <a:bodyPr/>
                    <a:lstStyle/>
                    <a:p>
                      <a:pPr algn="r" fontAlgn="b"/>
                      <a:r>
                        <a:rPr lang="en-US" sz="2600" u="none" strike="noStrike">
                          <a:effectLst/>
                          <a:highlight>
                            <a:srgbClr val="F2CEEF"/>
                          </a:highlight>
                        </a:rPr>
                        <a:t>8.6</a:t>
                      </a:r>
                      <a:endParaRPr lang="en-US" sz="2600" b="0" i="0" u="none" strike="noStrike">
                        <a:solidFill>
                          <a:srgbClr val="000000"/>
                        </a:solidFill>
                        <a:effectLst/>
                        <a:highlight>
                          <a:srgbClr val="F2CEEF"/>
                        </a:highlight>
                        <a:latin typeface="Aptos Narrow" panose="020B0004020202020204" pitchFamily="34" charset="0"/>
                      </a:endParaRPr>
                    </a:p>
                  </a:txBody>
                  <a:tcPr marL="11110" marR="11110" marT="11110" marB="0" anchor="b"/>
                </a:tc>
                <a:tc>
                  <a:txBody>
                    <a:bodyPr/>
                    <a:lstStyle/>
                    <a:p>
                      <a:pPr algn="l" fontAlgn="b"/>
                      <a:r>
                        <a:rPr lang="en-US" sz="2600" u="none" strike="noStrike">
                          <a:effectLst/>
                          <a:highlight>
                            <a:srgbClr val="F2CEEF"/>
                          </a:highlight>
                        </a:rPr>
                        <a:t> </a:t>
                      </a:r>
                      <a:endParaRPr lang="en-US" sz="2600" b="0" i="0" u="none" strike="noStrike">
                        <a:solidFill>
                          <a:srgbClr val="000000"/>
                        </a:solidFill>
                        <a:effectLst/>
                        <a:highlight>
                          <a:srgbClr val="F2CEEF"/>
                        </a:highlight>
                        <a:latin typeface="Aptos Narrow" panose="020B0004020202020204" pitchFamily="34" charset="0"/>
                      </a:endParaRPr>
                    </a:p>
                  </a:txBody>
                  <a:tcPr marL="11110" marR="11110" marT="11110" marB="0" anchor="b"/>
                </a:tc>
                <a:tc>
                  <a:txBody>
                    <a:bodyPr/>
                    <a:lstStyle/>
                    <a:p>
                      <a:pPr algn="l" fontAlgn="b"/>
                      <a:r>
                        <a:rPr lang="en-US" sz="2600" u="none" strike="noStrike">
                          <a:effectLst/>
                          <a:highlight>
                            <a:srgbClr val="F2CEEF"/>
                          </a:highlight>
                        </a:rPr>
                        <a:t> </a:t>
                      </a:r>
                      <a:endParaRPr lang="en-US" sz="2600" b="0" i="0" u="none" strike="noStrike">
                        <a:solidFill>
                          <a:srgbClr val="000000"/>
                        </a:solidFill>
                        <a:effectLst/>
                        <a:highlight>
                          <a:srgbClr val="F2CEEF"/>
                        </a:highlight>
                        <a:latin typeface="Aptos Narrow" panose="020B0004020202020204" pitchFamily="34" charset="0"/>
                      </a:endParaRPr>
                    </a:p>
                  </a:txBody>
                  <a:tcPr marL="11110" marR="11110" marT="11110" marB="0" anchor="b"/>
                </a:tc>
                <a:tc>
                  <a:txBody>
                    <a:bodyPr/>
                    <a:lstStyle/>
                    <a:p>
                      <a:pPr algn="l" fontAlgn="b"/>
                      <a:r>
                        <a:rPr lang="en-US" sz="2600" u="none" strike="noStrike" dirty="0">
                          <a:effectLst/>
                          <a:highlight>
                            <a:srgbClr val="F2CEEF"/>
                          </a:highlight>
                        </a:rPr>
                        <a:t> </a:t>
                      </a:r>
                      <a:endParaRPr lang="en-US" sz="2600" b="0" i="0" u="none" strike="noStrike" dirty="0">
                        <a:solidFill>
                          <a:srgbClr val="000000"/>
                        </a:solidFill>
                        <a:effectLst/>
                        <a:highlight>
                          <a:srgbClr val="F2CEEF"/>
                        </a:highlight>
                        <a:latin typeface="Aptos Narrow" panose="020B0004020202020204" pitchFamily="34" charset="0"/>
                      </a:endParaRPr>
                    </a:p>
                  </a:txBody>
                  <a:tcPr marL="11110" marR="11110" marT="11110" marB="0" anchor="b"/>
                </a:tc>
                <a:extLst>
                  <a:ext uri="{0D108BD9-81ED-4DB2-BD59-A6C34878D82A}">
                    <a16:rowId xmlns:a16="http://schemas.microsoft.com/office/drawing/2014/main" val="2313993561"/>
                  </a:ext>
                </a:extLst>
              </a:tr>
            </a:tbl>
          </a:graphicData>
        </a:graphic>
      </p:graphicFrame>
    </p:spTree>
    <p:extLst>
      <p:ext uri="{BB962C8B-B14F-4D97-AF65-F5344CB8AC3E}">
        <p14:creationId xmlns:p14="http://schemas.microsoft.com/office/powerpoint/2010/main" val="29841879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A524E895-C9E7-78D0-9B09-A093170D18B2}"/>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lang="en-US" sz="4800" kern="1200" dirty="0">
                <a:solidFill>
                  <a:srgbClr val="FFFFFF"/>
                </a:solidFill>
                <a:latin typeface="+mj-lt"/>
                <a:ea typeface="+mj-ea"/>
                <a:cs typeface="+mj-cs"/>
              </a:rPr>
              <a:t>Tasks &amp; Insights</a:t>
            </a:r>
          </a:p>
        </p:txBody>
      </p:sp>
      <p:sp>
        <p:nvSpPr>
          <p:cNvPr id="3" name="Text Placeholder 2">
            <a:extLst>
              <a:ext uri="{FF2B5EF4-FFF2-40B4-BE49-F238E27FC236}">
                <a16:creationId xmlns:a16="http://schemas.microsoft.com/office/drawing/2014/main" id="{8D55098D-17D4-606E-B2C9-069196CD25E1}"/>
              </a:ext>
            </a:extLst>
          </p:cNvPr>
          <p:cNvSpPr>
            <a:spLocks noGrp="1"/>
          </p:cNvSpPr>
          <p:nvPr>
            <p:ph type="body" idx="1"/>
          </p:nvPr>
        </p:nvSpPr>
        <p:spPr>
          <a:xfrm>
            <a:off x="1320784" y="4664635"/>
            <a:ext cx="10005951" cy="1616969"/>
          </a:xfrm>
        </p:spPr>
        <p:txBody>
          <a:bodyPr vert="horz" lIns="91440" tIns="45720" rIns="91440" bIns="45720" rtlCol="0" anchor="ctr">
            <a:normAutofit fontScale="92500" lnSpcReduction="10000"/>
          </a:bodyPr>
          <a:lstStyle/>
          <a:p>
            <a:pPr marL="0" indent="0">
              <a:buNone/>
            </a:pPr>
            <a:endParaRPr lang="en-US" sz="2400" kern="1200" dirty="0">
              <a:solidFill>
                <a:schemeClr val="tx1"/>
              </a:solidFill>
              <a:latin typeface="+mn-lt"/>
              <a:ea typeface="+mn-ea"/>
              <a:cs typeface="+mn-cs"/>
            </a:endParaRPr>
          </a:p>
          <a:p>
            <a:pPr marL="0" indent="0">
              <a:buNone/>
            </a:pPr>
            <a:r>
              <a:rPr lang="en-US" sz="2400" kern="1200" dirty="0">
                <a:solidFill>
                  <a:schemeClr val="tx1"/>
                </a:solidFill>
                <a:latin typeface="+mn-lt"/>
                <a:ea typeface="+mn-ea"/>
                <a:cs typeface="+mn-cs"/>
              </a:rPr>
              <a:t>Task E</a:t>
            </a:r>
          </a:p>
          <a:p>
            <a:pPr algn="l"/>
            <a:r>
              <a:rPr lang="en-US" sz="1600" b="1" i="0" dirty="0">
                <a:solidFill>
                  <a:srgbClr val="8492A6"/>
                </a:solidFill>
                <a:effectLst/>
                <a:highlight>
                  <a:srgbClr val="FFFFFF"/>
                </a:highlight>
              </a:rPr>
              <a:t>Budget Analysis:</a:t>
            </a:r>
            <a:r>
              <a:rPr lang="en-US" sz="1600" b="0" i="0" dirty="0">
                <a:solidFill>
                  <a:srgbClr val="8492A6"/>
                </a:solidFill>
                <a:effectLst/>
                <a:highlight>
                  <a:srgbClr val="FFFFFF"/>
                </a:highlight>
              </a:rPr>
              <a:t> Explore the relationship between movie budgets and their financial success.</a:t>
            </a:r>
          </a:p>
          <a:p>
            <a:pPr algn="l">
              <a:buFont typeface="Arial" panose="020B0604020202020204" pitchFamily="34" charset="0"/>
              <a:buChar char="•"/>
            </a:pPr>
            <a:r>
              <a:rPr lang="en-US" sz="1600" b="0" i="0" dirty="0">
                <a:solidFill>
                  <a:srgbClr val="8492A6"/>
                </a:solidFill>
                <a:effectLst/>
                <a:highlight>
                  <a:srgbClr val="FFFFFF"/>
                </a:highlight>
              </a:rPr>
              <a:t>Task: Analyze the correlation between movie budgets and gross earnings, and identify the movies with the highest profit margin.</a:t>
            </a:r>
          </a:p>
          <a:p>
            <a:pPr marL="0" indent="0">
              <a:buNone/>
            </a:pPr>
            <a:endParaRPr lang="en-US" sz="2400" kern="1200" dirty="0">
              <a:solidFill>
                <a:schemeClr val="tx1"/>
              </a:solidFill>
              <a:latin typeface="+mn-lt"/>
              <a:ea typeface="+mn-ea"/>
              <a:cs typeface="+mn-cs"/>
            </a:endParaRPr>
          </a:p>
        </p:txBody>
      </p:sp>
    </p:spTree>
    <p:extLst>
      <p:ext uri="{BB962C8B-B14F-4D97-AF65-F5344CB8AC3E}">
        <p14:creationId xmlns:p14="http://schemas.microsoft.com/office/powerpoint/2010/main" val="4988583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F541DB91-0B10-46D9-B34B-7BFF960260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9CF7FE1C-8BC5-4B0C-A2BC-93AB72C90F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C104BCC-D7BB-D93E-BFC5-E22DB316D487}"/>
              </a:ext>
            </a:extLst>
          </p:cNvPr>
          <p:cNvSpPr>
            <a:spLocks noGrp="1"/>
          </p:cNvSpPr>
          <p:nvPr>
            <p:ph type="title"/>
          </p:nvPr>
        </p:nvSpPr>
        <p:spPr>
          <a:xfrm>
            <a:off x="5526156" y="365125"/>
            <a:ext cx="5827643" cy="1433433"/>
          </a:xfrm>
        </p:spPr>
        <p:txBody>
          <a:bodyPr vert="horz" lIns="91440" tIns="45720" rIns="91440" bIns="45720" rtlCol="0" anchor="b">
            <a:normAutofit/>
          </a:bodyPr>
          <a:lstStyle/>
          <a:p>
            <a:r>
              <a:rPr lang="en-US" kern="1200" dirty="0">
                <a:solidFill>
                  <a:schemeClr val="tx1"/>
                </a:solidFill>
                <a:latin typeface="+mj-lt"/>
                <a:ea typeface="+mj-ea"/>
                <a:cs typeface="+mj-cs"/>
              </a:rPr>
              <a:t>Insights </a:t>
            </a:r>
            <a:r>
              <a:rPr lang="en-US" sz="3600" kern="1200" dirty="0">
                <a:solidFill>
                  <a:schemeClr val="tx1"/>
                </a:solidFill>
                <a:latin typeface="+mj-lt"/>
                <a:ea typeface="+mj-ea"/>
                <a:cs typeface="+mj-cs"/>
              </a:rPr>
              <a:t>(Task E)</a:t>
            </a:r>
            <a:endParaRPr lang="en-US" kern="1200" dirty="0">
              <a:solidFill>
                <a:schemeClr val="tx1"/>
              </a:solidFill>
              <a:latin typeface="+mj-lt"/>
              <a:ea typeface="+mj-ea"/>
              <a:cs typeface="+mj-cs"/>
            </a:endParaRPr>
          </a:p>
        </p:txBody>
      </p:sp>
      <p:sp>
        <p:nvSpPr>
          <p:cNvPr id="3" name="Text Placeholder 2">
            <a:extLst>
              <a:ext uri="{FF2B5EF4-FFF2-40B4-BE49-F238E27FC236}">
                <a16:creationId xmlns:a16="http://schemas.microsoft.com/office/drawing/2014/main" id="{13B4AC4C-CD04-9F0D-054B-702E5AB52087}"/>
              </a:ext>
            </a:extLst>
          </p:cNvPr>
          <p:cNvSpPr>
            <a:spLocks noGrp="1"/>
          </p:cNvSpPr>
          <p:nvPr>
            <p:ph type="body" idx="1"/>
          </p:nvPr>
        </p:nvSpPr>
        <p:spPr>
          <a:xfrm>
            <a:off x="5526156" y="2055813"/>
            <a:ext cx="5689835" cy="862485"/>
          </a:xfrm>
        </p:spPr>
        <p:txBody>
          <a:bodyPr vert="horz" lIns="91440" tIns="45720" rIns="91440" bIns="45720" rtlCol="0" anchor="t">
            <a:normAutofit/>
          </a:bodyPr>
          <a:lstStyle/>
          <a:p>
            <a:pPr marL="0" indent="0">
              <a:buNone/>
            </a:pPr>
            <a:r>
              <a:rPr lang="en-US" sz="2000" dirty="0"/>
              <a:t>We established that the movie with the highest profit margin was Avatar.</a:t>
            </a:r>
          </a:p>
        </p:txBody>
      </p:sp>
      <p:graphicFrame>
        <p:nvGraphicFramePr>
          <p:cNvPr id="4" name="Table 3">
            <a:extLst>
              <a:ext uri="{FF2B5EF4-FFF2-40B4-BE49-F238E27FC236}">
                <a16:creationId xmlns:a16="http://schemas.microsoft.com/office/drawing/2014/main" id="{17A4E6FA-59A8-A4F9-5D03-86E3FA66C151}"/>
              </a:ext>
            </a:extLst>
          </p:cNvPr>
          <p:cNvGraphicFramePr>
            <a:graphicFrameLocks noGrp="1"/>
          </p:cNvGraphicFramePr>
          <p:nvPr>
            <p:extLst>
              <p:ext uri="{D42A27DB-BD31-4B8C-83A1-F6EECF244321}">
                <p14:modId xmlns:p14="http://schemas.microsoft.com/office/powerpoint/2010/main" val="834518046"/>
              </p:ext>
            </p:extLst>
          </p:nvPr>
        </p:nvGraphicFramePr>
        <p:xfrm>
          <a:off x="1206230" y="3176368"/>
          <a:ext cx="6215974" cy="3341113"/>
        </p:xfrm>
        <a:graphic>
          <a:graphicData uri="http://schemas.openxmlformats.org/drawingml/2006/table">
            <a:tbl>
              <a:tblPr firstRow="1" bandRow="1">
                <a:solidFill>
                  <a:schemeClr val="accent1">
                    <a:lumMod val="20000"/>
                    <a:lumOff val="80000"/>
                  </a:schemeClr>
                </a:solidFill>
                <a:tableStyleId>{5C22544A-7EE6-4342-B048-85BDC9FD1C3A}</a:tableStyleId>
              </a:tblPr>
              <a:tblGrid>
                <a:gridCol w="1352144">
                  <a:extLst>
                    <a:ext uri="{9D8B030D-6E8A-4147-A177-3AD203B41FA5}">
                      <a16:colId xmlns:a16="http://schemas.microsoft.com/office/drawing/2014/main" val="262378741"/>
                    </a:ext>
                  </a:extLst>
                </a:gridCol>
                <a:gridCol w="933856">
                  <a:extLst>
                    <a:ext uri="{9D8B030D-6E8A-4147-A177-3AD203B41FA5}">
                      <a16:colId xmlns:a16="http://schemas.microsoft.com/office/drawing/2014/main" val="1070496933"/>
                    </a:ext>
                  </a:extLst>
                </a:gridCol>
                <a:gridCol w="848327">
                  <a:extLst>
                    <a:ext uri="{9D8B030D-6E8A-4147-A177-3AD203B41FA5}">
                      <a16:colId xmlns:a16="http://schemas.microsoft.com/office/drawing/2014/main" val="3736425806"/>
                    </a:ext>
                  </a:extLst>
                </a:gridCol>
                <a:gridCol w="940738">
                  <a:extLst>
                    <a:ext uri="{9D8B030D-6E8A-4147-A177-3AD203B41FA5}">
                      <a16:colId xmlns:a16="http://schemas.microsoft.com/office/drawing/2014/main" val="780471849"/>
                    </a:ext>
                  </a:extLst>
                </a:gridCol>
                <a:gridCol w="886042">
                  <a:extLst>
                    <a:ext uri="{9D8B030D-6E8A-4147-A177-3AD203B41FA5}">
                      <a16:colId xmlns:a16="http://schemas.microsoft.com/office/drawing/2014/main" val="2440894931"/>
                    </a:ext>
                  </a:extLst>
                </a:gridCol>
                <a:gridCol w="1254867">
                  <a:extLst>
                    <a:ext uri="{9D8B030D-6E8A-4147-A177-3AD203B41FA5}">
                      <a16:colId xmlns:a16="http://schemas.microsoft.com/office/drawing/2014/main" val="2435164147"/>
                    </a:ext>
                  </a:extLst>
                </a:gridCol>
              </a:tblGrid>
              <a:tr h="991759">
                <a:tc>
                  <a:txBody>
                    <a:bodyPr/>
                    <a:lstStyle/>
                    <a:p>
                      <a:pPr algn="l" fontAlgn="b"/>
                      <a:r>
                        <a:rPr lang="en-US" sz="1200" b="1" u="none" strike="noStrike" cap="all" spc="60" dirty="0">
                          <a:solidFill>
                            <a:schemeClr val="tx1"/>
                          </a:solidFill>
                          <a:effectLst/>
                        </a:rPr>
                        <a:t>Movie Title</a:t>
                      </a:r>
                      <a:endParaRPr lang="en-US" sz="1200" b="1" i="0" u="none" strike="noStrike" cap="all" spc="60" dirty="0">
                        <a:solidFill>
                          <a:schemeClr val="tx1"/>
                        </a:solidFill>
                        <a:effectLst/>
                        <a:latin typeface="Aptos Narrow" panose="020B0004020202020204" pitchFamily="34" charset="0"/>
                      </a:endParaRPr>
                    </a:p>
                  </a:txBody>
                  <a:tcPr marL="75624" marR="75624" marT="75624" marB="75624" anchor="b">
                    <a:lnL w="12700" cmpd="sng">
                      <a:noFill/>
                    </a:lnL>
                    <a:lnR w="12700" cmpd="sng">
                      <a:noFill/>
                    </a:lnR>
                    <a:lnT w="12700" cmpd="sng">
                      <a:noFill/>
                    </a:lnT>
                    <a:lnB w="38100" cmpd="sng">
                      <a:noFill/>
                    </a:lnB>
                    <a:noFill/>
                  </a:tcPr>
                </a:tc>
                <a:tc>
                  <a:txBody>
                    <a:bodyPr/>
                    <a:lstStyle/>
                    <a:p>
                      <a:pPr algn="l" fontAlgn="b"/>
                      <a:r>
                        <a:rPr lang="en-US" sz="1200" b="1" u="none" strike="noStrike" cap="all" spc="60" dirty="0">
                          <a:solidFill>
                            <a:schemeClr val="tx1"/>
                          </a:solidFill>
                          <a:effectLst/>
                        </a:rPr>
                        <a:t>Budget</a:t>
                      </a:r>
                      <a:endParaRPr lang="en-US" sz="1200" b="1" i="0" u="none" strike="noStrike" cap="all" spc="60" dirty="0">
                        <a:solidFill>
                          <a:schemeClr val="tx1"/>
                        </a:solidFill>
                        <a:effectLst/>
                        <a:latin typeface="Aptos Narrow" panose="020B0004020202020204" pitchFamily="34" charset="0"/>
                      </a:endParaRPr>
                    </a:p>
                  </a:txBody>
                  <a:tcPr marL="75624" marR="75624" marT="75624" marB="75624" anchor="b">
                    <a:lnL w="12700" cmpd="sng">
                      <a:noFill/>
                    </a:lnL>
                    <a:lnR w="12700" cmpd="sng">
                      <a:noFill/>
                    </a:lnR>
                    <a:lnT w="12700" cmpd="sng">
                      <a:noFill/>
                    </a:lnT>
                    <a:lnB w="38100" cmpd="sng">
                      <a:noFill/>
                    </a:lnB>
                    <a:noFill/>
                  </a:tcPr>
                </a:tc>
                <a:tc>
                  <a:txBody>
                    <a:bodyPr/>
                    <a:lstStyle/>
                    <a:p>
                      <a:pPr algn="l" fontAlgn="b"/>
                      <a:r>
                        <a:rPr lang="en-US" sz="1200" b="1" u="none" strike="noStrike" cap="all" spc="60" dirty="0">
                          <a:solidFill>
                            <a:schemeClr val="tx1"/>
                          </a:solidFill>
                          <a:effectLst/>
                        </a:rPr>
                        <a:t>Gross</a:t>
                      </a:r>
                      <a:endParaRPr lang="en-US" sz="1200" b="1" i="0" u="none" strike="noStrike" cap="all" spc="60" dirty="0">
                        <a:solidFill>
                          <a:schemeClr val="tx1"/>
                        </a:solidFill>
                        <a:effectLst/>
                        <a:latin typeface="Aptos Narrow" panose="020B0004020202020204" pitchFamily="34" charset="0"/>
                      </a:endParaRPr>
                    </a:p>
                  </a:txBody>
                  <a:tcPr marL="75624" marR="75624" marT="75624" marB="75624" anchor="b">
                    <a:lnL w="12700" cmpd="sng">
                      <a:noFill/>
                    </a:lnL>
                    <a:lnR w="12700" cmpd="sng">
                      <a:noFill/>
                    </a:lnR>
                    <a:lnT w="12700" cmpd="sng">
                      <a:noFill/>
                    </a:lnT>
                    <a:lnB w="38100" cmpd="sng">
                      <a:noFill/>
                    </a:lnB>
                    <a:noFill/>
                  </a:tcPr>
                </a:tc>
                <a:tc>
                  <a:txBody>
                    <a:bodyPr/>
                    <a:lstStyle/>
                    <a:p>
                      <a:pPr algn="l" fontAlgn="b"/>
                      <a:r>
                        <a:rPr lang="en-US" sz="1200" b="1" u="none" strike="noStrike" cap="all" spc="60" dirty="0">
                          <a:solidFill>
                            <a:schemeClr val="tx1"/>
                          </a:solidFill>
                          <a:effectLst/>
                        </a:rPr>
                        <a:t>Profit</a:t>
                      </a:r>
                      <a:endParaRPr lang="en-US" sz="1200" b="1" i="0" u="none" strike="noStrike" cap="all" spc="60" dirty="0">
                        <a:solidFill>
                          <a:schemeClr val="tx1"/>
                        </a:solidFill>
                        <a:effectLst/>
                        <a:latin typeface="Aptos Narrow" panose="020B0004020202020204" pitchFamily="34" charset="0"/>
                      </a:endParaRPr>
                    </a:p>
                  </a:txBody>
                  <a:tcPr marL="75624" marR="75624" marT="75624" marB="75624" anchor="b">
                    <a:lnL w="12700" cmpd="sng">
                      <a:noFill/>
                    </a:lnL>
                    <a:lnR w="12700" cmpd="sng">
                      <a:noFill/>
                    </a:lnR>
                    <a:lnT w="12700" cmpd="sng">
                      <a:noFill/>
                    </a:lnT>
                    <a:lnB w="38100" cmpd="sng">
                      <a:noFill/>
                    </a:lnB>
                    <a:noFill/>
                  </a:tcPr>
                </a:tc>
                <a:tc>
                  <a:txBody>
                    <a:bodyPr/>
                    <a:lstStyle/>
                    <a:p>
                      <a:pPr algn="l" fontAlgn="b"/>
                      <a:r>
                        <a:rPr lang="en-US" sz="1200" b="1" u="none" strike="noStrike" cap="all" spc="60" dirty="0">
                          <a:solidFill>
                            <a:schemeClr val="tx1"/>
                          </a:solidFill>
                          <a:effectLst/>
                        </a:rPr>
                        <a:t>Highest Profit Margin</a:t>
                      </a:r>
                      <a:endParaRPr lang="en-US" sz="1200" b="1" i="0" u="none" strike="noStrike" cap="all" spc="60" dirty="0">
                        <a:solidFill>
                          <a:schemeClr val="tx1"/>
                        </a:solidFill>
                        <a:effectLst/>
                        <a:latin typeface="Aptos Narrow" panose="020B0004020202020204" pitchFamily="34" charset="0"/>
                      </a:endParaRPr>
                    </a:p>
                  </a:txBody>
                  <a:tcPr marL="75624" marR="75624" marT="75624" marB="75624" anchor="b">
                    <a:lnL w="12700" cmpd="sng">
                      <a:noFill/>
                    </a:lnL>
                    <a:lnR w="12700" cmpd="sng">
                      <a:noFill/>
                    </a:lnR>
                    <a:lnT w="12700" cmpd="sng">
                      <a:noFill/>
                    </a:lnT>
                    <a:lnB w="38100" cmpd="sng">
                      <a:noFill/>
                    </a:lnB>
                    <a:noFill/>
                  </a:tcPr>
                </a:tc>
                <a:tc>
                  <a:txBody>
                    <a:bodyPr/>
                    <a:lstStyle/>
                    <a:p>
                      <a:pPr algn="l" fontAlgn="b"/>
                      <a:r>
                        <a:rPr lang="en-US" sz="1200" b="1" u="none" strike="noStrike" cap="all" spc="60" dirty="0">
                          <a:solidFill>
                            <a:schemeClr val="tx1"/>
                          </a:solidFill>
                          <a:effectLst/>
                        </a:rPr>
                        <a:t>Correlation Coefficient</a:t>
                      </a:r>
                      <a:endParaRPr lang="en-US" sz="1200" b="1" i="0" u="none" strike="noStrike" cap="all" spc="60" dirty="0">
                        <a:solidFill>
                          <a:schemeClr val="tx1"/>
                        </a:solidFill>
                        <a:effectLst/>
                        <a:latin typeface="Aptos Narrow" panose="020B0004020202020204" pitchFamily="34" charset="0"/>
                      </a:endParaRPr>
                    </a:p>
                  </a:txBody>
                  <a:tcPr marL="75624" marR="75624" marT="75624" marB="75624" anchor="b">
                    <a:lnL w="12700" cmpd="sng">
                      <a:noFill/>
                    </a:lnL>
                    <a:lnR w="12700" cmpd="sng">
                      <a:noFill/>
                    </a:lnR>
                    <a:lnT w="12700" cmpd="sng">
                      <a:noFill/>
                    </a:lnT>
                    <a:lnB w="38100" cmpd="sng">
                      <a:noFill/>
                    </a:lnB>
                    <a:noFill/>
                  </a:tcPr>
                </a:tc>
                <a:extLst>
                  <a:ext uri="{0D108BD9-81ED-4DB2-BD59-A6C34878D82A}">
                    <a16:rowId xmlns:a16="http://schemas.microsoft.com/office/drawing/2014/main" val="1869537939"/>
                  </a:ext>
                </a:extLst>
              </a:tr>
              <a:tr h="418619">
                <a:tc>
                  <a:txBody>
                    <a:bodyPr/>
                    <a:lstStyle/>
                    <a:p>
                      <a:pPr algn="l" fontAlgn="b"/>
                      <a:r>
                        <a:rPr lang="en-US" sz="1200" u="none" strike="noStrike" cap="none" spc="0">
                          <a:solidFill>
                            <a:schemeClr val="tx1"/>
                          </a:solidFill>
                          <a:effectLst/>
                          <a:highlight>
                            <a:srgbClr val="DAF2D0"/>
                          </a:highlight>
                        </a:rPr>
                        <a:t>Avatar</a:t>
                      </a:r>
                      <a:endParaRPr lang="en-US" sz="1200" b="0" i="0" u="none" strike="noStrike" cap="none" spc="0">
                        <a:solidFill>
                          <a:schemeClr val="tx1"/>
                        </a:solidFill>
                        <a:effectLst/>
                        <a:highlight>
                          <a:srgbClr val="DAF2D0"/>
                        </a:highlight>
                        <a:latin typeface="Aptos Narrow" panose="020B0004020202020204" pitchFamily="34" charset="0"/>
                      </a:endParaRPr>
                    </a:p>
                  </a:txBody>
                  <a:tcPr marL="4201" marR="4201" marT="4201" marB="50416" anchor="b">
                    <a:lnL w="12700" cmpd="sng">
                      <a:noFill/>
                      <a:prstDash val="solid"/>
                    </a:lnL>
                    <a:lnR w="12700" cmpd="sng">
                      <a:noFill/>
                      <a:prstDash val="solid"/>
                    </a:lnR>
                    <a:lnT w="38100" cmpd="sng">
                      <a:noFill/>
                    </a:lnT>
                    <a:lnB w="12700" cmpd="sng">
                      <a:noFill/>
                      <a:prstDash val="solid"/>
                    </a:lnB>
                    <a:noFill/>
                  </a:tcPr>
                </a:tc>
                <a:tc>
                  <a:txBody>
                    <a:bodyPr/>
                    <a:lstStyle/>
                    <a:p>
                      <a:pPr algn="r" fontAlgn="b"/>
                      <a:r>
                        <a:rPr lang="en-US" sz="1200" u="none" strike="noStrike" cap="none" spc="0">
                          <a:solidFill>
                            <a:schemeClr val="tx1"/>
                          </a:solidFill>
                          <a:effectLst/>
                          <a:highlight>
                            <a:srgbClr val="DAF2D0"/>
                          </a:highlight>
                        </a:rPr>
                        <a:t>237000000</a:t>
                      </a:r>
                      <a:endParaRPr lang="en-US" sz="1200" b="0" i="0" u="none" strike="noStrike" cap="none" spc="0">
                        <a:solidFill>
                          <a:schemeClr val="tx1"/>
                        </a:solidFill>
                        <a:effectLst/>
                        <a:highlight>
                          <a:srgbClr val="DAF2D0"/>
                        </a:highlight>
                        <a:latin typeface="Aptos Narrow" panose="020B0004020202020204" pitchFamily="34" charset="0"/>
                      </a:endParaRPr>
                    </a:p>
                  </a:txBody>
                  <a:tcPr marL="4201" marR="4201" marT="4201" marB="50416" anchor="b">
                    <a:lnL w="12700" cmpd="sng">
                      <a:noFill/>
                      <a:prstDash val="solid"/>
                    </a:lnL>
                    <a:lnR w="12700" cmpd="sng">
                      <a:noFill/>
                      <a:prstDash val="solid"/>
                    </a:lnR>
                    <a:lnT w="38100" cmpd="sng">
                      <a:noFill/>
                    </a:lnT>
                    <a:lnB w="12700" cmpd="sng">
                      <a:noFill/>
                      <a:prstDash val="solid"/>
                    </a:lnB>
                    <a:noFill/>
                  </a:tcPr>
                </a:tc>
                <a:tc>
                  <a:txBody>
                    <a:bodyPr/>
                    <a:lstStyle/>
                    <a:p>
                      <a:pPr algn="r" fontAlgn="b"/>
                      <a:r>
                        <a:rPr lang="en-US" sz="1200" u="none" strike="noStrike" cap="none" spc="0">
                          <a:solidFill>
                            <a:schemeClr val="tx1"/>
                          </a:solidFill>
                          <a:effectLst/>
                          <a:highlight>
                            <a:srgbClr val="DAF2D0"/>
                          </a:highlight>
                        </a:rPr>
                        <a:t>760505847</a:t>
                      </a:r>
                      <a:endParaRPr lang="en-US" sz="1200" b="0" i="0" u="none" strike="noStrike" cap="none" spc="0">
                        <a:solidFill>
                          <a:schemeClr val="tx1"/>
                        </a:solidFill>
                        <a:effectLst/>
                        <a:highlight>
                          <a:srgbClr val="DAF2D0"/>
                        </a:highlight>
                        <a:latin typeface="Aptos Narrow" panose="020B0004020202020204" pitchFamily="34" charset="0"/>
                      </a:endParaRPr>
                    </a:p>
                  </a:txBody>
                  <a:tcPr marL="4201" marR="4201" marT="4201" marB="50416" anchor="b">
                    <a:lnL w="12700" cmpd="sng">
                      <a:noFill/>
                      <a:prstDash val="solid"/>
                    </a:lnL>
                    <a:lnR w="12700" cmpd="sng">
                      <a:noFill/>
                      <a:prstDash val="solid"/>
                    </a:lnR>
                    <a:lnT w="38100" cmpd="sng">
                      <a:noFill/>
                    </a:lnT>
                    <a:lnB w="12700" cmpd="sng">
                      <a:noFill/>
                      <a:prstDash val="solid"/>
                    </a:lnB>
                    <a:noFill/>
                  </a:tcPr>
                </a:tc>
                <a:tc>
                  <a:txBody>
                    <a:bodyPr/>
                    <a:lstStyle/>
                    <a:p>
                      <a:pPr algn="r" fontAlgn="b"/>
                      <a:r>
                        <a:rPr lang="en-US" sz="1200" u="none" strike="noStrike" cap="none" spc="0">
                          <a:solidFill>
                            <a:schemeClr val="tx1"/>
                          </a:solidFill>
                          <a:effectLst/>
                          <a:highlight>
                            <a:srgbClr val="DAF2D0"/>
                          </a:highlight>
                        </a:rPr>
                        <a:t>523505847</a:t>
                      </a:r>
                      <a:endParaRPr lang="en-US" sz="1200" b="0" i="0" u="none" strike="noStrike" cap="none" spc="0">
                        <a:solidFill>
                          <a:schemeClr val="tx1"/>
                        </a:solidFill>
                        <a:effectLst/>
                        <a:highlight>
                          <a:srgbClr val="DAF2D0"/>
                        </a:highlight>
                        <a:latin typeface="Aptos Narrow" panose="020B0004020202020204" pitchFamily="34" charset="0"/>
                      </a:endParaRPr>
                    </a:p>
                  </a:txBody>
                  <a:tcPr marL="4201" marR="4201" marT="4201" marB="50416" anchor="b">
                    <a:lnL w="12700" cmpd="sng">
                      <a:noFill/>
                      <a:prstDash val="solid"/>
                    </a:lnL>
                    <a:lnR w="12700" cmpd="sng">
                      <a:noFill/>
                      <a:prstDash val="solid"/>
                    </a:lnR>
                    <a:lnT w="38100" cmpd="sng">
                      <a:noFill/>
                    </a:lnT>
                    <a:lnB w="12700" cmpd="sng">
                      <a:noFill/>
                      <a:prstDash val="solid"/>
                    </a:lnB>
                    <a:noFill/>
                  </a:tcPr>
                </a:tc>
                <a:tc>
                  <a:txBody>
                    <a:bodyPr/>
                    <a:lstStyle/>
                    <a:p>
                      <a:pPr algn="r" fontAlgn="b"/>
                      <a:r>
                        <a:rPr lang="en-US" sz="1200" u="none" strike="noStrike" cap="none" spc="0">
                          <a:solidFill>
                            <a:schemeClr val="tx1"/>
                          </a:solidFill>
                          <a:effectLst/>
                          <a:highlight>
                            <a:srgbClr val="DAF2D0"/>
                          </a:highlight>
                        </a:rPr>
                        <a:t>523505847</a:t>
                      </a:r>
                      <a:endParaRPr lang="en-US" sz="1200" b="0" i="0" u="none" strike="noStrike" cap="none" spc="0">
                        <a:solidFill>
                          <a:schemeClr val="tx1"/>
                        </a:solidFill>
                        <a:effectLst/>
                        <a:highlight>
                          <a:srgbClr val="DAF2D0"/>
                        </a:highlight>
                        <a:latin typeface="Aptos Narrow" panose="020B0004020202020204" pitchFamily="34" charset="0"/>
                      </a:endParaRPr>
                    </a:p>
                  </a:txBody>
                  <a:tcPr marL="4201" marR="4201" marT="4201" marB="50416" anchor="b">
                    <a:lnL w="12700" cmpd="sng">
                      <a:noFill/>
                      <a:prstDash val="solid"/>
                    </a:lnL>
                    <a:lnR w="12700" cmpd="sng">
                      <a:noFill/>
                      <a:prstDash val="solid"/>
                    </a:lnR>
                    <a:lnT w="38100" cmpd="sng">
                      <a:noFill/>
                    </a:lnT>
                    <a:lnB w="12700" cmpd="sng">
                      <a:noFill/>
                      <a:prstDash val="solid"/>
                    </a:lnB>
                    <a:noFill/>
                  </a:tcPr>
                </a:tc>
                <a:tc>
                  <a:txBody>
                    <a:bodyPr/>
                    <a:lstStyle/>
                    <a:p>
                      <a:pPr algn="r" fontAlgn="b"/>
                      <a:r>
                        <a:rPr lang="en-US" sz="1200" u="none" strike="noStrike" cap="none" spc="0" dirty="0">
                          <a:solidFill>
                            <a:schemeClr val="tx1"/>
                          </a:solidFill>
                          <a:effectLst/>
                          <a:highlight>
                            <a:srgbClr val="DAF2D0"/>
                          </a:highlight>
                        </a:rPr>
                        <a:t>0.223184113</a:t>
                      </a:r>
                      <a:endParaRPr lang="en-US" sz="1200" b="0" i="0" u="none" strike="noStrike" cap="none" spc="0" dirty="0">
                        <a:solidFill>
                          <a:schemeClr val="tx1"/>
                        </a:solidFill>
                        <a:effectLst/>
                        <a:highlight>
                          <a:srgbClr val="DAF2D0"/>
                        </a:highlight>
                        <a:latin typeface="Aptos Narrow" panose="020B0004020202020204" pitchFamily="34" charset="0"/>
                      </a:endParaRPr>
                    </a:p>
                  </a:txBody>
                  <a:tcPr marL="4201" marR="4201" marT="4201" marB="50416" anchor="b">
                    <a:lnL w="12700" cmpd="sng">
                      <a:noFill/>
                      <a:prstDash val="solid"/>
                    </a:lnL>
                    <a:lnR w="12700" cmpd="sng">
                      <a:noFill/>
                      <a:prstDash val="solid"/>
                    </a:lnR>
                    <a:lnT w="38100" cmpd="sng">
                      <a:noFill/>
                    </a:lnT>
                    <a:lnB w="12700" cmpd="sng">
                      <a:noFill/>
                      <a:prstDash val="solid"/>
                    </a:lnB>
                    <a:noFill/>
                  </a:tcPr>
                </a:tc>
                <a:extLst>
                  <a:ext uri="{0D108BD9-81ED-4DB2-BD59-A6C34878D82A}">
                    <a16:rowId xmlns:a16="http://schemas.microsoft.com/office/drawing/2014/main" val="1871390499"/>
                  </a:ext>
                </a:extLst>
              </a:tr>
              <a:tr h="603446">
                <a:tc>
                  <a:txBody>
                    <a:bodyPr/>
                    <a:lstStyle/>
                    <a:p>
                      <a:pPr algn="l" fontAlgn="b"/>
                      <a:r>
                        <a:rPr lang="en-US" sz="1200" u="none" strike="noStrike" cap="none" spc="0">
                          <a:solidFill>
                            <a:schemeClr val="tx1"/>
                          </a:solidFill>
                          <a:effectLst/>
                        </a:rPr>
                        <a:t>Pirates of the Caribbean: At World's End</a:t>
                      </a:r>
                      <a:endParaRPr lang="en-US" sz="1200" b="0" i="0" u="none" strike="noStrike" cap="none" spc="0">
                        <a:solidFill>
                          <a:schemeClr val="tx1"/>
                        </a:solidFill>
                        <a:effectLst/>
                        <a:latin typeface="Aptos Narrow" panose="020B0004020202020204" pitchFamily="34" charset="0"/>
                      </a:endParaRPr>
                    </a:p>
                  </a:txBody>
                  <a:tcPr marL="4201" marR="4201" marT="4201" marB="50416" anchor="b">
                    <a:lnL w="12700" cmpd="sng">
                      <a:noFill/>
                      <a:prstDash val="solid"/>
                    </a:lnL>
                    <a:lnR w="12700" cmpd="sng">
                      <a:noFill/>
                      <a:prstDash val="solid"/>
                    </a:lnR>
                    <a:lnT w="12700" cmpd="sng">
                      <a:noFill/>
                      <a:prstDash val="solid"/>
                    </a:lnT>
                    <a:lnB w="12700" cmpd="sng">
                      <a:noFill/>
                      <a:prstDash val="solid"/>
                    </a:lnB>
                    <a:solidFill>
                      <a:srgbClr val="DAE3F3">
                        <a:alpha val="50196"/>
                      </a:srgbClr>
                    </a:solidFill>
                  </a:tcPr>
                </a:tc>
                <a:tc>
                  <a:txBody>
                    <a:bodyPr/>
                    <a:lstStyle/>
                    <a:p>
                      <a:pPr algn="r" fontAlgn="b"/>
                      <a:r>
                        <a:rPr lang="en-US" sz="1200" u="none" strike="noStrike" cap="none" spc="0">
                          <a:solidFill>
                            <a:schemeClr val="tx1"/>
                          </a:solidFill>
                          <a:effectLst/>
                        </a:rPr>
                        <a:t>300000000</a:t>
                      </a:r>
                      <a:endParaRPr lang="en-US" sz="1200" b="0" i="0" u="none" strike="noStrike" cap="none" spc="0">
                        <a:solidFill>
                          <a:schemeClr val="tx1"/>
                        </a:solidFill>
                        <a:effectLst/>
                        <a:latin typeface="Aptos Narrow" panose="020B0004020202020204" pitchFamily="34" charset="0"/>
                      </a:endParaRPr>
                    </a:p>
                  </a:txBody>
                  <a:tcPr marL="4201" marR="4201" marT="4201" marB="50416" anchor="b">
                    <a:lnL w="12700" cmpd="sng">
                      <a:noFill/>
                      <a:prstDash val="solid"/>
                    </a:lnL>
                    <a:lnR w="12700" cmpd="sng">
                      <a:noFill/>
                      <a:prstDash val="solid"/>
                    </a:lnR>
                    <a:lnT w="12700" cmpd="sng">
                      <a:noFill/>
                      <a:prstDash val="solid"/>
                    </a:lnT>
                    <a:lnB w="12700" cmpd="sng">
                      <a:noFill/>
                      <a:prstDash val="solid"/>
                    </a:lnB>
                    <a:solidFill>
                      <a:srgbClr val="DAE3F3">
                        <a:alpha val="50196"/>
                      </a:srgbClr>
                    </a:solidFill>
                  </a:tcPr>
                </a:tc>
                <a:tc>
                  <a:txBody>
                    <a:bodyPr/>
                    <a:lstStyle/>
                    <a:p>
                      <a:pPr algn="r" fontAlgn="b"/>
                      <a:r>
                        <a:rPr lang="en-US" sz="1200" u="none" strike="noStrike" cap="none" spc="0">
                          <a:solidFill>
                            <a:schemeClr val="tx1"/>
                          </a:solidFill>
                          <a:effectLst/>
                        </a:rPr>
                        <a:t>309404152</a:t>
                      </a:r>
                      <a:endParaRPr lang="en-US" sz="1200" b="0" i="0" u="none" strike="noStrike" cap="none" spc="0">
                        <a:solidFill>
                          <a:schemeClr val="tx1"/>
                        </a:solidFill>
                        <a:effectLst/>
                        <a:latin typeface="Aptos Narrow" panose="020B0004020202020204" pitchFamily="34" charset="0"/>
                      </a:endParaRPr>
                    </a:p>
                  </a:txBody>
                  <a:tcPr marL="4201" marR="4201" marT="4201" marB="50416" anchor="b">
                    <a:lnL w="12700" cmpd="sng">
                      <a:noFill/>
                      <a:prstDash val="solid"/>
                    </a:lnL>
                    <a:lnR w="12700" cmpd="sng">
                      <a:noFill/>
                      <a:prstDash val="solid"/>
                    </a:lnR>
                    <a:lnT w="12700" cmpd="sng">
                      <a:noFill/>
                      <a:prstDash val="solid"/>
                    </a:lnT>
                    <a:lnB w="12700" cmpd="sng">
                      <a:noFill/>
                      <a:prstDash val="solid"/>
                    </a:lnB>
                    <a:solidFill>
                      <a:srgbClr val="DAE3F3">
                        <a:alpha val="50196"/>
                      </a:srgbClr>
                    </a:solidFill>
                  </a:tcPr>
                </a:tc>
                <a:tc>
                  <a:txBody>
                    <a:bodyPr/>
                    <a:lstStyle/>
                    <a:p>
                      <a:pPr algn="r" fontAlgn="b"/>
                      <a:r>
                        <a:rPr lang="en-US" sz="1200" u="none" strike="noStrike" cap="none" spc="0">
                          <a:solidFill>
                            <a:schemeClr val="tx1"/>
                          </a:solidFill>
                          <a:effectLst/>
                        </a:rPr>
                        <a:t>9404152</a:t>
                      </a:r>
                      <a:endParaRPr lang="en-US" sz="1200" b="0" i="0" u="none" strike="noStrike" cap="none" spc="0">
                        <a:solidFill>
                          <a:schemeClr val="tx1"/>
                        </a:solidFill>
                        <a:effectLst/>
                        <a:latin typeface="Aptos Narrow" panose="020B0004020202020204" pitchFamily="34" charset="0"/>
                      </a:endParaRPr>
                    </a:p>
                  </a:txBody>
                  <a:tcPr marL="4201" marR="4201" marT="4201" marB="50416" anchor="b">
                    <a:lnL w="12700" cmpd="sng">
                      <a:noFill/>
                      <a:prstDash val="solid"/>
                    </a:lnL>
                    <a:lnR w="12700" cmpd="sng">
                      <a:noFill/>
                      <a:prstDash val="solid"/>
                    </a:lnR>
                    <a:lnT w="12700" cmpd="sng">
                      <a:noFill/>
                      <a:prstDash val="solid"/>
                    </a:lnT>
                    <a:lnB w="12700" cmpd="sng">
                      <a:noFill/>
                      <a:prstDash val="solid"/>
                    </a:lnB>
                    <a:solidFill>
                      <a:srgbClr val="DAE3F3">
                        <a:alpha val="50196"/>
                      </a:srgbClr>
                    </a:solidFill>
                  </a:tcPr>
                </a:tc>
                <a:tc>
                  <a:txBody>
                    <a:bodyPr/>
                    <a:lstStyle/>
                    <a:p>
                      <a:pPr algn="l" fontAlgn="b"/>
                      <a:r>
                        <a:rPr lang="en-US" sz="1200" u="none" strike="noStrike" cap="none" spc="0">
                          <a:solidFill>
                            <a:schemeClr val="tx1"/>
                          </a:solidFill>
                          <a:effectLst/>
                        </a:rPr>
                        <a:t> </a:t>
                      </a:r>
                      <a:endParaRPr lang="en-US" sz="1200" b="0" i="0" u="none" strike="noStrike" cap="none" spc="0">
                        <a:solidFill>
                          <a:schemeClr val="tx1"/>
                        </a:solidFill>
                        <a:effectLst/>
                        <a:latin typeface="Aptos Narrow" panose="020B0004020202020204" pitchFamily="34" charset="0"/>
                      </a:endParaRPr>
                    </a:p>
                  </a:txBody>
                  <a:tcPr marL="4201" marR="4201" marT="4201" marB="50416" anchor="b">
                    <a:lnL w="12700" cmpd="sng">
                      <a:noFill/>
                      <a:prstDash val="solid"/>
                    </a:lnL>
                    <a:lnR w="12700" cmpd="sng">
                      <a:noFill/>
                      <a:prstDash val="solid"/>
                    </a:lnR>
                    <a:lnT w="12700" cmpd="sng">
                      <a:noFill/>
                      <a:prstDash val="solid"/>
                    </a:lnT>
                    <a:lnB w="12700" cmpd="sng">
                      <a:noFill/>
                      <a:prstDash val="solid"/>
                    </a:lnB>
                    <a:solidFill>
                      <a:srgbClr val="DAE3F3">
                        <a:alpha val="50196"/>
                      </a:srgbClr>
                    </a:solidFill>
                  </a:tcPr>
                </a:tc>
                <a:tc>
                  <a:txBody>
                    <a:bodyPr/>
                    <a:lstStyle/>
                    <a:p>
                      <a:pPr algn="l" fontAlgn="b"/>
                      <a:r>
                        <a:rPr lang="en-US" sz="1200" u="none" strike="noStrike" cap="none" spc="0">
                          <a:solidFill>
                            <a:schemeClr val="tx1"/>
                          </a:solidFill>
                          <a:effectLst/>
                        </a:rPr>
                        <a:t> </a:t>
                      </a:r>
                      <a:endParaRPr lang="en-US" sz="1200" b="0" i="0" u="none" strike="noStrike" cap="none" spc="0">
                        <a:solidFill>
                          <a:schemeClr val="tx1"/>
                        </a:solidFill>
                        <a:effectLst/>
                        <a:latin typeface="Aptos Narrow" panose="020B0004020202020204" pitchFamily="34" charset="0"/>
                      </a:endParaRPr>
                    </a:p>
                  </a:txBody>
                  <a:tcPr marL="4201" marR="4201" marT="4201" marB="50416" anchor="b">
                    <a:lnL w="12700" cmpd="sng">
                      <a:noFill/>
                      <a:prstDash val="solid"/>
                    </a:lnL>
                    <a:lnR w="12700" cmpd="sng">
                      <a:noFill/>
                      <a:prstDash val="solid"/>
                    </a:lnR>
                    <a:lnT w="12700" cmpd="sng">
                      <a:noFill/>
                      <a:prstDash val="solid"/>
                    </a:lnT>
                    <a:lnB w="12700" cmpd="sng">
                      <a:noFill/>
                      <a:prstDash val="solid"/>
                    </a:lnB>
                    <a:solidFill>
                      <a:srgbClr val="DAE3F3">
                        <a:alpha val="50196"/>
                      </a:srgbClr>
                    </a:solidFill>
                  </a:tcPr>
                </a:tc>
                <a:extLst>
                  <a:ext uri="{0D108BD9-81ED-4DB2-BD59-A6C34878D82A}">
                    <a16:rowId xmlns:a16="http://schemas.microsoft.com/office/drawing/2014/main" val="185784125"/>
                  </a:ext>
                </a:extLst>
              </a:tr>
              <a:tr h="414337">
                <a:tc>
                  <a:txBody>
                    <a:bodyPr/>
                    <a:lstStyle/>
                    <a:p>
                      <a:pPr algn="l" fontAlgn="b"/>
                      <a:r>
                        <a:rPr lang="en-US" sz="1200" u="none" strike="noStrike" cap="none" spc="0">
                          <a:solidFill>
                            <a:schemeClr val="tx1"/>
                          </a:solidFill>
                          <a:effectLst/>
                          <a:highlight>
                            <a:srgbClr val="DAF2D0"/>
                          </a:highlight>
                        </a:rPr>
                        <a:t>Spectre</a:t>
                      </a:r>
                      <a:endParaRPr lang="en-US" sz="1200" b="0" i="0" u="none" strike="noStrike" cap="none" spc="0">
                        <a:solidFill>
                          <a:schemeClr val="tx1"/>
                        </a:solidFill>
                        <a:effectLst/>
                        <a:highlight>
                          <a:srgbClr val="DAF2D0"/>
                        </a:highlight>
                        <a:latin typeface="Aptos Narrow" panose="020B0004020202020204" pitchFamily="34" charset="0"/>
                      </a:endParaRPr>
                    </a:p>
                  </a:txBody>
                  <a:tcPr marL="4201" marR="4201" marT="4201" marB="50416" anchor="b">
                    <a:lnL w="12700" cmpd="sng">
                      <a:noFill/>
                      <a:prstDash val="solid"/>
                    </a:lnL>
                    <a:lnR w="12700" cmpd="sng">
                      <a:noFill/>
                      <a:prstDash val="solid"/>
                    </a:lnR>
                    <a:lnT w="12700" cmpd="sng">
                      <a:noFill/>
                      <a:prstDash val="solid"/>
                    </a:lnT>
                    <a:lnB w="12700" cmpd="sng">
                      <a:noFill/>
                      <a:prstDash val="solid"/>
                    </a:lnB>
                    <a:noFill/>
                  </a:tcPr>
                </a:tc>
                <a:tc>
                  <a:txBody>
                    <a:bodyPr/>
                    <a:lstStyle/>
                    <a:p>
                      <a:pPr algn="r" fontAlgn="b"/>
                      <a:r>
                        <a:rPr lang="en-US" sz="1200" u="none" strike="noStrike" cap="none" spc="0" dirty="0">
                          <a:solidFill>
                            <a:schemeClr val="tx1"/>
                          </a:solidFill>
                          <a:effectLst/>
                          <a:highlight>
                            <a:srgbClr val="DAF2D0"/>
                          </a:highlight>
                        </a:rPr>
                        <a:t>245000000</a:t>
                      </a:r>
                      <a:endParaRPr lang="en-US" sz="1200" b="0" i="0" u="none" strike="noStrike" cap="none" spc="0" dirty="0">
                        <a:solidFill>
                          <a:schemeClr val="tx1"/>
                        </a:solidFill>
                        <a:effectLst/>
                        <a:highlight>
                          <a:srgbClr val="DAF2D0"/>
                        </a:highlight>
                        <a:latin typeface="Aptos Narrow" panose="020B0004020202020204" pitchFamily="34" charset="0"/>
                      </a:endParaRPr>
                    </a:p>
                  </a:txBody>
                  <a:tcPr marL="4201" marR="4201" marT="4201" marB="50416" anchor="b">
                    <a:lnL w="12700" cmpd="sng">
                      <a:noFill/>
                      <a:prstDash val="solid"/>
                    </a:lnL>
                    <a:lnR w="12700" cmpd="sng">
                      <a:noFill/>
                      <a:prstDash val="solid"/>
                    </a:lnR>
                    <a:lnT w="12700" cmpd="sng">
                      <a:noFill/>
                      <a:prstDash val="solid"/>
                    </a:lnT>
                    <a:lnB w="12700" cmpd="sng">
                      <a:noFill/>
                      <a:prstDash val="solid"/>
                    </a:lnB>
                    <a:noFill/>
                  </a:tcPr>
                </a:tc>
                <a:tc>
                  <a:txBody>
                    <a:bodyPr/>
                    <a:lstStyle/>
                    <a:p>
                      <a:pPr algn="r" fontAlgn="b"/>
                      <a:r>
                        <a:rPr lang="en-US" sz="1200" u="none" strike="noStrike" cap="none" spc="0">
                          <a:solidFill>
                            <a:schemeClr val="tx1"/>
                          </a:solidFill>
                          <a:effectLst/>
                          <a:highlight>
                            <a:srgbClr val="DAF2D0"/>
                          </a:highlight>
                        </a:rPr>
                        <a:t>200074175</a:t>
                      </a:r>
                      <a:endParaRPr lang="en-US" sz="1200" b="0" i="0" u="none" strike="noStrike" cap="none" spc="0">
                        <a:solidFill>
                          <a:schemeClr val="tx1"/>
                        </a:solidFill>
                        <a:effectLst/>
                        <a:highlight>
                          <a:srgbClr val="DAF2D0"/>
                        </a:highlight>
                        <a:latin typeface="Aptos Narrow" panose="020B0004020202020204" pitchFamily="34" charset="0"/>
                      </a:endParaRPr>
                    </a:p>
                  </a:txBody>
                  <a:tcPr marL="4201" marR="4201" marT="4201" marB="50416" anchor="b">
                    <a:lnL w="12700" cmpd="sng">
                      <a:noFill/>
                      <a:prstDash val="solid"/>
                    </a:lnL>
                    <a:lnR w="12700" cmpd="sng">
                      <a:noFill/>
                      <a:prstDash val="solid"/>
                    </a:lnR>
                    <a:lnT w="12700" cmpd="sng">
                      <a:noFill/>
                      <a:prstDash val="solid"/>
                    </a:lnT>
                    <a:lnB w="12700" cmpd="sng">
                      <a:noFill/>
                      <a:prstDash val="solid"/>
                    </a:lnB>
                    <a:noFill/>
                  </a:tcPr>
                </a:tc>
                <a:tc>
                  <a:txBody>
                    <a:bodyPr/>
                    <a:lstStyle/>
                    <a:p>
                      <a:pPr algn="r" fontAlgn="b"/>
                      <a:r>
                        <a:rPr lang="en-US" sz="1200" u="none" strike="noStrike" cap="none" spc="0">
                          <a:solidFill>
                            <a:schemeClr val="tx1"/>
                          </a:solidFill>
                          <a:effectLst/>
                          <a:highlight>
                            <a:srgbClr val="DAF2D0"/>
                          </a:highlight>
                        </a:rPr>
                        <a:t>-44925825</a:t>
                      </a:r>
                      <a:endParaRPr lang="en-US" sz="1200" b="0" i="0" u="none" strike="noStrike" cap="none" spc="0">
                        <a:solidFill>
                          <a:schemeClr val="tx1"/>
                        </a:solidFill>
                        <a:effectLst/>
                        <a:highlight>
                          <a:srgbClr val="DAF2D0"/>
                        </a:highlight>
                        <a:latin typeface="Aptos Narrow" panose="020B0004020202020204" pitchFamily="34" charset="0"/>
                      </a:endParaRPr>
                    </a:p>
                  </a:txBody>
                  <a:tcPr marL="4201" marR="4201" marT="4201" marB="50416" anchor="b">
                    <a:lnL w="12700" cmpd="sng">
                      <a:noFill/>
                      <a:prstDash val="solid"/>
                    </a:lnL>
                    <a:lnR w="12700" cmpd="sng">
                      <a:noFill/>
                      <a:prstDash val="solid"/>
                    </a:lnR>
                    <a:lnT w="12700" cmpd="sng">
                      <a:noFill/>
                      <a:prstDash val="solid"/>
                    </a:lnT>
                    <a:lnB w="12700" cmpd="sng">
                      <a:noFill/>
                      <a:prstDash val="solid"/>
                    </a:lnB>
                    <a:noFill/>
                  </a:tcPr>
                </a:tc>
                <a:tc>
                  <a:txBody>
                    <a:bodyPr/>
                    <a:lstStyle/>
                    <a:p>
                      <a:pPr algn="l" fontAlgn="b"/>
                      <a:r>
                        <a:rPr lang="en-US" sz="1200" u="none" strike="noStrike" cap="none" spc="0">
                          <a:solidFill>
                            <a:schemeClr val="tx1"/>
                          </a:solidFill>
                          <a:effectLst/>
                          <a:highlight>
                            <a:srgbClr val="DAF2D0"/>
                          </a:highlight>
                        </a:rPr>
                        <a:t> </a:t>
                      </a:r>
                      <a:endParaRPr lang="en-US" sz="1200" b="0" i="0" u="none" strike="noStrike" cap="none" spc="0">
                        <a:solidFill>
                          <a:schemeClr val="tx1"/>
                        </a:solidFill>
                        <a:effectLst/>
                        <a:highlight>
                          <a:srgbClr val="DAF2D0"/>
                        </a:highlight>
                        <a:latin typeface="Aptos Narrow" panose="020B0004020202020204" pitchFamily="34" charset="0"/>
                      </a:endParaRPr>
                    </a:p>
                  </a:txBody>
                  <a:tcPr marL="4201" marR="4201" marT="4201" marB="50416" anchor="b">
                    <a:lnL w="12700" cmpd="sng">
                      <a:noFill/>
                      <a:prstDash val="solid"/>
                    </a:lnL>
                    <a:lnR w="12700" cmpd="sng">
                      <a:noFill/>
                      <a:prstDash val="solid"/>
                    </a:lnR>
                    <a:lnT w="12700" cmpd="sng">
                      <a:noFill/>
                      <a:prstDash val="solid"/>
                    </a:lnT>
                    <a:lnB w="12700" cmpd="sng">
                      <a:noFill/>
                      <a:prstDash val="solid"/>
                    </a:lnB>
                    <a:noFill/>
                  </a:tcPr>
                </a:tc>
                <a:tc>
                  <a:txBody>
                    <a:bodyPr/>
                    <a:lstStyle/>
                    <a:p>
                      <a:pPr algn="l" fontAlgn="b"/>
                      <a:r>
                        <a:rPr lang="en-US" sz="1200" u="none" strike="noStrike" cap="none" spc="0">
                          <a:solidFill>
                            <a:schemeClr val="tx1"/>
                          </a:solidFill>
                          <a:effectLst/>
                          <a:highlight>
                            <a:srgbClr val="DAF2D0"/>
                          </a:highlight>
                        </a:rPr>
                        <a:t> </a:t>
                      </a:r>
                      <a:endParaRPr lang="en-US" sz="1200" b="0" i="0" u="none" strike="noStrike" cap="none" spc="0">
                        <a:solidFill>
                          <a:schemeClr val="tx1"/>
                        </a:solidFill>
                        <a:effectLst/>
                        <a:highlight>
                          <a:srgbClr val="DAF2D0"/>
                        </a:highlight>
                        <a:latin typeface="Aptos Narrow" panose="020B0004020202020204" pitchFamily="34" charset="0"/>
                      </a:endParaRPr>
                    </a:p>
                  </a:txBody>
                  <a:tcPr marL="4201" marR="4201" marT="4201" marB="50416" anchor="b">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02366329"/>
                  </a:ext>
                </a:extLst>
              </a:tr>
              <a:tr h="433760">
                <a:tc>
                  <a:txBody>
                    <a:bodyPr/>
                    <a:lstStyle/>
                    <a:p>
                      <a:pPr algn="l" fontAlgn="b"/>
                      <a:r>
                        <a:rPr lang="en-US" sz="1200" u="none" strike="noStrike" cap="none" spc="0">
                          <a:solidFill>
                            <a:schemeClr val="tx1"/>
                          </a:solidFill>
                          <a:effectLst/>
                        </a:rPr>
                        <a:t>The Dark Knight Rises</a:t>
                      </a:r>
                      <a:endParaRPr lang="en-US" sz="1200" b="0" i="0" u="none" strike="noStrike" cap="none" spc="0">
                        <a:solidFill>
                          <a:schemeClr val="tx1"/>
                        </a:solidFill>
                        <a:effectLst/>
                        <a:latin typeface="Aptos Narrow" panose="020B0004020202020204" pitchFamily="34" charset="0"/>
                      </a:endParaRPr>
                    </a:p>
                  </a:txBody>
                  <a:tcPr marL="4201" marR="4201" marT="4201" marB="50416" anchor="b">
                    <a:lnL w="12700" cmpd="sng">
                      <a:noFill/>
                      <a:prstDash val="solid"/>
                    </a:lnL>
                    <a:lnR w="12700" cmpd="sng">
                      <a:noFill/>
                      <a:prstDash val="solid"/>
                    </a:lnR>
                    <a:lnT w="12700" cmpd="sng">
                      <a:noFill/>
                      <a:prstDash val="solid"/>
                    </a:lnT>
                    <a:lnB w="12700" cmpd="sng">
                      <a:noFill/>
                      <a:prstDash val="solid"/>
                    </a:lnB>
                    <a:solidFill>
                      <a:srgbClr val="DAE3F3">
                        <a:alpha val="50196"/>
                      </a:srgbClr>
                    </a:solidFill>
                  </a:tcPr>
                </a:tc>
                <a:tc>
                  <a:txBody>
                    <a:bodyPr/>
                    <a:lstStyle/>
                    <a:p>
                      <a:pPr algn="r" fontAlgn="b"/>
                      <a:r>
                        <a:rPr lang="en-US" sz="1200" u="none" strike="noStrike" cap="none" spc="0">
                          <a:solidFill>
                            <a:schemeClr val="tx1"/>
                          </a:solidFill>
                          <a:effectLst/>
                        </a:rPr>
                        <a:t>250000000</a:t>
                      </a:r>
                      <a:endParaRPr lang="en-US" sz="1200" b="0" i="0" u="none" strike="noStrike" cap="none" spc="0">
                        <a:solidFill>
                          <a:schemeClr val="tx1"/>
                        </a:solidFill>
                        <a:effectLst/>
                        <a:latin typeface="Aptos Narrow" panose="020B0004020202020204" pitchFamily="34" charset="0"/>
                      </a:endParaRPr>
                    </a:p>
                  </a:txBody>
                  <a:tcPr marL="4201" marR="4201" marT="4201" marB="50416" anchor="b">
                    <a:lnL w="12700" cmpd="sng">
                      <a:noFill/>
                      <a:prstDash val="solid"/>
                    </a:lnL>
                    <a:lnR w="12700" cmpd="sng">
                      <a:noFill/>
                      <a:prstDash val="solid"/>
                    </a:lnR>
                    <a:lnT w="12700" cmpd="sng">
                      <a:noFill/>
                      <a:prstDash val="solid"/>
                    </a:lnT>
                    <a:lnB w="12700" cmpd="sng">
                      <a:noFill/>
                      <a:prstDash val="solid"/>
                    </a:lnB>
                    <a:solidFill>
                      <a:srgbClr val="DAE3F3">
                        <a:alpha val="50196"/>
                      </a:srgbClr>
                    </a:solidFill>
                  </a:tcPr>
                </a:tc>
                <a:tc>
                  <a:txBody>
                    <a:bodyPr/>
                    <a:lstStyle/>
                    <a:p>
                      <a:pPr algn="r" fontAlgn="b"/>
                      <a:r>
                        <a:rPr lang="en-US" sz="1200" u="none" strike="noStrike" cap="none" spc="0">
                          <a:solidFill>
                            <a:schemeClr val="tx1"/>
                          </a:solidFill>
                          <a:effectLst/>
                        </a:rPr>
                        <a:t>448130642</a:t>
                      </a:r>
                      <a:endParaRPr lang="en-US" sz="1200" b="0" i="0" u="none" strike="noStrike" cap="none" spc="0">
                        <a:solidFill>
                          <a:schemeClr val="tx1"/>
                        </a:solidFill>
                        <a:effectLst/>
                        <a:latin typeface="Aptos Narrow" panose="020B0004020202020204" pitchFamily="34" charset="0"/>
                      </a:endParaRPr>
                    </a:p>
                  </a:txBody>
                  <a:tcPr marL="4201" marR="4201" marT="4201" marB="50416" anchor="b">
                    <a:lnL w="12700" cmpd="sng">
                      <a:noFill/>
                      <a:prstDash val="solid"/>
                    </a:lnL>
                    <a:lnR w="12700" cmpd="sng">
                      <a:noFill/>
                      <a:prstDash val="solid"/>
                    </a:lnR>
                    <a:lnT w="12700" cmpd="sng">
                      <a:noFill/>
                      <a:prstDash val="solid"/>
                    </a:lnT>
                    <a:lnB w="12700" cmpd="sng">
                      <a:noFill/>
                      <a:prstDash val="solid"/>
                    </a:lnB>
                    <a:solidFill>
                      <a:srgbClr val="DAE3F3">
                        <a:alpha val="50196"/>
                      </a:srgbClr>
                    </a:solidFill>
                  </a:tcPr>
                </a:tc>
                <a:tc>
                  <a:txBody>
                    <a:bodyPr/>
                    <a:lstStyle/>
                    <a:p>
                      <a:pPr algn="r" fontAlgn="b"/>
                      <a:r>
                        <a:rPr lang="en-US" sz="1200" u="none" strike="noStrike" cap="none" spc="0">
                          <a:solidFill>
                            <a:schemeClr val="tx1"/>
                          </a:solidFill>
                          <a:effectLst/>
                        </a:rPr>
                        <a:t>198130642</a:t>
                      </a:r>
                      <a:endParaRPr lang="en-US" sz="1200" b="0" i="0" u="none" strike="noStrike" cap="none" spc="0">
                        <a:solidFill>
                          <a:schemeClr val="tx1"/>
                        </a:solidFill>
                        <a:effectLst/>
                        <a:latin typeface="Aptos Narrow" panose="020B0004020202020204" pitchFamily="34" charset="0"/>
                      </a:endParaRPr>
                    </a:p>
                  </a:txBody>
                  <a:tcPr marL="4201" marR="4201" marT="4201" marB="50416" anchor="b">
                    <a:lnL w="12700" cmpd="sng">
                      <a:noFill/>
                      <a:prstDash val="solid"/>
                    </a:lnL>
                    <a:lnR w="12700" cmpd="sng">
                      <a:noFill/>
                      <a:prstDash val="solid"/>
                    </a:lnR>
                    <a:lnT w="12700" cmpd="sng">
                      <a:noFill/>
                      <a:prstDash val="solid"/>
                    </a:lnT>
                    <a:lnB w="12700" cmpd="sng">
                      <a:noFill/>
                      <a:prstDash val="solid"/>
                    </a:lnB>
                    <a:solidFill>
                      <a:srgbClr val="DAE3F3">
                        <a:alpha val="50196"/>
                      </a:srgbClr>
                    </a:solidFill>
                  </a:tcPr>
                </a:tc>
                <a:tc>
                  <a:txBody>
                    <a:bodyPr/>
                    <a:lstStyle/>
                    <a:p>
                      <a:pPr algn="l" fontAlgn="b"/>
                      <a:r>
                        <a:rPr lang="en-US" sz="1200" u="none" strike="noStrike" cap="none" spc="0">
                          <a:solidFill>
                            <a:schemeClr val="tx1"/>
                          </a:solidFill>
                          <a:effectLst/>
                        </a:rPr>
                        <a:t> </a:t>
                      </a:r>
                      <a:endParaRPr lang="en-US" sz="1200" b="0" i="0" u="none" strike="noStrike" cap="none" spc="0">
                        <a:solidFill>
                          <a:schemeClr val="tx1"/>
                        </a:solidFill>
                        <a:effectLst/>
                        <a:latin typeface="Aptos Narrow" panose="020B0004020202020204" pitchFamily="34" charset="0"/>
                      </a:endParaRPr>
                    </a:p>
                  </a:txBody>
                  <a:tcPr marL="4201" marR="4201" marT="4201" marB="50416" anchor="b">
                    <a:lnL w="12700" cmpd="sng">
                      <a:noFill/>
                      <a:prstDash val="solid"/>
                    </a:lnL>
                    <a:lnR w="12700" cmpd="sng">
                      <a:noFill/>
                      <a:prstDash val="solid"/>
                    </a:lnR>
                    <a:lnT w="12700" cmpd="sng">
                      <a:noFill/>
                      <a:prstDash val="solid"/>
                    </a:lnT>
                    <a:lnB w="12700" cmpd="sng">
                      <a:noFill/>
                      <a:prstDash val="solid"/>
                    </a:lnB>
                    <a:solidFill>
                      <a:srgbClr val="DAE3F3">
                        <a:alpha val="50196"/>
                      </a:srgbClr>
                    </a:solidFill>
                  </a:tcPr>
                </a:tc>
                <a:tc>
                  <a:txBody>
                    <a:bodyPr/>
                    <a:lstStyle/>
                    <a:p>
                      <a:pPr algn="l" fontAlgn="b"/>
                      <a:r>
                        <a:rPr lang="en-US" sz="1200" u="none" strike="noStrike" cap="none" spc="0">
                          <a:solidFill>
                            <a:schemeClr val="tx1"/>
                          </a:solidFill>
                          <a:effectLst/>
                        </a:rPr>
                        <a:t> </a:t>
                      </a:r>
                      <a:endParaRPr lang="en-US" sz="1200" b="0" i="0" u="none" strike="noStrike" cap="none" spc="0">
                        <a:solidFill>
                          <a:schemeClr val="tx1"/>
                        </a:solidFill>
                        <a:effectLst/>
                        <a:latin typeface="Aptos Narrow" panose="020B0004020202020204" pitchFamily="34" charset="0"/>
                      </a:endParaRPr>
                    </a:p>
                  </a:txBody>
                  <a:tcPr marL="4201" marR="4201" marT="4201" marB="50416" anchor="b">
                    <a:lnL w="12700" cmpd="sng">
                      <a:noFill/>
                      <a:prstDash val="solid"/>
                    </a:lnL>
                    <a:lnR w="12700" cmpd="sng">
                      <a:noFill/>
                      <a:prstDash val="solid"/>
                    </a:lnR>
                    <a:lnT w="12700" cmpd="sng">
                      <a:noFill/>
                      <a:prstDash val="solid"/>
                    </a:lnT>
                    <a:lnB w="12700" cmpd="sng">
                      <a:noFill/>
                      <a:prstDash val="solid"/>
                    </a:lnB>
                    <a:solidFill>
                      <a:srgbClr val="DAE3F3">
                        <a:alpha val="50196"/>
                      </a:srgbClr>
                    </a:solidFill>
                  </a:tcPr>
                </a:tc>
                <a:extLst>
                  <a:ext uri="{0D108BD9-81ED-4DB2-BD59-A6C34878D82A}">
                    <a16:rowId xmlns:a16="http://schemas.microsoft.com/office/drawing/2014/main" val="41112821"/>
                  </a:ext>
                </a:extLst>
              </a:tr>
              <a:tr h="479192">
                <a:tc>
                  <a:txBody>
                    <a:bodyPr/>
                    <a:lstStyle/>
                    <a:p>
                      <a:pPr algn="l" fontAlgn="b"/>
                      <a:r>
                        <a:rPr lang="en-US" sz="1200" u="none" strike="noStrike" cap="none" spc="0">
                          <a:solidFill>
                            <a:schemeClr val="tx1"/>
                          </a:solidFill>
                          <a:effectLst/>
                          <a:highlight>
                            <a:srgbClr val="DAF2D0"/>
                          </a:highlight>
                        </a:rPr>
                        <a:t>John Carter</a:t>
                      </a:r>
                      <a:endParaRPr lang="en-US" sz="1200" b="0" i="0" u="none" strike="noStrike" cap="none" spc="0">
                        <a:solidFill>
                          <a:schemeClr val="tx1"/>
                        </a:solidFill>
                        <a:effectLst/>
                        <a:highlight>
                          <a:srgbClr val="DAF2D0"/>
                        </a:highlight>
                        <a:latin typeface="Aptos Narrow" panose="020B0004020202020204" pitchFamily="34" charset="0"/>
                      </a:endParaRPr>
                    </a:p>
                  </a:txBody>
                  <a:tcPr marL="4201" marR="4201" marT="4201" marB="50416" anchor="b">
                    <a:lnL w="12700" cmpd="sng">
                      <a:noFill/>
                      <a:prstDash val="solid"/>
                    </a:lnL>
                    <a:lnR w="12700" cmpd="sng">
                      <a:noFill/>
                      <a:prstDash val="solid"/>
                    </a:lnR>
                    <a:lnT w="12700" cmpd="sng">
                      <a:noFill/>
                      <a:prstDash val="solid"/>
                    </a:lnT>
                    <a:lnB w="12700" cmpd="sng">
                      <a:noFill/>
                      <a:prstDash val="solid"/>
                    </a:lnB>
                    <a:noFill/>
                  </a:tcPr>
                </a:tc>
                <a:tc>
                  <a:txBody>
                    <a:bodyPr/>
                    <a:lstStyle/>
                    <a:p>
                      <a:pPr algn="r" fontAlgn="b"/>
                      <a:r>
                        <a:rPr lang="en-US" sz="1200" u="none" strike="noStrike" cap="none" spc="0">
                          <a:solidFill>
                            <a:schemeClr val="tx1"/>
                          </a:solidFill>
                          <a:effectLst/>
                          <a:highlight>
                            <a:srgbClr val="DAF2D0"/>
                          </a:highlight>
                        </a:rPr>
                        <a:t>263700000</a:t>
                      </a:r>
                      <a:endParaRPr lang="en-US" sz="1200" b="0" i="0" u="none" strike="noStrike" cap="none" spc="0">
                        <a:solidFill>
                          <a:schemeClr val="tx1"/>
                        </a:solidFill>
                        <a:effectLst/>
                        <a:highlight>
                          <a:srgbClr val="DAF2D0"/>
                        </a:highlight>
                        <a:latin typeface="Aptos Narrow" panose="020B0004020202020204" pitchFamily="34" charset="0"/>
                      </a:endParaRPr>
                    </a:p>
                  </a:txBody>
                  <a:tcPr marL="4201" marR="4201" marT="4201" marB="50416" anchor="b">
                    <a:lnL w="12700" cmpd="sng">
                      <a:noFill/>
                      <a:prstDash val="solid"/>
                    </a:lnL>
                    <a:lnR w="12700" cmpd="sng">
                      <a:noFill/>
                      <a:prstDash val="solid"/>
                    </a:lnR>
                    <a:lnT w="12700" cmpd="sng">
                      <a:noFill/>
                      <a:prstDash val="solid"/>
                    </a:lnT>
                    <a:lnB w="12700" cmpd="sng">
                      <a:noFill/>
                      <a:prstDash val="solid"/>
                    </a:lnB>
                    <a:noFill/>
                  </a:tcPr>
                </a:tc>
                <a:tc>
                  <a:txBody>
                    <a:bodyPr/>
                    <a:lstStyle/>
                    <a:p>
                      <a:pPr algn="r" fontAlgn="b"/>
                      <a:r>
                        <a:rPr lang="en-US" sz="1200" u="none" strike="noStrike" cap="none" spc="0">
                          <a:solidFill>
                            <a:schemeClr val="tx1"/>
                          </a:solidFill>
                          <a:effectLst/>
                          <a:highlight>
                            <a:srgbClr val="DAF2D0"/>
                          </a:highlight>
                        </a:rPr>
                        <a:t>73058679</a:t>
                      </a:r>
                      <a:endParaRPr lang="en-US" sz="1200" b="0" i="0" u="none" strike="noStrike" cap="none" spc="0">
                        <a:solidFill>
                          <a:schemeClr val="tx1"/>
                        </a:solidFill>
                        <a:effectLst/>
                        <a:highlight>
                          <a:srgbClr val="DAF2D0"/>
                        </a:highlight>
                        <a:latin typeface="Aptos Narrow" panose="020B0004020202020204" pitchFamily="34" charset="0"/>
                      </a:endParaRPr>
                    </a:p>
                  </a:txBody>
                  <a:tcPr marL="4201" marR="4201" marT="4201" marB="50416" anchor="b">
                    <a:lnL w="12700" cmpd="sng">
                      <a:noFill/>
                      <a:prstDash val="solid"/>
                    </a:lnL>
                    <a:lnR w="12700" cmpd="sng">
                      <a:noFill/>
                      <a:prstDash val="solid"/>
                    </a:lnR>
                    <a:lnT w="12700" cmpd="sng">
                      <a:noFill/>
                      <a:prstDash val="solid"/>
                    </a:lnT>
                    <a:lnB w="12700" cmpd="sng">
                      <a:noFill/>
                      <a:prstDash val="solid"/>
                    </a:lnB>
                    <a:noFill/>
                  </a:tcPr>
                </a:tc>
                <a:tc>
                  <a:txBody>
                    <a:bodyPr/>
                    <a:lstStyle/>
                    <a:p>
                      <a:pPr algn="r" fontAlgn="b"/>
                      <a:r>
                        <a:rPr lang="en-US" sz="1200" u="none" strike="noStrike" cap="none" spc="0">
                          <a:solidFill>
                            <a:schemeClr val="tx1"/>
                          </a:solidFill>
                          <a:effectLst/>
                          <a:highlight>
                            <a:srgbClr val="DAF2D0"/>
                          </a:highlight>
                        </a:rPr>
                        <a:t>-190641321</a:t>
                      </a:r>
                      <a:endParaRPr lang="en-US" sz="1200" b="0" i="0" u="none" strike="noStrike" cap="none" spc="0">
                        <a:solidFill>
                          <a:schemeClr val="tx1"/>
                        </a:solidFill>
                        <a:effectLst/>
                        <a:highlight>
                          <a:srgbClr val="DAF2D0"/>
                        </a:highlight>
                        <a:latin typeface="Aptos Narrow" panose="020B0004020202020204" pitchFamily="34" charset="0"/>
                      </a:endParaRPr>
                    </a:p>
                  </a:txBody>
                  <a:tcPr marL="4201" marR="4201" marT="4201" marB="50416" anchor="b">
                    <a:lnL w="12700" cmpd="sng">
                      <a:noFill/>
                      <a:prstDash val="solid"/>
                    </a:lnL>
                    <a:lnR w="12700" cmpd="sng">
                      <a:noFill/>
                      <a:prstDash val="solid"/>
                    </a:lnR>
                    <a:lnT w="12700" cmpd="sng">
                      <a:noFill/>
                      <a:prstDash val="solid"/>
                    </a:lnT>
                    <a:lnB w="12700" cmpd="sng">
                      <a:noFill/>
                      <a:prstDash val="solid"/>
                    </a:lnB>
                    <a:noFill/>
                  </a:tcPr>
                </a:tc>
                <a:tc>
                  <a:txBody>
                    <a:bodyPr/>
                    <a:lstStyle/>
                    <a:p>
                      <a:pPr algn="l" fontAlgn="b"/>
                      <a:r>
                        <a:rPr lang="en-US" sz="1200" u="none" strike="noStrike" cap="none" spc="0" dirty="0">
                          <a:solidFill>
                            <a:schemeClr val="tx1"/>
                          </a:solidFill>
                          <a:effectLst/>
                          <a:highlight>
                            <a:srgbClr val="DAF2D0"/>
                          </a:highlight>
                        </a:rPr>
                        <a:t> </a:t>
                      </a:r>
                      <a:endParaRPr lang="en-US" sz="1200" b="0" i="0" u="none" strike="noStrike" cap="none" spc="0" dirty="0">
                        <a:solidFill>
                          <a:schemeClr val="tx1"/>
                        </a:solidFill>
                        <a:effectLst/>
                        <a:highlight>
                          <a:srgbClr val="DAF2D0"/>
                        </a:highlight>
                        <a:latin typeface="Aptos Narrow" panose="020B0004020202020204" pitchFamily="34" charset="0"/>
                      </a:endParaRPr>
                    </a:p>
                  </a:txBody>
                  <a:tcPr marL="4201" marR="4201" marT="4201" marB="50416" anchor="b">
                    <a:lnL w="12700" cmpd="sng">
                      <a:noFill/>
                      <a:prstDash val="solid"/>
                    </a:lnL>
                    <a:lnR w="12700" cmpd="sng">
                      <a:noFill/>
                      <a:prstDash val="solid"/>
                    </a:lnR>
                    <a:lnT w="12700" cmpd="sng">
                      <a:noFill/>
                      <a:prstDash val="solid"/>
                    </a:lnT>
                    <a:lnB w="12700" cmpd="sng">
                      <a:noFill/>
                      <a:prstDash val="solid"/>
                    </a:lnB>
                    <a:noFill/>
                  </a:tcPr>
                </a:tc>
                <a:tc>
                  <a:txBody>
                    <a:bodyPr/>
                    <a:lstStyle/>
                    <a:p>
                      <a:pPr algn="l" fontAlgn="b"/>
                      <a:r>
                        <a:rPr lang="en-US" sz="1200" u="none" strike="noStrike" cap="none" spc="0" dirty="0">
                          <a:solidFill>
                            <a:schemeClr val="tx1"/>
                          </a:solidFill>
                          <a:effectLst/>
                          <a:highlight>
                            <a:srgbClr val="DAF2D0"/>
                          </a:highlight>
                        </a:rPr>
                        <a:t> </a:t>
                      </a:r>
                      <a:endParaRPr lang="en-US" sz="1200" b="0" i="0" u="none" strike="noStrike" cap="none" spc="0" dirty="0">
                        <a:solidFill>
                          <a:schemeClr val="tx1"/>
                        </a:solidFill>
                        <a:effectLst/>
                        <a:highlight>
                          <a:srgbClr val="DAF2D0"/>
                        </a:highlight>
                        <a:latin typeface="Aptos Narrow" panose="020B0004020202020204" pitchFamily="34" charset="0"/>
                      </a:endParaRPr>
                    </a:p>
                  </a:txBody>
                  <a:tcPr marL="4201" marR="4201" marT="4201" marB="50416" anchor="b">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581331922"/>
                  </a:ext>
                </a:extLst>
              </a:tr>
            </a:tbl>
          </a:graphicData>
        </a:graphic>
      </p:graphicFrame>
    </p:spTree>
    <p:extLst>
      <p:ext uri="{BB962C8B-B14F-4D97-AF65-F5344CB8AC3E}">
        <p14:creationId xmlns:p14="http://schemas.microsoft.com/office/powerpoint/2010/main" val="2120495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541DB91-0B10-46D9-B34B-7BFF960260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9CF7FE1C-8BC5-4B0C-A2BC-93AB72C90F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9399309-F38F-7D05-CE12-0B7570A9807C}"/>
              </a:ext>
            </a:extLst>
          </p:cNvPr>
          <p:cNvSpPr>
            <a:spLocks noGrp="1"/>
          </p:cNvSpPr>
          <p:nvPr>
            <p:ph type="title"/>
          </p:nvPr>
        </p:nvSpPr>
        <p:spPr>
          <a:xfrm>
            <a:off x="5526156" y="365125"/>
            <a:ext cx="5827643" cy="1433433"/>
          </a:xfrm>
        </p:spPr>
        <p:txBody>
          <a:bodyPr vert="horz" lIns="91440" tIns="45720" rIns="91440" bIns="45720" rtlCol="0" anchor="b">
            <a:normAutofit/>
          </a:bodyPr>
          <a:lstStyle/>
          <a:p>
            <a:r>
              <a:rPr lang="en-US" kern="1200">
                <a:solidFill>
                  <a:schemeClr val="tx1"/>
                </a:solidFill>
                <a:latin typeface="+mj-lt"/>
                <a:ea typeface="+mj-ea"/>
                <a:cs typeface="+mj-cs"/>
              </a:rPr>
              <a:t>Result</a:t>
            </a:r>
          </a:p>
        </p:txBody>
      </p:sp>
      <p:pic>
        <p:nvPicPr>
          <p:cNvPr id="7" name="Graphic 6" descr="Bar chart">
            <a:extLst>
              <a:ext uri="{FF2B5EF4-FFF2-40B4-BE49-F238E27FC236}">
                <a16:creationId xmlns:a16="http://schemas.microsoft.com/office/drawing/2014/main" id="{5EC68E70-170A-DAEB-434B-A0778004CC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73717" y="2782956"/>
            <a:ext cx="3449030" cy="3449030"/>
          </a:xfrm>
          <a:prstGeom prst="rect">
            <a:avLst/>
          </a:prstGeom>
        </p:spPr>
      </p:pic>
      <p:sp>
        <p:nvSpPr>
          <p:cNvPr id="3" name="Text Placeholder 2">
            <a:extLst>
              <a:ext uri="{FF2B5EF4-FFF2-40B4-BE49-F238E27FC236}">
                <a16:creationId xmlns:a16="http://schemas.microsoft.com/office/drawing/2014/main" id="{402590CA-E24A-C63A-6FD4-81FE470A682E}"/>
              </a:ext>
            </a:extLst>
          </p:cNvPr>
          <p:cNvSpPr>
            <a:spLocks noGrp="1"/>
          </p:cNvSpPr>
          <p:nvPr>
            <p:ph type="body" idx="1"/>
          </p:nvPr>
        </p:nvSpPr>
        <p:spPr>
          <a:xfrm>
            <a:off x="5526156" y="2055813"/>
            <a:ext cx="5827644" cy="4121149"/>
          </a:xfrm>
        </p:spPr>
        <p:txBody>
          <a:bodyPr vert="horz" lIns="91440" tIns="45720" rIns="91440" bIns="45720" rtlCol="0" anchor="t">
            <a:normAutofit/>
          </a:bodyPr>
          <a:lstStyle/>
          <a:p>
            <a:endParaRPr lang="en-US" sz="2000" dirty="0"/>
          </a:p>
          <a:p>
            <a:pPr marL="0" indent="0">
              <a:buNone/>
            </a:pPr>
            <a:r>
              <a:rPr lang="en-US" sz="2000" dirty="0"/>
              <a:t>Through Excel, we calculated various descriptive statistics, including mean, median, mode, range, variance, and standard deviation, to analyze the IMDB movie dataset. We leveraged Excel’s functions like COUNTIF, AVERAGE, MEDIAN, STDEV, and CORREL and so on to derive impactful insights regarding genre distribution, movie durations, language effects, director influence, and the relationship between budgets and financial success. This comprehensive analysis provided actionable insights for stakeholders to make informed decisions aimed at achieving higher-rated and more financially successful movies.</a:t>
            </a:r>
          </a:p>
        </p:txBody>
      </p:sp>
    </p:spTree>
    <p:extLst>
      <p:ext uri="{BB962C8B-B14F-4D97-AF65-F5344CB8AC3E}">
        <p14:creationId xmlns:p14="http://schemas.microsoft.com/office/powerpoint/2010/main" val="2822018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0" name="Rectangle 19">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23">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1A54C3-841E-CC36-4DDD-AD18607354D4}"/>
              </a:ext>
            </a:extLst>
          </p:cNvPr>
          <p:cNvSpPr>
            <a:spLocks noGrp="1"/>
          </p:cNvSpPr>
          <p:nvPr>
            <p:ph type="title"/>
          </p:nvPr>
        </p:nvSpPr>
        <p:spPr>
          <a:xfrm>
            <a:off x="1043631" y="809898"/>
            <a:ext cx="9942716" cy="1554480"/>
          </a:xfrm>
        </p:spPr>
        <p:txBody>
          <a:bodyPr vert="horz" lIns="91440" tIns="45720" rIns="91440" bIns="45720" rtlCol="0" anchor="ctr">
            <a:normAutofit/>
          </a:bodyPr>
          <a:lstStyle/>
          <a:p>
            <a:r>
              <a:rPr lang="en-US" sz="4800" kern="1200" dirty="0">
                <a:solidFill>
                  <a:schemeClr val="tx1"/>
                </a:solidFill>
                <a:latin typeface="+mj-lt"/>
                <a:ea typeface="+mj-ea"/>
                <a:cs typeface="+mj-cs"/>
              </a:rPr>
              <a:t>Project Overview &amp; Approach</a:t>
            </a:r>
          </a:p>
        </p:txBody>
      </p:sp>
      <p:sp>
        <p:nvSpPr>
          <p:cNvPr id="7" name="Text Placeholder 2">
            <a:extLst>
              <a:ext uri="{FF2B5EF4-FFF2-40B4-BE49-F238E27FC236}">
                <a16:creationId xmlns:a16="http://schemas.microsoft.com/office/drawing/2014/main" id="{830366D6-F5A5-1FE3-D557-7FFC25FFE425}"/>
              </a:ext>
            </a:extLst>
          </p:cNvPr>
          <p:cNvSpPr>
            <a:spLocks noGrp="1"/>
          </p:cNvSpPr>
          <p:nvPr>
            <p:ph type="body" idx="1"/>
          </p:nvPr>
        </p:nvSpPr>
        <p:spPr>
          <a:xfrm>
            <a:off x="1045028" y="3017522"/>
            <a:ext cx="9941319" cy="3124658"/>
          </a:xfrm>
        </p:spPr>
        <p:txBody>
          <a:bodyPr vert="horz" lIns="91440" tIns="45720" rIns="91440" bIns="45720" numCol="2" rtlCol="0" anchor="ctr">
            <a:normAutofit/>
          </a:bodyPr>
          <a:lstStyle/>
          <a:p>
            <a:pPr marL="0" marR="0" lvl="0" indent="0" fontAlgn="base">
              <a:spcBef>
                <a:spcPct val="0"/>
              </a:spcBef>
              <a:spcAft>
                <a:spcPct val="0"/>
              </a:spcAft>
              <a:buClrTx/>
              <a:buSzTx/>
              <a:buNone/>
              <a:tabLst/>
            </a:pPr>
            <a:r>
              <a:rPr lang="en-US" sz="1800" dirty="0"/>
              <a:t>Objective</a:t>
            </a:r>
            <a:r>
              <a:rPr lang="en-US" sz="1300" dirty="0"/>
              <a:t> </a:t>
            </a:r>
          </a:p>
          <a:p>
            <a:pPr marL="0" marR="0" lvl="0" indent="0" fontAlgn="base">
              <a:spcBef>
                <a:spcPct val="0"/>
              </a:spcBef>
              <a:spcAft>
                <a:spcPct val="0"/>
              </a:spcAft>
              <a:buClrTx/>
              <a:buSzTx/>
              <a:buNone/>
              <a:tabLst/>
            </a:pPr>
            <a:endParaRPr lang="en-US" sz="1300" dirty="0"/>
          </a:p>
          <a:p>
            <a:pPr fontAlgn="base">
              <a:spcBef>
                <a:spcPct val="0"/>
              </a:spcBef>
              <a:spcAft>
                <a:spcPct val="0"/>
              </a:spcAft>
            </a:pPr>
            <a:r>
              <a:rPr kumimoji="0" lang="en-US" altLang="en-US" sz="1400" b="1" i="0" u="none" strike="noStrike" cap="none" normalizeH="0" baseline="0" dirty="0">
                <a:ln>
                  <a:noFill/>
                </a:ln>
                <a:effectLst/>
              </a:rPr>
              <a:t>Identifying Key Factors Influencing IMDB Ratings</a:t>
            </a:r>
            <a:r>
              <a:rPr kumimoji="0" lang="en-US" altLang="en-US" sz="1400" b="0" i="0" u="none" strike="noStrike" cap="none" normalizeH="0" baseline="0" dirty="0">
                <a:ln>
                  <a:noFill/>
                </a:ln>
                <a:effectLst/>
              </a:rPr>
              <a:t>: Determine which factors (e.g., genre, director, budget) have the most significant impact on a movie's IMDB rating.</a:t>
            </a:r>
          </a:p>
          <a:p>
            <a:pPr marL="0" indent="0" fontAlgn="base">
              <a:spcBef>
                <a:spcPct val="0"/>
              </a:spcBef>
              <a:spcAft>
                <a:spcPct val="0"/>
              </a:spcAft>
              <a:buNone/>
            </a:pPr>
            <a:endParaRPr kumimoji="0" lang="en-US" altLang="en-US" sz="1400" b="0" i="0" u="none" strike="noStrike" cap="none" normalizeH="0" baseline="0" dirty="0">
              <a:ln>
                <a:noFill/>
              </a:ln>
              <a:effectLst/>
            </a:endParaRPr>
          </a:p>
          <a:p>
            <a:pPr fontAlgn="base">
              <a:spcBef>
                <a:spcPct val="0"/>
              </a:spcBef>
              <a:spcAft>
                <a:spcPct val="0"/>
              </a:spcAft>
            </a:pPr>
            <a:r>
              <a:rPr kumimoji="0" lang="en-US" altLang="en-US" sz="1400" b="1" i="0" u="none" strike="noStrike" cap="none" normalizeH="0" baseline="0" dirty="0">
                <a:ln>
                  <a:noFill/>
                </a:ln>
                <a:effectLst/>
              </a:rPr>
              <a:t>Analyzing Genre Popularity</a:t>
            </a:r>
            <a:r>
              <a:rPr kumimoji="0" lang="en-US" altLang="en-US" sz="1400" b="0" i="0" u="none" strike="noStrike" cap="none" normalizeH="0" baseline="0" dirty="0">
                <a:ln>
                  <a:noFill/>
                </a:ln>
                <a:effectLst/>
              </a:rPr>
              <a:t>: Evaluate which genres are most common and their average ratings.</a:t>
            </a:r>
          </a:p>
          <a:p>
            <a:pPr marL="0" indent="0" fontAlgn="base">
              <a:spcBef>
                <a:spcPct val="0"/>
              </a:spcBef>
              <a:spcAft>
                <a:spcPct val="0"/>
              </a:spcAft>
              <a:buNone/>
            </a:pPr>
            <a:endParaRPr kumimoji="0" lang="en-US" altLang="en-US" sz="1400" b="0" i="0" u="none" strike="noStrike" cap="none" normalizeH="0" baseline="0" dirty="0">
              <a:ln>
                <a:noFill/>
              </a:ln>
              <a:effectLst/>
            </a:endParaRPr>
          </a:p>
          <a:p>
            <a:pPr fontAlgn="base">
              <a:spcBef>
                <a:spcPct val="0"/>
              </a:spcBef>
              <a:spcAft>
                <a:spcPct val="0"/>
              </a:spcAft>
            </a:pPr>
            <a:r>
              <a:rPr kumimoji="0" lang="en-US" altLang="en-US" sz="1400" b="1" i="0" u="none" strike="noStrike" cap="none" normalizeH="0" baseline="0" dirty="0">
                <a:ln>
                  <a:noFill/>
                </a:ln>
                <a:effectLst/>
              </a:rPr>
              <a:t>Providing Insights for Decision-Making</a:t>
            </a:r>
            <a:r>
              <a:rPr kumimoji="0" lang="en-US" altLang="en-US" sz="1400" b="0" i="0" u="none" strike="noStrike" cap="none" normalizeH="0" baseline="0" dirty="0">
                <a:ln>
                  <a:noFill/>
                </a:ln>
                <a:effectLst/>
              </a:rPr>
              <a:t>: Offer actionable insights for movie producers, directors, and investors to </a:t>
            </a:r>
          </a:p>
          <a:p>
            <a:pPr fontAlgn="base">
              <a:spcBef>
                <a:spcPct val="0"/>
              </a:spcBef>
              <a:spcAft>
                <a:spcPct val="0"/>
              </a:spcAft>
            </a:pPr>
            <a:r>
              <a:rPr kumimoji="0" lang="en-US" altLang="en-US" sz="1400" b="0" i="0" u="none" strike="noStrike" cap="none" normalizeH="0" baseline="0" dirty="0">
                <a:ln>
                  <a:noFill/>
                </a:ln>
                <a:effectLst/>
              </a:rPr>
              <a:t>help them understand what contributes to a successful movie. </a:t>
            </a:r>
          </a:p>
          <a:p>
            <a:pPr marL="0" indent="0">
              <a:buNone/>
            </a:pPr>
            <a:endParaRPr lang="en-US" sz="1800" dirty="0"/>
          </a:p>
          <a:p>
            <a:pPr marL="0" indent="0" algn="just" fontAlgn="base">
              <a:spcBef>
                <a:spcPct val="0"/>
              </a:spcBef>
              <a:spcAft>
                <a:spcPct val="0"/>
              </a:spcAft>
              <a:buFont typeface="Arial" panose="020B0604020202020204" pitchFamily="34" charset="0"/>
              <a:buNone/>
            </a:pPr>
            <a:r>
              <a:rPr lang="en-US" sz="1800" dirty="0"/>
              <a:t>Approach</a:t>
            </a:r>
          </a:p>
          <a:p>
            <a:pPr marL="0" indent="0" algn="just" fontAlgn="base">
              <a:spcBef>
                <a:spcPct val="0"/>
              </a:spcBef>
              <a:spcAft>
                <a:spcPct val="0"/>
              </a:spcAft>
              <a:buFont typeface="Arial" panose="020B0604020202020204" pitchFamily="34" charset="0"/>
              <a:buNone/>
            </a:pPr>
            <a:endParaRPr lang="en-US" sz="1800" dirty="0"/>
          </a:p>
          <a:p>
            <a:pPr algn="just" fontAlgn="base">
              <a:spcBef>
                <a:spcPct val="0"/>
              </a:spcBef>
              <a:spcAft>
                <a:spcPct val="0"/>
              </a:spcAft>
            </a:pPr>
            <a:r>
              <a:rPr lang="en-US" sz="1400" dirty="0"/>
              <a:t>We will first clean the data by handling missing values, removing duplicates, converting data types, and creating new features. </a:t>
            </a:r>
          </a:p>
          <a:p>
            <a:pPr marL="0" indent="0" algn="just" fontAlgn="base">
              <a:spcBef>
                <a:spcPct val="0"/>
              </a:spcBef>
              <a:spcAft>
                <a:spcPct val="0"/>
              </a:spcAft>
              <a:buNone/>
            </a:pPr>
            <a:endParaRPr lang="en-US" sz="1400" dirty="0"/>
          </a:p>
          <a:p>
            <a:pPr algn="just" fontAlgn="base">
              <a:spcBef>
                <a:spcPct val="0"/>
              </a:spcBef>
              <a:spcAft>
                <a:spcPct val="0"/>
              </a:spcAft>
            </a:pPr>
            <a:r>
              <a:rPr lang="en-US" sz="1400" dirty="0"/>
              <a:t>Next, we will perform data analysis to calculate statistics and visualize the data.</a:t>
            </a:r>
          </a:p>
          <a:p>
            <a:pPr marL="0" indent="0" algn="just" fontAlgn="base">
              <a:spcBef>
                <a:spcPct val="0"/>
              </a:spcBef>
              <a:spcAft>
                <a:spcPct val="0"/>
              </a:spcAft>
              <a:buNone/>
            </a:pPr>
            <a:endParaRPr lang="en-US" sz="1400" dirty="0"/>
          </a:p>
          <a:p>
            <a:pPr algn="just" fontAlgn="base">
              <a:spcBef>
                <a:spcPct val="0"/>
              </a:spcBef>
              <a:spcAft>
                <a:spcPct val="0"/>
              </a:spcAft>
            </a:pPr>
            <a:r>
              <a:rPr lang="en-US" sz="1400" dirty="0"/>
              <a:t>Finally, we will use the Five 'Whys' technique for deeper insights and compile our findings into a report with visualizations.</a:t>
            </a:r>
          </a:p>
          <a:p>
            <a:pPr marL="0"/>
            <a:endParaRPr lang="en-US" sz="1300" dirty="0"/>
          </a:p>
        </p:txBody>
      </p:sp>
      <p:cxnSp>
        <p:nvCxnSpPr>
          <p:cNvPr id="26" name="Straight Connector 25">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15094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76F448A-1801-22AD-2447-FBE811B5F3C3}"/>
              </a:ext>
            </a:extLst>
          </p:cNvPr>
          <p:cNvPicPr>
            <a:picLocks noChangeAspect="1"/>
          </p:cNvPicPr>
          <p:nvPr/>
        </p:nvPicPr>
        <p:blipFill rotWithShape="1">
          <a:blip r:embed="rId2">
            <a:duotone>
              <a:schemeClr val="bg2">
                <a:shade val="45000"/>
                <a:satMod val="135000"/>
              </a:schemeClr>
              <a:prstClr val="white"/>
            </a:duotone>
          </a:blip>
          <a:srcRect t="12211" b="3519"/>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9126AEC-1AA4-3714-40CB-D7EDCCBAA18E}"/>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dirty="0"/>
              <a:t>Tech-Stack Used</a:t>
            </a:r>
          </a:p>
        </p:txBody>
      </p:sp>
      <p:graphicFrame>
        <p:nvGraphicFramePr>
          <p:cNvPr id="5" name="Text Placeholder 2">
            <a:extLst>
              <a:ext uri="{FF2B5EF4-FFF2-40B4-BE49-F238E27FC236}">
                <a16:creationId xmlns:a16="http://schemas.microsoft.com/office/drawing/2014/main" id="{B2ED8081-4F09-B2C8-AEF2-42A90FD6910D}"/>
              </a:ext>
            </a:extLst>
          </p:cNvPr>
          <p:cNvGraphicFramePr/>
          <p:nvPr>
            <p:extLst>
              <p:ext uri="{D42A27DB-BD31-4B8C-83A1-F6EECF244321}">
                <p14:modId xmlns:p14="http://schemas.microsoft.com/office/powerpoint/2010/main" val="410901800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33762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A524E895-C9E7-78D0-9B09-A093170D18B2}"/>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lang="en-US" sz="4800" kern="1200" dirty="0">
                <a:solidFill>
                  <a:srgbClr val="FFFFFF"/>
                </a:solidFill>
                <a:latin typeface="+mj-lt"/>
                <a:ea typeface="+mj-ea"/>
                <a:cs typeface="+mj-cs"/>
              </a:rPr>
              <a:t>Tasks &amp; Insights</a:t>
            </a:r>
          </a:p>
        </p:txBody>
      </p:sp>
      <p:sp>
        <p:nvSpPr>
          <p:cNvPr id="3" name="Text Placeholder 2">
            <a:extLst>
              <a:ext uri="{FF2B5EF4-FFF2-40B4-BE49-F238E27FC236}">
                <a16:creationId xmlns:a16="http://schemas.microsoft.com/office/drawing/2014/main" id="{8D55098D-17D4-606E-B2C9-069196CD25E1}"/>
              </a:ext>
            </a:extLst>
          </p:cNvPr>
          <p:cNvSpPr>
            <a:spLocks noGrp="1"/>
          </p:cNvSpPr>
          <p:nvPr>
            <p:ph type="body" idx="1"/>
          </p:nvPr>
        </p:nvSpPr>
        <p:spPr>
          <a:xfrm>
            <a:off x="1320784" y="4664635"/>
            <a:ext cx="10005951" cy="1616969"/>
          </a:xfrm>
        </p:spPr>
        <p:txBody>
          <a:bodyPr vert="horz" lIns="91440" tIns="45720" rIns="91440" bIns="45720" rtlCol="0" anchor="ctr">
            <a:normAutofit fontScale="92500" lnSpcReduction="10000"/>
          </a:bodyPr>
          <a:lstStyle/>
          <a:p>
            <a:pPr marL="0" indent="0">
              <a:buNone/>
            </a:pPr>
            <a:endParaRPr lang="en-US" sz="2400" kern="1200" dirty="0">
              <a:solidFill>
                <a:schemeClr val="tx1"/>
              </a:solidFill>
              <a:latin typeface="+mn-lt"/>
              <a:ea typeface="+mn-ea"/>
              <a:cs typeface="+mn-cs"/>
            </a:endParaRPr>
          </a:p>
          <a:p>
            <a:pPr marL="0" indent="0">
              <a:buNone/>
            </a:pPr>
            <a:r>
              <a:rPr lang="en-US" sz="2400" kern="1200" dirty="0">
                <a:solidFill>
                  <a:schemeClr val="tx1"/>
                </a:solidFill>
                <a:latin typeface="+mn-lt"/>
                <a:ea typeface="+mn-ea"/>
                <a:cs typeface="+mn-cs"/>
              </a:rPr>
              <a:t>Task A</a:t>
            </a:r>
          </a:p>
          <a:p>
            <a:pPr algn="l"/>
            <a:r>
              <a:rPr lang="en-US" sz="1600" b="1" i="0" dirty="0">
                <a:solidFill>
                  <a:srgbClr val="8492A6"/>
                </a:solidFill>
                <a:effectLst/>
                <a:highlight>
                  <a:srgbClr val="FFFFFF"/>
                </a:highlight>
              </a:rPr>
              <a:t>Movie Genre Analysis:</a:t>
            </a:r>
            <a:r>
              <a:rPr lang="en-US" sz="1600" b="0" i="0" dirty="0">
                <a:solidFill>
                  <a:srgbClr val="8492A6"/>
                </a:solidFill>
                <a:effectLst/>
                <a:highlight>
                  <a:srgbClr val="FFFFFF"/>
                </a:highlight>
              </a:rPr>
              <a:t> Analyze the distribution of movie genres and their impact on the IMDB score.</a:t>
            </a:r>
          </a:p>
          <a:p>
            <a:pPr algn="l">
              <a:buFont typeface="Arial" panose="020B0604020202020204" pitchFamily="34" charset="0"/>
              <a:buChar char="•"/>
            </a:pPr>
            <a:r>
              <a:rPr lang="en-US" sz="1600" b="1" i="0" dirty="0">
                <a:solidFill>
                  <a:srgbClr val="8492A6"/>
                </a:solidFill>
                <a:effectLst/>
                <a:highlight>
                  <a:srgbClr val="FFFFFF"/>
                </a:highlight>
              </a:rPr>
              <a:t>Task:</a:t>
            </a:r>
            <a:r>
              <a:rPr lang="en-US" sz="1600" b="0" i="0" dirty="0">
                <a:solidFill>
                  <a:srgbClr val="8492A6"/>
                </a:solidFill>
                <a:effectLst/>
                <a:highlight>
                  <a:srgbClr val="FFFFFF"/>
                </a:highlight>
              </a:rPr>
              <a:t> Determine the most common genres of movies in the dataset. Then, for each genre, calculate descriptive statistics (mean, median, mode, range, variance, standard deviation) of the IMDB scores.</a:t>
            </a:r>
          </a:p>
          <a:p>
            <a:pPr marL="0" indent="0">
              <a:buNone/>
            </a:pPr>
            <a:endParaRPr lang="en-US" sz="2400" kern="1200" dirty="0">
              <a:solidFill>
                <a:schemeClr val="tx1"/>
              </a:solidFill>
              <a:latin typeface="+mn-lt"/>
              <a:ea typeface="+mn-ea"/>
              <a:cs typeface="+mn-cs"/>
            </a:endParaRPr>
          </a:p>
        </p:txBody>
      </p:sp>
    </p:spTree>
    <p:extLst>
      <p:ext uri="{BB962C8B-B14F-4D97-AF65-F5344CB8AC3E}">
        <p14:creationId xmlns:p14="http://schemas.microsoft.com/office/powerpoint/2010/main" val="1065313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Rectangle 18">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3B77F77-6CB7-346C-80AC-8A61ABE82A0F}"/>
              </a:ext>
            </a:extLst>
          </p:cNvPr>
          <p:cNvSpPr>
            <a:spLocks noGrp="1"/>
          </p:cNvSpPr>
          <p:nvPr>
            <p:ph type="title"/>
          </p:nvPr>
        </p:nvSpPr>
        <p:spPr>
          <a:xfrm>
            <a:off x="1046746" y="586822"/>
            <a:ext cx="3560252" cy="1645920"/>
          </a:xfrm>
        </p:spPr>
        <p:txBody>
          <a:bodyPr vert="horz" lIns="91440" tIns="45720" rIns="91440" bIns="45720" rtlCol="0" anchor="ctr">
            <a:normAutofit/>
          </a:bodyPr>
          <a:lstStyle/>
          <a:p>
            <a:r>
              <a:rPr lang="en-US" sz="3200" kern="1200" dirty="0">
                <a:solidFill>
                  <a:schemeClr val="tx1"/>
                </a:solidFill>
                <a:latin typeface="+mj-lt"/>
                <a:ea typeface="+mj-ea"/>
                <a:cs typeface="+mj-cs"/>
              </a:rPr>
              <a:t>Insights (Task A)</a:t>
            </a:r>
          </a:p>
        </p:txBody>
      </p:sp>
      <p:sp>
        <p:nvSpPr>
          <p:cNvPr id="20" name="Rectangle 19">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1" name="Rectangle 20">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Text Placeholder 2">
            <a:extLst>
              <a:ext uri="{FF2B5EF4-FFF2-40B4-BE49-F238E27FC236}">
                <a16:creationId xmlns:a16="http://schemas.microsoft.com/office/drawing/2014/main" id="{FDD435EB-B13E-5F67-1FA2-65F9B4EF2A21}"/>
              </a:ext>
            </a:extLst>
          </p:cNvPr>
          <p:cNvSpPr>
            <a:spLocks noGrp="1"/>
          </p:cNvSpPr>
          <p:nvPr>
            <p:ph type="body" idx="1"/>
          </p:nvPr>
        </p:nvSpPr>
        <p:spPr>
          <a:xfrm>
            <a:off x="5351164" y="586822"/>
            <a:ext cx="6002636" cy="1645920"/>
          </a:xfrm>
        </p:spPr>
        <p:txBody>
          <a:bodyPr vert="horz" lIns="91440" tIns="45720" rIns="91440" bIns="45720" rtlCol="0" anchor="ctr">
            <a:normAutofit/>
          </a:bodyPr>
          <a:lstStyle/>
          <a:p>
            <a:pPr marL="0" indent="0">
              <a:buNone/>
            </a:pPr>
            <a:endParaRPr lang="en-US" sz="1800" dirty="0"/>
          </a:p>
          <a:p>
            <a:pPr marL="0" indent="0">
              <a:buNone/>
            </a:pPr>
            <a:endParaRPr lang="en-US" sz="1800" dirty="0"/>
          </a:p>
          <a:p>
            <a:pPr marL="0" indent="0">
              <a:buNone/>
            </a:pPr>
            <a:r>
              <a:rPr lang="en-US" sz="1800" dirty="0"/>
              <a:t>We calculated the descriptive statistics of the IMDB scores for the five most common movie genres:</a:t>
            </a:r>
          </a:p>
          <a:p>
            <a:pPr marL="0"/>
            <a:endParaRPr lang="en-US" sz="1800" dirty="0"/>
          </a:p>
          <a:p>
            <a:pPr marL="0"/>
            <a:endParaRPr lang="en-US" sz="1800" dirty="0"/>
          </a:p>
        </p:txBody>
      </p:sp>
      <p:pic>
        <p:nvPicPr>
          <p:cNvPr id="5" name="Picture 4">
            <a:extLst>
              <a:ext uri="{FF2B5EF4-FFF2-40B4-BE49-F238E27FC236}">
                <a16:creationId xmlns:a16="http://schemas.microsoft.com/office/drawing/2014/main" id="{A1A71750-FFC6-3A40-F893-F32AD4572B1A}"/>
              </a:ext>
            </a:extLst>
          </p:cNvPr>
          <p:cNvPicPr>
            <a:picLocks noChangeAspect="1"/>
          </p:cNvPicPr>
          <p:nvPr/>
        </p:nvPicPr>
        <p:blipFill>
          <a:blip r:embed="rId2"/>
          <a:stretch>
            <a:fillRect/>
          </a:stretch>
        </p:blipFill>
        <p:spPr>
          <a:xfrm>
            <a:off x="557784" y="3290482"/>
            <a:ext cx="10836452" cy="2390472"/>
          </a:xfrm>
          <a:prstGeom prst="rect">
            <a:avLst/>
          </a:prstGeom>
        </p:spPr>
      </p:pic>
    </p:spTree>
    <p:extLst>
      <p:ext uri="{BB962C8B-B14F-4D97-AF65-F5344CB8AC3E}">
        <p14:creationId xmlns:p14="http://schemas.microsoft.com/office/powerpoint/2010/main" val="39632711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A524E895-C9E7-78D0-9B09-A093170D18B2}"/>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lang="en-US" sz="4800" kern="1200" dirty="0">
                <a:solidFill>
                  <a:srgbClr val="FFFFFF"/>
                </a:solidFill>
                <a:latin typeface="+mj-lt"/>
                <a:ea typeface="+mj-ea"/>
                <a:cs typeface="+mj-cs"/>
              </a:rPr>
              <a:t>Tasks &amp; Insights</a:t>
            </a:r>
          </a:p>
        </p:txBody>
      </p:sp>
      <p:sp>
        <p:nvSpPr>
          <p:cNvPr id="3" name="Text Placeholder 2">
            <a:extLst>
              <a:ext uri="{FF2B5EF4-FFF2-40B4-BE49-F238E27FC236}">
                <a16:creationId xmlns:a16="http://schemas.microsoft.com/office/drawing/2014/main" id="{8D55098D-17D4-606E-B2C9-069196CD25E1}"/>
              </a:ext>
            </a:extLst>
          </p:cNvPr>
          <p:cNvSpPr>
            <a:spLocks noGrp="1"/>
          </p:cNvSpPr>
          <p:nvPr>
            <p:ph type="body" idx="1"/>
          </p:nvPr>
        </p:nvSpPr>
        <p:spPr>
          <a:xfrm>
            <a:off x="1320784" y="4664635"/>
            <a:ext cx="10005951" cy="1616969"/>
          </a:xfrm>
        </p:spPr>
        <p:txBody>
          <a:bodyPr vert="horz" lIns="91440" tIns="45720" rIns="91440" bIns="45720" rtlCol="0" anchor="ctr">
            <a:normAutofit fontScale="92500" lnSpcReduction="10000"/>
          </a:bodyPr>
          <a:lstStyle/>
          <a:p>
            <a:pPr marL="0" indent="0">
              <a:buNone/>
            </a:pPr>
            <a:endParaRPr lang="en-US" sz="2400" kern="1200" dirty="0">
              <a:solidFill>
                <a:schemeClr val="tx1"/>
              </a:solidFill>
              <a:latin typeface="+mn-lt"/>
              <a:ea typeface="+mn-ea"/>
              <a:cs typeface="+mn-cs"/>
            </a:endParaRPr>
          </a:p>
          <a:p>
            <a:pPr marL="0" indent="0">
              <a:buNone/>
            </a:pPr>
            <a:r>
              <a:rPr lang="en-US" sz="2400" kern="1200" dirty="0">
                <a:solidFill>
                  <a:schemeClr val="tx1"/>
                </a:solidFill>
                <a:latin typeface="+mn-lt"/>
                <a:ea typeface="+mn-ea"/>
                <a:cs typeface="+mn-cs"/>
              </a:rPr>
              <a:t>Task B</a:t>
            </a:r>
          </a:p>
          <a:p>
            <a:pPr algn="l"/>
            <a:r>
              <a:rPr lang="en-US" sz="1600" b="1" i="0" dirty="0">
                <a:solidFill>
                  <a:srgbClr val="8492A6"/>
                </a:solidFill>
                <a:effectLst/>
                <a:highlight>
                  <a:srgbClr val="FFFFFF"/>
                </a:highlight>
              </a:rPr>
              <a:t>Movie Duration Analysis: </a:t>
            </a:r>
            <a:r>
              <a:rPr lang="en-US" sz="1600" b="0" i="0" dirty="0">
                <a:solidFill>
                  <a:srgbClr val="8492A6"/>
                </a:solidFill>
                <a:effectLst/>
                <a:highlight>
                  <a:srgbClr val="FFFFFF"/>
                </a:highlight>
              </a:rPr>
              <a:t>Analyze the distribution of movie durations and its impact on the IMDB score.</a:t>
            </a:r>
          </a:p>
          <a:p>
            <a:pPr algn="l">
              <a:buFont typeface="Arial" panose="020B0604020202020204" pitchFamily="34" charset="0"/>
              <a:buChar char="•"/>
            </a:pPr>
            <a:r>
              <a:rPr lang="en-US" sz="1600" b="0" i="0" dirty="0">
                <a:solidFill>
                  <a:srgbClr val="8492A6"/>
                </a:solidFill>
                <a:effectLst/>
                <a:highlight>
                  <a:srgbClr val="FFFFFF"/>
                </a:highlight>
              </a:rPr>
              <a:t>Task: Analyze the distribution of movie durations and identify the relationship between movie duration and IMDB score.</a:t>
            </a:r>
          </a:p>
          <a:p>
            <a:pPr marL="0" indent="0">
              <a:buNone/>
            </a:pPr>
            <a:endParaRPr lang="en-US" sz="2400" kern="1200" dirty="0">
              <a:solidFill>
                <a:schemeClr val="tx1"/>
              </a:solidFill>
              <a:latin typeface="+mn-lt"/>
              <a:ea typeface="+mn-ea"/>
              <a:cs typeface="+mn-cs"/>
            </a:endParaRPr>
          </a:p>
        </p:txBody>
      </p:sp>
    </p:spTree>
    <p:extLst>
      <p:ext uri="{BB962C8B-B14F-4D97-AF65-F5344CB8AC3E}">
        <p14:creationId xmlns:p14="http://schemas.microsoft.com/office/powerpoint/2010/main" val="3340531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2472DE8-E58B-4D56-BA61-C69C601DC7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0183ACFC-B25E-402F-BBD8-E42034CDD4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176818"/>
          </a:xfrm>
          <a:custGeom>
            <a:avLst/>
            <a:gdLst>
              <a:gd name="connsiteX0" fmla="*/ 0 w 12192000"/>
              <a:gd name="connsiteY0" fmla="*/ 0 h 2237474"/>
              <a:gd name="connsiteX1" fmla="*/ 12192000 w 12192000"/>
              <a:gd name="connsiteY1" fmla="*/ 0 h 2237474"/>
              <a:gd name="connsiteX2" fmla="*/ 12192000 w 12192000"/>
              <a:gd name="connsiteY2" fmla="*/ 751299 h 2237474"/>
              <a:gd name="connsiteX3" fmla="*/ 12176759 w 12192000"/>
              <a:gd name="connsiteY3" fmla="*/ 759190 h 2237474"/>
              <a:gd name="connsiteX4" fmla="*/ 12154948 w 12192000"/>
              <a:gd name="connsiteY4" fmla="*/ 762731 h 2237474"/>
              <a:gd name="connsiteX5" fmla="*/ 12047364 w 12192000"/>
              <a:gd name="connsiteY5" fmla="*/ 749662 h 2237474"/>
              <a:gd name="connsiteX6" fmla="*/ 11890686 w 12192000"/>
              <a:gd name="connsiteY6" fmla="*/ 732766 h 2237474"/>
              <a:gd name="connsiteX7" fmla="*/ 11782413 w 12192000"/>
              <a:gd name="connsiteY7" fmla="*/ 769868 h 2237474"/>
              <a:gd name="connsiteX8" fmla="*/ 11649954 w 12192000"/>
              <a:gd name="connsiteY8" fmla="*/ 749628 h 2237474"/>
              <a:gd name="connsiteX9" fmla="*/ 11560424 w 12192000"/>
              <a:gd name="connsiteY9" fmla="*/ 748017 h 2237474"/>
              <a:gd name="connsiteX10" fmla="*/ 11358455 w 12192000"/>
              <a:gd name="connsiteY10" fmla="*/ 747593 h 2237474"/>
              <a:gd name="connsiteX11" fmla="*/ 11165209 w 12192000"/>
              <a:gd name="connsiteY11" fmla="*/ 748852 h 2237474"/>
              <a:gd name="connsiteX12" fmla="*/ 11058755 w 12192000"/>
              <a:gd name="connsiteY12" fmla="*/ 749617 h 2237474"/>
              <a:gd name="connsiteX13" fmla="*/ 10884013 w 12192000"/>
              <a:gd name="connsiteY13" fmla="*/ 760728 h 2237474"/>
              <a:gd name="connsiteX14" fmla="*/ 10834688 w 12192000"/>
              <a:gd name="connsiteY14" fmla="*/ 757726 h 2237474"/>
              <a:gd name="connsiteX15" fmla="*/ 10805004 w 12192000"/>
              <a:gd name="connsiteY15" fmla="*/ 757573 h 2237474"/>
              <a:gd name="connsiteX16" fmla="*/ 10739478 w 12192000"/>
              <a:gd name="connsiteY16" fmla="*/ 776841 h 2237474"/>
              <a:gd name="connsiteX17" fmla="*/ 10458762 w 12192000"/>
              <a:gd name="connsiteY17" fmla="*/ 755400 h 2237474"/>
              <a:gd name="connsiteX18" fmla="*/ 10246919 w 12192000"/>
              <a:gd name="connsiteY18" fmla="*/ 769960 h 2237474"/>
              <a:gd name="connsiteX19" fmla="*/ 10167995 w 12192000"/>
              <a:gd name="connsiteY19" fmla="*/ 760843 h 2237474"/>
              <a:gd name="connsiteX20" fmla="*/ 9997044 w 12192000"/>
              <a:gd name="connsiteY20" fmla="*/ 780129 h 2237474"/>
              <a:gd name="connsiteX21" fmla="*/ 9943887 w 12192000"/>
              <a:gd name="connsiteY21" fmla="*/ 804141 h 2237474"/>
              <a:gd name="connsiteX22" fmla="*/ 9918248 w 12192000"/>
              <a:gd name="connsiteY22" fmla="*/ 816628 h 2237474"/>
              <a:gd name="connsiteX23" fmla="*/ 9836148 w 12192000"/>
              <a:gd name="connsiteY23" fmla="*/ 858312 h 2237474"/>
              <a:gd name="connsiteX24" fmla="*/ 9823800 w 12192000"/>
              <a:gd name="connsiteY24" fmla="*/ 866604 h 2237474"/>
              <a:gd name="connsiteX25" fmla="*/ 9794684 w 12192000"/>
              <a:gd name="connsiteY25" fmla="*/ 864509 h 2237474"/>
              <a:gd name="connsiteX26" fmla="*/ 9778288 w 12192000"/>
              <a:gd name="connsiteY26" fmla="*/ 854362 h 2237474"/>
              <a:gd name="connsiteX27" fmla="*/ 9773886 w 12192000"/>
              <a:gd name="connsiteY27" fmla="*/ 857543 h 2237474"/>
              <a:gd name="connsiteX28" fmla="*/ 9761459 w 12192000"/>
              <a:gd name="connsiteY28" fmla="*/ 862394 h 2237474"/>
              <a:gd name="connsiteX29" fmla="*/ 9705768 w 12192000"/>
              <a:gd name="connsiteY29" fmla="*/ 894610 h 2237474"/>
              <a:gd name="connsiteX30" fmla="*/ 9683005 w 12192000"/>
              <a:gd name="connsiteY30" fmla="*/ 894128 h 2237474"/>
              <a:gd name="connsiteX31" fmla="*/ 9594438 w 12192000"/>
              <a:gd name="connsiteY31" fmla="*/ 919051 h 2237474"/>
              <a:gd name="connsiteX32" fmla="*/ 9577033 w 12192000"/>
              <a:gd name="connsiteY32" fmla="*/ 922857 h 2237474"/>
              <a:gd name="connsiteX33" fmla="*/ 9544189 w 12192000"/>
              <a:gd name="connsiteY33" fmla="*/ 938966 h 2237474"/>
              <a:gd name="connsiteX34" fmla="*/ 9534048 w 12192000"/>
              <a:gd name="connsiteY34" fmla="*/ 940158 h 2237474"/>
              <a:gd name="connsiteX35" fmla="*/ 9500499 w 12192000"/>
              <a:gd name="connsiteY35" fmla="*/ 954680 h 2237474"/>
              <a:gd name="connsiteX36" fmla="*/ 9428195 w 12192000"/>
              <a:gd name="connsiteY36" fmla="*/ 986225 h 2237474"/>
              <a:gd name="connsiteX37" fmla="*/ 9410017 w 12192000"/>
              <a:gd name="connsiteY37" fmla="*/ 993931 h 2237474"/>
              <a:gd name="connsiteX38" fmla="*/ 9392919 w 12192000"/>
              <a:gd name="connsiteY38" fmla="*/ 994656 h 2237474"/>
              <a:gd name="connsiteX39" fmla="*/ 9301293 w 12192000"/>
              <a:gd name="connsiteY39" fmla="*/ 1011593 h 2237474"/>
              <a:gd name="connsiteX40" fmla="*/ 9278619 w 12192000"/>
              <a:gd name="connsiteY40" fmla="*/ 1011878 h 2237474"/>
              <a:gd name="connsiteX41" fmla="*/ 9268019 w 12192000"/>
              <a:gd name="connsiteY41" fmla="*/ 1007442 h 2237474"/>
              <a:gd name="connsiteX42" fmla="*/ 9234662 w 12192000"/>
              <a:gd name="connsiteY42" fmla="*/ 1023056 h 2237474"/>
              <a:gd name="connsiteX43" fmla="*/ 9181033 w 12192000"/>
              <a:gd name="connsiteY43" fmla="*/ 1037921 h 2237474"/>
              <a:gd name="connsiteX44" fmla="*/ 9155969 w 12192000"/>
              <a:gd name="connsiteY44" fmla="*/ 1046804 h 2237474"/>
              <a:gd name="connsiteX45" fmla="*/ 9133985 w 12192000"/>
              <a:gd name="connsiteY45" fmla="*/ 1046450 h 2237474"/>
              <a:gd name="connsiteX46" fmla="*/ 9012987 w 12192000"/>
              <a:gd name="connsiteY46" fmla="*/ 1061986 h 2237474"/>
              <a:gd name="connsiteX47" fmla="*/ 8968445 w 12192000"/>
              <a:gd name="connsiteY47" fmla="*/ 1052169 h 2237474"/>
              <a:gd name="connsiteX48" fmla="*/ 8958984 w 12192000"/>
              <a:gd name="connsiteY48" fmla="*/ 1057212 h 2237474"/>
              <a:gd name="connsiteX49" fmla="*/ 8886001 w 12192000"/>
              <a:gd name="connsiteY49" fmla="*/ 1067468 h 2237474"/>
              <a:gd name="connsiteX50" fmla="*/ 8838610 w 12192000"/>
              <a:gd name="connsiteY50" fmla="*/ 1075091 h 2237474"/>
              <a:gd name="connsiteX51" fmla="*/ 8750383 w 12192000"/>
              <a:gd name="connsiteY51" fmla="*/ 1097387 h 2237474"/>
              <a:gd name="connsiteX52" fmla="*/ 8697365 w 12192000"/>
              <a:gd name="connsiteY52" fmla="*/ 1105869 h 2237474"/>
              <a:gd name="connsiteX53" fmla="*/ 8665605 w 12192000"/>
              <a:gd name="connsiteY53" fmla="*/ 1110791 h 2237474"/>
              <a:gd name="connsiteX54" fmla="*/ 8584946 w 12192000"/>
              <a:gd name="connsiteY54" fmla="*/ 1135226 h 2237474"/>
              <a:gd name="connsiteX55" fmla="*/ 8460755 w 12192000"/>
              <a:gd name="connsiteY55" fmla="*/ 1203427 h 2237474"/>
              <a:gd name="connsiteX56" fmla="*/ 8419755 w 12192000"/>
              <a:gd name="connsiteY56" fmla="*/ 1216260 h 2237474"/>
              <a:gd name="connsiteX57" fmla="*/ 8411626 w 12192000"/>
              <a:gd name="connsiteY57" fmla="*/ 1214397 h 2237474"/>
              <a:gd name="connsiteX58" fmla="*/ 8363469 w 12192000"/>
              <a:gd name="connsiteY58" fmla="*/ 1246658 h 2237474"/>
              <a:gd name="connsiteX59" fmla="*/ 8275497 w 12192000"/>
              <a:gd name="connsiteY59" fmla="*/ 1264396 h 2237474"/>
              <a:gd name="connsiteX60" fmla="*/ 8206287 w 12192000"/>
              <a:gd name="connsiteY60" fmla="*/ 1273060 h 2237474"/>
              <a:gd name="connsiteX61" fmla="*/ 8168705 w 12192000"/>
              <a:gd name="connsiteY61" fmla="*/ 1279956 h 2237474"/>
              <a:gd name="connsiteX62" fmla="*/ 8139997 w 12192000"/>
              <a:gd name="connsiteY62" fmla="*/ 1282713 h 2237474"/>
              <a:gd name="connsiteX63" fmla="*/ 8074238 w 12192000"/>
              <a:gd name="connsiteY63" fmla="*/ 1301895 h 2237474"/>
              <a:gd name="connsiteX64" fmla="*/ 7968292 w 12192000"/>
              <a:gd name="connsiteY64" fmla="*/ 1338779 h 2237474"/>
              <a:gd name="connsiteX65" fmla="*/ 7945122 w 12192000"/>
              <a:gd name="connsiteY65" fmla="*/ 1345477 h 2237474"/>
              <a:gd name="connsiteX66" fmla="*/ 7922771 w 12192000"/>
              <a:gd name="connsiteY66" fmla="*/ 1346645 h 2237474"/>
              <a:gd name="connsiteX67" fmla="*/ 7915461 w 12192000"/>
              <a:gd name="connsiteY67" fmla="*/ 1342919 h 2237474"/>
              <a:gd name="connsiteX68" fmla="*/ 7902328 w 12192000"/>
              <a:gd name="connsiteY68" fmla="*/ 1345865 h 2237474"/>
              <a:gd name="connsiteX69" fmla="*/ 7898322 w 12192000"/>
              <a:gd name="connsiteY69" fmla="*/ 1345689 h 2237474"/>
              <a:gd name="connsiteX70" fmla="*/ 7875879 w 12192000"/>
              <a:gd name="connsiteY70" fmla="*/ 1345646 h 2237474"/>
              <a:gd name="connsiteX71" fmla="*/ 7840612 w 12192000"/>
              <a:gd name="connsiteY71" fmla="*/ 1369373 h 2237474"/>
              <a:gd name="connsiteX72" fmla="*/ 7786819 w 12192000"/>
              <a:gd name="connsiteY72" fmla="*/ 1378970 h 2237474"/>
              <a:gd name="connsiteX73" fmla="*/ 7548172 w 12192000"/>
              <a:gd name="connsiteY73" fmla="*/ 1417460 h 2237474"/>
              <a:gd name="connsiteX74" fmla="*/ 7483437 w 12192000"/>
              <a:gd name="connsiteY74" fmla="*/ 1478152 h 2237474"/>
              <a:gd name="connsiteX75" fmla="*/ 7377870 w 12192000"/>
              <a:gd name="connsiteY75" fmla="*/ 1523319 h 2237474"/>
              <a:gd name="connsiteX76" fmla="*/ 7230737 w 12192000"/>
              <a:gd name="connsiteY76" fmla="*/ 1562633 h 2237474"/>
              <a:gd name="connsiteX77" fmla="*/ 7224458 w 12192000"/>
              <a:gd name="connsiteY77" fmla="*/ 1573008 h 2237474"/>
              <a:gd name="connsiteX78" fmla="*/ 7213486 w 12192000"/>
              <a:gd name="connsiteY78" fmla="*/ 1580987 h 2237474"/>
              <a:gd name="connsiteX79" fmla="*/ 7210972 w 12192000"/>
              <a:gd name="connsiteY79" fmla="*/ 1580856 h 2237474"/>
              <a:gd name="connsiteX80" fmla="*/ 7183121 w 12192000"/>
              <a:gd name="connsiteY80" fmla="*/ 1595162 h 2237474"/>
              <a:gd name="connsiteX81" fmla="*/ 7164601 w 12192000"/>
              <a:gd name="connsiteY81" fmla="*/ 1606490 h 2237474"/>
              <a:gd name="connsiteX82" fmla="*/ 7159286 w 12192000"/>
              <a:gd name="connsiteY82" fmla="*/ 1606850 h 2237474"/>
              <a:gd name="connsiteX83" fmla="*/ 7114651 w 12192000"/>
              <a:gd name="connsiteY83" fmla="*/ 1620959 h 2237474"/>
              <a:gd name="connsiteX84" fmla="*/ 7092727 w 12192000"/>
              <a:gd name="connsiteY84" fmla="*/ 1623628 h 2237474"/>
              <a:gd name="connsiteX85" fmla="*/ 7031309 w 12192000"/>
              <a:gd name="connsiteY85" fmla="*/ 1619451 h 2237474"/>
              <a:gd name="connsiteX86" fmla="*/ 6999084 w 12192000"/>
              <a:gd name="connsiteY86" fmla="*/ 1634317 h 2237474"/>
              <a:gd name="connsiteX87" fmla="*/ 6992107 w 12192000"/>
              <a:gd name="connsiteY87" fmla="*/ 1636860 h 2237474"/>
              <a:gd name="connsiteX88" fmla="*/ 6991765 w 12192000"/>
              <a:gd name="connsiteY88" fmla="*/ 1636725 h 2237474"/>
              <a:gd name="connsiteX89" fmla="*/ 6983996 w 12192000"/>
              <a:gd name="connsiteY89" fmla="*/ 1639040 h 2237474"/>
              <a:gd name="connsiteX90" fmla="*/ 6979383 w 12192000"/>
              <a:gd name="connsiteY90" fmla="*/ 1641496 h 2237474"/>
              <a:gd name="connsiteX91" fmla="*/ 6900177 w 12192000"/>
              <a:gd name="connsiteY91" fmla="*/ 1636016 h 2237474"/>
              <a:gd name="connsiteX92" fmla="*/ 6795372 w 12192000"/>
              <a:gd name="connsiteY92" fmla="*/ 1644845 h 2237474"/>
              <a:gd name="connsiteX93" fmla="*/ 6692251 w 12192000"/>
              <a:gd name="connsiteY93" fmla="*/ 1656357 h 2237474"/>
              <a:gd name="connsiteX94" fmla="*/ 6655235 w 12192000"/>
              <a:gd name="connsiteY94" fmla="*/ 1661869 h 2237474"/>
              <a:gd name="connsiteX95" fmla="*/ 6587857 w 12192000"/>
              <a:gd name="connsiteY95" fmla="*/ 1665769 h 2237474"/>
              <a:gd name="connsiteX96" fmla="*/ 6554894 w 12192000"/>
              <a:gd name="connsiteY96" fmla="*/ 1664428 h 2237474"/>
              <a:gd name="connsiteX97" fmla="*/ 6551579 w 12192000"/>
              <a:gd name="connsiteY97" fmla="*/ 1662213 h 2237474"/>
              <a:gd name="connsiteX98" fmla="*/ 6545693 w 12192000"/>
              <a:gd name="connsiteY98" fmla="*/ 1661776 h 2237474"/>
              <a:gd name="connsiteX99" fmla="*/ 6530561 w 12192000"/>
              <a:gd name="connsiteY99" fmla="*/ 1664619 h 2237474"/>
              <a:gd name="connsiteX100" fmla="*/ 6525028 w 12192000"/>
              <a:gd name="connsiteY100" fmla="*/ 1666354 h 2237474"/>
              <a:gd name="connsiteX101" fmla="*/ 6516595 w 12192000"/>
              <a:gd name="connsiteY101" fmla="*/ 1667475 h 2237474"/>
              <a:gd name="connsiteX102" fmla="*/ 6516340 w 12192000"/>
              <a:gd name="connsiteY102" fmla="*/ 1667291 h 2237474"/>
              <a:gd name="connsiteX103" fmla="*/ 6508541 w 12192000"/>
              <a:gd name="connsiteY103" fmla="*/ 1668757 h 2237474"/>
              <a:gd name="connsiteX104" fmla="*/ 6471012 w 12192000"/>
              <a:gd name="connsiteY104" fmla="*/ 1678604 h 2237474"/>
              <a:gd name="connsiteX105" fmla="*/ 6415265 w 12192000"/>
              <a:gd name="connsiteY105" fmla="*/ 1665317 h 2237474"/>
              <a:gd name="connsiteX106" fmla="*/ 6393343 w 12192000"/>
              <a:gd name="connsiteY106" fmla="*/ 1664672 h 2237474"/>
              <a:gd name="connsiteX107" fmla="*/ 6380457 w 12192000"/>
              <a:gd name="connsiteY107" fmla="*/ 1662376 h 2237474"/>
              <a:gd name="connsiteX108" fmla="*/ 6280959 w 12192000"/>
              <a:gd name="connsiteY108" fmla="*/ 1689329 h 2237474"/>
              <a:gd name="connsiteX109" fmla="*/ 6266765 w 12192000"/>
              <a:gd name="connsiteY109" fmla="*/ 1695560 h 2237474"/>
              <a:gd name="connsiteX110" fmla="*/ 6255823 w 12192000"/>
              <a:gd name="connsiteY110" fmla="*/ 1704850 h 2237474"/>
              <a:gd name="connsiteX111" fmla="*/ 6098321 w 12192000"/>
              <a:gd name="connsiteY111" fmla="*/ 1721646 h 2237474"/>
              <a:gd name="connsiteX112" fmla="*/ 5880652 w 12192000"/>
              <a:gd name="connsiteY112" fmla="*/ 1779643 h 2237474"/>
              <a:gd name="connsiteX113" fmla="*/ 5785959 w 12192000"/>
              <a:gd name="connsiteY113" fmla="*/ 1775307 h 2237474"/>
              <a:gd name="connsiteX114" fmla="*/ 5643534 w 12192000"/>
              <a:gd name="connsiteY114" fmla="*/ 1802919 h 2237474"/>
              <a:gd name="connsiteX115" fmla="*/ 5518799 w 12192000"/>
              <a:gd name="connsiteY115" fmla="*/ 1818312 h 2237474"/>
              <a:gd name="connsiteX116" fmla="*/ 5505014 w 12192000"/>
              <a:gd name="connsiteY116" fmla="*/ 1819259 h 2237474"/>
              <a:gd name="connsiteX117" fmla="*/ 5499949 w 12192000"/>
              <a:gd name="connsiteY117" fmla="*/ 1814490 h 2237474"/>
              <a:gd name="connsiteX118" fmla="*/ 5453307 w 12192000"/>
              <a:gd name="connsiteY118" fmla="*/ 1815450 h 2237474"/>
              <a:gd name="connsiteX119" fmla="*/ 5364192 w 12192000"/>
              <a:gd name="connsiteY119" fmla="*/ 1826074 h 2237474"/>
              <a:gd name="connsiteX120" fmla="*/ 5350380 w 12192000"/>
              <a:gd name="connsiteY120" fmla="*/ 1830891 h 2237474"/>
              <a:gd name="connsiteX121" fmla="*/ 5259633 w 12192000"/>
              <a:gd name="connsiteY121" fmla="*/ 1837160 h 2237474"/>
              <a:gd name="connsiteX122" fmla="*/ 5197513 w 12192000"/>
              <a:gd name="connsiteY122" fmla="*/ 1844718 h 2237474"/>
              <a:gd name="connsiteX123" fmla="*/ 5184170 w 12192000"/>
              <a:gd name="connsiteY123" fmla="*/ 1849402 h 2237474"/>
              <a:gd name="connsiteX124" fmla="*/ 5168852 w 12192000"/>
              <a:gd name="connsiteY124" fmla="*/ 1844846 h 2237474"/>
              <a:gd name="connsiteX125" fmla="*/ 5164370 w 12192000"/>
              <a:gd name="connsiteY125" fmla="*/ 1840597 h 2237474"/>
              <a:gd name="connsiteX126" fmla="*/ 5114927 w 12192000"/>
              <a:gd name="connsiteY126" fmla="*/ 1847827 h 2237474"/>
              <a:gd name="connsiteX127" fmla="*/ 5108970 w 12192000"/>
              <a:gd name="connsiteY127" fmla="*/ 1847935 h 2237474"/>
              <a:gd name="connsiteX128" fmla="*/ 5067961 w 12192000"/>
              <a:gd name="connsiteY128" fmla="*/ 1845917 h 2237474"/>
              <a:gd name="connsiteX129" fmla="*/ 5007075 w 12192000"/>
              <a:gd name="connsiteY129" fmla="*/ 1838626 h 2237474"/>
              <a:gd name="connsiteX130" fmla="*/ 4944087 w 12192000"/>
              <a:gd name="connsiteY130" fmla="*/ 1823332 h 2237474"/>
              <a:gd name="connsiteX131" fmla="*/ 4907662 w 12192000"/>
              <a:gd name="connsiteY131" fmla="*/ 1816900 h 2237474"/>
              <a:gd name="connsiteX132" fmla="*/ 4882386 w 12192000"/>
              <a:gd name="connsiteY132" fmla="*/ 1809844 h 2237474"/>
              <a:gd name="connsiteX133" fmla="*/ 4811440 w 12192000"/>
              <a:gd name="connsiteY133" fmla="*/ 1804655 h 2237474"/>
              <a:gd name="connsiteX134" fmla="*/ 4691075 w 12192000"/>
              <a:gd name="connsiteY134" fmla="*/ 1801389 h 2237474"/>
              <a:gd name="connsiteX135" fmla="*/ 4647449 w 12192000"/>
              <a:gd name="connsiteY135" fmla="*/ 1793181 h 2237474"/>
              <a:gd name="connsiteX136" fmla="*/ 4645504 w 12192000"/>
              <a:gd name="connsiteY136" fmla="*/ 1787606 h 2237474"/>
              <a:gd name="connsiteX137" fmla="*/ 4632229 w 12192000"/>
              <a:gd name="connsiteY137" fmla="*/ 1785815 h 2237474"/>
              <a:gd name="connsiteX138" fmla="*/ 4629273 w 12192000"/>
              <a:gd name="connsiteY138" fmla="*/ 1784355 h 2237474"/>
              <a:gd name="connsiteX139" fmla="*/ 4611738 w 12192000"/>
              <a:gd name="connsiteY139" fmla="*/ 1776964 h 2237474"/>
              <a:gd name="connsiteX140" fmla="*/ 4560070 w 12192000"/>
              <a:gd name="connsiteY140" fmla="*/ 1785640 h 2237474"/>
              <a:gd name="connsiteX141" fmla="*/ 4536503 w 12192000"/>
              <a:gd name="connsiteY141" fmla="*/ 1785334 h 2237474"/>
              <a:gd name="connsiteX142" fmla="*/ 4513724 w 12192000"/>
              <a:gd name="connsiteY142" fmla="*/ 1791996 h 2237474"/>
              <a:gd name="connsiteX143" fmla="*/ 4501513 w 12192000"/>
              <a:gd name="connsiteY143" fmla="*/ 1799835 h 2237474"/>
              <a:gd name="connsiteX144" fmla="*/ 4459076 w 12192000"/>
              <a:gd name="connsiteY144" fmla="*/ 1813003 h 2237474"/>
              <a:gd name="connsiteX145" fmla="*/ 4459810 w 12192000"/>
              <a:gd name="connsiteY145" fmla="*/ 1797886 h 2237474"/>
              <a:gd name="connsiteX146" fmla="*/ 4379064 w 12192000"/>
              <a:gd name="connsiteY146" fmla="*/ 1817177 h 2237474"/>
              <a:gd name="connsiteX147" fmla="*/ 4319209 w 12192000"/>
              <a:gd name="connsiteY147" fmla="*/ 1834833 h 2237474"/>
              <a:gd name="connsiteX148" fmla="*/ 4306907 w 12192000"/>
              <a:gd name="connsiteY148" fmla="*/ 1841641 h 2237474"/>
              <a:gd name="connsiteX149" fmla="*/ 4290981 w 12192000"/>
              <a:gd name="connsiteY149" fmla="*/ 1839677 h 2237474"/>
              <a:gd name="connsiteX150" fmla="*/ 4285792 w 12192000"/>
              <a:gd name="connsiteY150" fmla="*/ 1836231 h 2237474"/>
              <a:gd name="connsiteX151" fmla="*/ 4238372 w 12192000"/>
              <a:gd name="connsiteY151" fmla="*/ 1851480 h 2237474"/>
              <a:gd name="connsiteX152" fmla="*/ 4232517 w 12192000"/>
              <a:gd name="connsiteY152" fmla="*/ 1852567 h 2237474"/>
              <a:gd name="connsiteX153" fmla="*/ 4191732 w 12192000"/>
              <a:gd name="connsiteY153" fmla="*/ 1857328 h 2237474"/>
              <a:gd name="connsiteX154" fmla="*/ 4065532 w 12192000"/>
              <a:gd name="connsiteY154" fmla="*/ 1855477 h 2237474"/>
              <a:gd name="connsiteX155" fmla="*/ 4028460 w 12192000"/>
              <a:gd name="connsiteY155" fmla="*/ 1855137 h 2237474"/>
              <a:gd name="connsiteX156" fmla="*/ 4002267 w 12192000"/>
              <a:gd name="connsiteY156" fmla="*/ 1852352 h 2237474"/>
              <a:gd name="connsiteX157" fmla="*/ 3931396 w 12192000"/>
              <a:gd name="connsiteY157" fmla="*/ 1858915 h 2237474"/>
              <a:gd name="connsiteX158" fmla="*/ 3812162 w 12192000"/>
              <a:gd name="connsiteY158" fmla="*/ 1875501 h 2237474"/>
              <a:gd name="connsiteX159" fmla="*/ 3767672 w 12192000"/>
              <a:gd name="connsiteY159" fmla="*/ 1874600 h 2237474"/>
              <a:gd name="connsiteX160" fmla="*/ 3764741 w 12192000"/>
              <a:gd name="connsiteY160" fmla="*/ 1869433 h 2237474"/>
              <a:gd name="connsiteX161" fmla="*/ 3751332 w 12192000"/>
              <a:gd name="connsiteY161" fmla="*/ 1869854 h 2237474"/>
              <a:gd name="connsiteX162" fmla="*/ 3748155 w 12192000"/>
              <a:gd name="connsiteY162" fmla="*/ 1868903 h 2237474"/>
              <a:gd name="connsiteX163" fmla="*/ 3729530 w 12192000"/>
              <a:gd name="connsiteY163" fmla="*/ 1864513 h 2237474"/>
              <a:gd name="connsiteX164" fmla="*/ 3680177 w 12192000"/>
              <a:gd name="connsiteY164" fmla="*/ 1881552 h 2237474"/>
              <a:gd name="connsiteX165" fmla="*/ 3567259 w 12192000"/>
              <a:gd name="connsiteY165" fmla="*/ 1893482 h 2237474"/>
              <a:gd name="connsiteX166" fmla="*/ 3405770 w 12192000"/>
              <a:gd name="connsiteY166" fmla="*/ 1904591 h 2237474"/>
              <a:gd name="connsiteX167" fmla="*/ 3280097 w 12192000"/>
              <a:gd name="connsiteY167" fmla="*/ 1919610 h 2237474"/>
              <a:gd name="connsiteX168" fmla="*/ 3123424 w 12192000"/>
              <a:gd name="connsiteY168" fmla="*/ 1952930 h 2237474"/>
              <a:gd name="connsiteX169" fmla="*/ 3009910 w 12192000"/>
              <a:gd name="connsiteY169" fmla="*/ 1957866 h 2237474"/>
              <a:gd name="connsiteX170" fmla="*/ 2995934 w 12192000"/>
              <a:gd name="connsiteY170" fmla="*/ 1967085 h 2237474"/>
              <a:gd name="connsiteX171" fmla="*/ 2980071 w 12192000"/>
              <a:gd name="connsiteY171" fmla="*/ 1972988 h 2237474"/>
              <a:gd name="connsiteX172" fmla="*/ 2978094 w 12192000"/>
              <a:gd name="connsiteY172" fmla="*/ 1972369 h 2237474"/>
              <a:gd name="connsiteX173" fmla="*/ 2942858 w 12192000"/>
              <a:gd name="connsiteY173" fmla="*/ 1981367 h 2237474"/>
              <a:gd name="connsiteX174" fmla="*/ 2875436 w 12192000"/>
              <a:gd name="connsiteY174" fmla="*/ 1996977 h 2237474"/>
              <a:gd name="connsiteX175" fmla="*/ 2874892 w 12192000"/>
              <a:gd name="connsiteY175" fmla="*/ 1996085 h 2237474"/>
              <a:gd name="connsiteX176" fmla="*/ 2864145 w 12192000"/>
              <a:gd name="connsiteY176" fmla="*/ 1994061 h 2237474"/>
              <a:gd name="connsiteX177" fmla="*/ 2843662 w 12192000"/>
              <a:gd name="connsiteY177" fmla="*/ 1992498 h 2237474"/>
              <a:gd name="connsiteX178" fmla="*/ 2796128 w 12192000"/>
              <a:gd name="connsiteY178" fmla="*/ 1976403 h 2237474"/>
              <a:gd name="connsiteX179" fmla="*/ 2756784 w 12192000"/>
              <a:gd name="connsiteY179" fmla="*/ 1985116 h 2237474"/>
              <a:gd name="connsiteX180" fmla="*/ 2748833 w 12192000"/>
              <a:gd name="connsiteY180" fmla="*/ 1986323 h 2237474"/>
              <a:gd name="connsiteX181" fmla="*/ 2748661 w 12192000"/>
              <a:gd name="connsiteY181" fmla="*/ 1986122 h 2237474"/>
              <a:gd name="connsiteX182" fmla="*/ 2740251 w 12192000"/>
              <a:gd name="connsiteY182" fmla="*/ 1986946 h 2237474"/>
              <a:gd name="connsiteX183" fmla="*/ 2718916 w 12192000"/>
              <a:gd name="connsiteY183" fmla="*/ 1990867 h 2237474"/>
              <a:gd name="connsiteX184" fmla="*/ 2713522 w 12192000"/>
              <a:gd name="connsiteY184" fmla="*/ 1990173 h 2237474"/>
              <a:gd name="connsiteX185" fmla="*/ 2680597 w 12192000"/>
              <a:gd name="connsiteY185" fmla="*/ 1984996 h 2237474"/>
              <a:gd name="connsiteX186" fmla="*/ 2578178 w 12192000"/>
              <a:gd name="connsiteY186" fmla="*/ 1990531 h 2237474"/>
              <a:gd name="connsiteX187" fmla="*/ 2476147 w 12192000"/>
              <a:gd name="connsiteY187" fmla="*/ 1998305 h 2237474"/>
              <a:gd name="connsiteX188" fmla="*/ 2373568 w 12192000"/>
              <a:gd name="connsiteY188" fmla="*/ 2003219 h 2237474"/>
              <a:gd name="connsiteX189" fmla="*/ 2321399 w 12192000"/>
              <a:gd name="connsiteY189" fmla="*/ 1989467 h 2237474"/>
              <a:gd name="connsiteX190" fmla="*/ 2315525 w 12192000"/>
              <a:gd name="connsiteY190" fmla="*/ 1989708 h 2237474"/>
              <a:gd name="connsiteX191" fmla="*/ 2300792 w 12192000"/>
              <a:gd name="connsiteY191" fmla="*/ 1994290 h 2237474"/>
              <a:gd name="connsiteX192" fmla="*/ 2295469 w 12192000"/>
              <a:gd name="connsiteY192" fmla="*/ 1996659 h 2237474"/>
              <a:gd name="connsiteX193" fmla="*/ 2287219 w 12192000"/>
              <a:gd name="connsiteY193" fmla="*/ 1998750 h 2237474"/>
              <a:gd name="connsiteX194" fmla="*/ 2286948 w 12192000"/>
              <a:gd name="connsiteY194" fmla="*/ 1998596 h 2237474"/>
              <a:gd name="connsiteX195" fmla="*/ 2243069 w 12192000"/>
              <a:gd name="connsiteY195" fmla="*/ 2015111 h 2237474"/>
              <a:gd name="connsiteX196" fmla="*/ 2186609 w 12192000"/>
              <a:gd name="connsiteY196" fmla="*/ 2008263 h 2237474"/>
              <a:gd name="connsiteX197" fmla="*/ 2164831 w 12192000"/>
              <a:gd name="connsiteY197" fmla="*/ 2010143 h 2237474"/>
              <a:gd name="connsiteX198" fmla="*/ 2152836 w 12192000"/>
              <a:gd name="connsiteY198" fmla="*/ 2010048 h 2237474"/>
              <a:gd name="connsiteX199" fmla="*/ 2117102 w 12192000"/>
              <a:gd name="connsiteY199" fmla="*/ 2023004 h 2237474"/>
              <a:gd name="connsiteX200" fmla="*/ 2111935 w 12192000"/>
              <a:gd name="connsiteY200" fmla="*/ 2023163 h 2237474"/>
              <a:gd name="connsiteX201" fmla="*/ 2089991 w 12192000"/>
              <a:gd name="connsiteY201" fmla="*/ 2034193 h 2237474"/>
              <a:gd name="connsiteX202" fmla="*/ 2058061 w 12192000"/>
              <a:gd name="connsiteY202" fmla="*/ 2047942 h 2237474"/>
              <a:gd name="connsiteX203" fmla="*/ 2055737 w 12192000"/>
              <a:gd name="connsiteY203" fmla="*/ 2047704 h 2237474"/>
              <a:gd name="connsiteX204" fmla="*/ 2042244 w 12192000"/>
              <a:gd name="connsiteY204" fmla="*/ 2055560 h 2237474"/>
              <a:gd name="connsiteX205" fmla="*/ 1976224 w 12192000"/>
              <a:gd name="connsiteY205" fmla="*/ 2074257 h 2237474"/>
              <a:gd name="connsiteX206" fmla="*/ 1877728 w 12192000"/>
              <a:gd name="connsiteY206" fmla="*/ 2101004 h 2237474"/>
              <a:gd name="connsiteX207" fmla="*/ 1759056 w 12192000"/>
              <a:gd name="connsiteY207" fmla="*/ 2125608 h 2237474"/>
              <a:gd name="connsiteX208" fmla="*/ 1637948 w 12192000"/>
              <a:gd name="connsiteY208" fmla="*/ 2172597 h 2237474"/>
              <a:gd name="connsiteX209" fmla="*/ 1434549 w 12192000"/>
              <a:gd name="connsiteY209" fmla="*/ 2234522 h 2237474"/>
              <a:gd name="connsiteX210" fmla="*/ 1398481 w 12192000"/>
              <a:gd name="connsiteY210" fmla="*/ 2237074 h 2237474"/>
              <a:gd name="connsiteX211" fmla="*/ 1398407 w 12192000"/>
              <a:gd name="connsiteY211" fmla="*/ 2237095 h 2237474"/>
              <a:gd name="connsiteX212" fmla="*/ 1370962 w 12192000"/>
              <a:gd name="connsiteY212" fmla="*/ 2237474 h 2237474"/>
              <a:gd name="connsiteX213" fmla="*/ 1356367 w 12192000"/>
              <a:gd name="connsiteY213" fmla="*/ 2235089 h 2237474"/>
              <a:gd name="connsiteX214" fmla="*/ 1324828 w 12192000"/>
              <a:gd name="connsiteY214" fmla="*/ 2231968 h 2237474"/>
              <a:gd name="connsiteX215" fmla="*/ 1297744 w 12192000"/>
              <a:gd name="connsiteY215" fmla="*/ 2235849 h 2237474"/>
              <a:gd name="connsiteX216" fmla="*/ 1286236 w 12192000"/>
              <a:gd name="connsiteY216" fmla="*/ 2233135 h 2237474"/>
              <a:gd name="connsiteX217" fmla="*/ 1283504 w 12192000"/>
              <a:gd name="connsiteY217" fmla="*/ 2233797 h 2237474"/>
              <a:gd name="connsiteX218" fmla="*/ 1279765 w 12192000"/>
              <a:gd name="connsiteY218" fmla="*/ 2229639 h 2237474"/>
              <a:gd name="connsiteX219" fmla="*/ 1195347 w 12192000"/>
              <a:gd name="connsiteY219" fmla="*/ 2212354 h 2237474"/>
              <a:gd name="connsiteX220" fmla="*/ 970251 w 12192000"/>
              <a:gd name="connsiteY220" fmla="*/ 2221029 h 2237474"/>
              <a:gd name="connsiteX221" fmla="*/ 812914 w 12192000"/>
              <a:gd name="connsiteY221" fmla="*/ 2202752 h 2237474"/>
              <a:gd name="connsiteX222" fmla="*/ 800195 w 12192000"/>
              <a:gd name="connsiteY222" fmla="*/ 2209407 h 2237474"/>
              <a:gd name="connsiteX223" fmla="*/ 784978 w 12192000"/>
              <a:gd name="connsiteY223" fmla="*/ 2212360 h 2237474"/>
              <a:gd name="connsiteX224" fmla="*/ 681987 w 12192000"/>
              <a:gd name="connsiteY224" fmla="*/ 2216757 h 2237474"/>
              <a:gd name="connsiteX225" fmla="*/ 669923 w 12192000"/>
              <a:gd name="connsiteY225" fmla="*/ 2211682 h 2237474"/>
              <a:gd name="connsiteX226" fmla="*/ 648680 w 12192000"/>
              <a:gd name="connsiteY226" fmla="*/ 2206229 h 2237474"/>
              <a:gd name="connsiteX227" fmla="*/ 597225 w 12192000"/>
              <a:gd name="connsiteY227" fmla="*/ 2180999 h 2237474"/>
              <a:gd name="connsiteX228" fmla="*/ 558449 w 12192000"/>
              <a:gd name="connsiteY228" fmla="*/ 2182346 h 2237474"/>
              <a:gd name="connsiteX229" fmla="*/ 550517 w 12192000"/>
              <a:gd name="connsiteY229" fmla="*/ 2182060 h 2237474"/>
              <a:gd name="connsiteX230" fmla="*/ 550309 w 12192000"/>
              <a:gd name="connsiteY230" fmla="*/ 2181825 h 2237474"/>
              <a:gd name="connsiteX231" fmla="*/ 541836 w 12192000"/>
              <a:gd name="connsiteY231" fmla="*/ 2181063 h 2237474"/>
              <a:gd name="connsiteX232" fmla="*/ 536057 w 12192000"/>
              <a:gd name="connsiteY232" fmla="*/ 2181537 h 2237474"/>
              <a:gd name="connsiteX233" fmla="*/ 520671 w 12192000"/>
              <a:gd name="connsiteY233" fmla="*/ 2180980 h 2237474"/>
              <a:gd name="connsiteX234" fmla="*/ 515024 w 12192000"/>
              <a:gd name="connsiteY234" fmla="*/ 2179258 h 2237474"/>
              <a:gd name="connsiteX235" fmla="*/ 512278 w 12192000"/>
              <a:gd name="connsiteY235" fmla="*/ 2176369 h 2237474"/>
              <a:gd name="connsiteX236" fmla="*/ 480419 w 12192000"/>
              <a:gd name="connsiteY236" fmla="*/ 2167807 h 2237474"/>
              <a:gd name="connsiteX237" fmla="*/ 413835 w 12192000"/>
              <a:gd name="connsiteY237" fmla="*/ 2156783 h 2237474"/>
              <a:gd name="connsiteX238" fmla="*/ 376513 w 12192000"/>
              <a:gd name="connsiteY238" fmla="*/ 2154014 h 2237474"/>
              <a:gd name="connsiteX239" fmla="*/ 273386 w 12192000"/>
              <a:gd name="connsiteY239" fmla="*/ 2142551 h 2237474"/>
              <a:gd name="connsiteX240" fmla="*/ 169207 w 12192000"/>
              <a:gd name="connsiteY240" fmla="*/ 2128100 h 2237474"/>
              <a:gd name="connsiteX241" fmla="*/ 93149 w 12192000"/>
              <a:gd name="connsiteY241" fmla="*/ 2105324 h 2237474"/>
              <a:gd name="connsiteX242" fmla="*/ 88109 w 12192000"/>
              <a:gd name="connsiteY242" fmla="*/ 2106704 h 2237474"/>
              <a:gd name="connsiteX243" fmla="*/ 80022 w 12192000"/>
              <a:gd name="connsiteY243" fmla="*/ 2107254 h 2237474"/>
              <a:gd name="connsiteX244" fmla="*/ 79717 w 12192000"/>
              <a:gd name="connsiteY244" fmla="*/ 2107046 h 2237474"/>
              <a:gd name="connsiteX245" fmla="*/ 72352 w 12192000"/>
              <a:gd name="connsiteY245" fmla="*/ 2107991 h 2237474"/>
              <a:gd name="connsiteX246" fmla="*/ 37645 w 12192000"/>
              <a:gd name="connsiteY246" fmla="*/ 2115401 h 2237474"/>
              <a:gd name="connsiteX247" fmla="*/ 4572 w 12192000"/>
              <a:gd name="connsiteY247" fmla="*/ 2111091 h 2237474"/>
              <a:gd name="connsiteX248" fmla="*/ 0 w 12192000"/>
              <a:gd name="connsiteY248" fmla="*/ 2110468 h 22374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Lst>
            <a:rect l="l" t="t" r="r" b="b"/>
            <a:pathLst>
              <a:path w="12192000" h="2237474">
                <a:moveTo>
                  <a:pt x="0" y="0"/>
                </a:moveTo>
                <a:lnTo>
                  <a:pt x="12192000" y="0"/>
                </a:lnTo>
                <a:lnTo>
                  <a:pt x="12192000" y="751299"/>
                </a:lnTo>
                <a:lnTo>
                  <a:pt x="12176759" y="759190"/>
                </a:lnTo>
                <a:cubicBezTo>
                  <a:pt x="12165968" y="763819"/>
                  <a:pt x="12157853" y="765770"/>
                  <a:pt x="12154948" y="762731"/>
                </a:cubicBezTo>
                <a:cubicBezTo>
                  <a:pt x="12116503" y="759396"/>
                  <a:pt x="12073342" y="763579"/>
                  <a:pt x="12047364" y="749662"/>
                </a:cubicBezTo>
                <a:cubicBezTo>
                  <a:pt x="12041261" y="730599"/>
                  <a:pt x="11914319" y="741909"/>
                  <a:pt x="11890686" y="732766"/>
                </a:cubicBezTo>
                <a:cubicBezTo>
                  <a:pt x="11832408" y="747890"/>
                  <a:pt x="11815359" y="777569"/>
                  <a:pt x="11782413" y="769868"/>
                </a:cubicBezTo>
                <a:cubicBezTo>
                  <a:pt x="11760031" y="763594"/>
                  <a:pt x="11675205" y="777151"/>
                  <a:pt x="11649954" y="749628"/>
                </a:cubicBezTo>
                <a:cubicBezTo>
                  <a:pt x="11608286" y="767874"/>
                  <a:pt x="11593031" y="740811"/>
                  <a:pt x="11560424" y="748017"/>
                </a:cubicBezTo>
                <a:cubicBezTo>
                  <a:pt x="11488916" y="747650"/>
                  <a:pt x="11449669" y="773362"/>
                  <a:pt x="11358455" y="747593"/>
                </a:cubicBezTo>
                <a:cubicBezTo>
                  <a:pt x="11316233" y="754756"/>
                  <a:pt x="11256313" y="713012"/>
                  <a:pt x="11165209" y="748852"/>
                </a:cubicBezTo>
                <a:cubicBezTo>
                  <a:pt x="11113345" y="753539"/>
                  <a:pt x="11140250" y="736122"/>
                  <a:pt x="11058755" y="749617"/>
                </a:cubicBezTo>
                <a:cubicBezTo>
                  <a:pt x="11036836" y="722990"/>
                  <a:pt x="10909903" y="759211"/>
                  <a:pt x="10884013" y="760728"/>
                </a:cubicBezTo>
                <a:cubicBezTo>
                  <a:pt x="10864519" y="743356"/>
                  <a:pt x="10853492" y="756172"/>
                  <a:pt x="10834688" y="757726"/>
                </a:cubicBezTo>
                <a:cubicBezTo>
                  <a:pt x="10826871" y="747343"/>
                  <a:pt x="10811086" y="746602"/>
                  <a:pt x="10805004" y="757573"/>
                </a:cubicBezTo>
                <a:cubicBezTo>
                  <a:pt x="10810951" y="784448"/>
                  <a:pt x="10744688" y="759043"/>
                  <a:pt x="10739478" y="776841"/>
                </a:cubicBezTo>
                <a:cubicBezTo>
                  <a:pt x="10678284" y="779408"/>
                  <a:pt x="10540854" y="756546"/>
                  <a:pt x="10458762" y="755400"/>
                </a:cubicBezTo>
                <a:cubicBezTo>
                  <a:pt x="10426976" y="747433"/>
                  <a:pt x="10362961" y="776166"/>
                  <a:pt x="10246919" y="769960"/>
                </a:cubicBezTo>
                <a:cubicBezTo>
                  <a:pt x="10231631" y="763610"/>
                  <a:pt x="10172943" y="749095"/>
                  <a:pt x="10167995" y="760843"/>
                </a:cubicBezTo>
                <a:cubicBezTo>
                  <a:pt x="10131971" y="759999"/>
                  <a:pt x="10021683" y="796978"/>
                  <a:pt x="9997044" y="780129"/>
                </a:cubicBezTo>
                <a:cubicBezTo>
                  <a:pt x="10001018" y="806225"/>
                  <a:pt x="9951331" y="779975"/>
                  <a:pt x="9943887" y="804141"/>
                </a:cubicBezTo>
                <a:lnTo>
                  <a:pt x="9918248" y="816628"/>
                </a:lnTo>
                <a:lnTo>
                  <a:pt x="9836148" y="858312"/>
                </a:lnTo>
                <a:lnTo>
                  <a:pt x="9823800" y="866604"/>
                </a:lnTo>
                <a:lnTo>
                  <a:pt x="9794684" y="864509"/>
                </a:lnTo>
                <a:lnTo>
                  <a:pt x="9778288" y="854362"/>
                </a:lnTo>
                <a:lnTo>
                  <a:pt x="9773886" y="857543"/>
                </a:lnTo>
                <a:cubicBezTo>
                  <a:pt x="9769008" y="863842"/>
                  <a:pt x="9766501" y="867741"/>
                  <a:pt x="9761459" y="862394"/>
                </a:cubicBezTo>
                <a:lnTo>
                  <a:pt x="9705768" y="894610"/>
                </a:lnTo>
                <a:cubicBezTo>
                  <a:pt x="9699860" y="897215"/>
                  <a:pt x="9692576" y="897590"/>
                  <a:pt x="9683005" y="894128"/>
                </a:cubicBezTo>
                <a:cubicBezTo>
                  <a:pt x="9664449" y="898200"/>
                  <a:pt x="9612100" y="914263"/>
                  <a:pt x="9594438" y="919051"/>
                </a:cubicBezTo>
                <a:lnTo>
                  <a:pt x="9577033" y="922857"/>
                </a:lnTo>
                <a:cubicBezTo>
                  <a:pt x="9568659" y="926175"/>
                  <a:pt x="9551353" y="936082"/>
                  <a:pt x="9544189" y="938966"/>
                </a:cubicBezTo>
                <a:cubicBezTo>
                  <a:pt x="9538380" y="940584"/>
                  <a:pt x="9541329" y="937538"/>
                  <a:pt x="9534048" y="940158"/>
                </a:cubicBezTo>
                <a:cubicBezTo>
                  <a:pt x="9533709" y="946069"/>
                  <a:pt x="9530854" y="951684"/>
                  <a:pt x="9500499" y="954680"/>
                </a:cubicBezTo>
                <a:cubicBezTo>
                  <a:pt x="9481230" y="968165"/>
                  <a:pt x="9456325" y="979029"/>
                  <a:pt x="9428195" y="986225"/>
                </a:cubicBezTo>
                <a:cubicBezTo>
                  <a:pt x="9422499" y="981315"/>
                  <a:pt x="9414660" y="991352"/>
                  <a:pt x="9410017" y="993931"/>
                </a:cubicBezTo>
                <a:cubicBezTo>
                  <a:pt x="9408360" y="990327"/>
                  <a:pt x="9395782" y="990863"/>
                  <a:pt x="9392919" y="994656"/>
                </a:cubicBezTo>
                <a:cubicBezTo>
                  <a:pt x="9310581" y="1024474"/>
                  <a:pt x="9345163" y="981210"/>
                  <a:pt x="9301293" y="1011593"/>
                </a:cubicBezTo>
                <a:cubicBezTo>
                  <a:pt x="9292916" y="1014346"/>
                  <a:pt x="9285483" y="1013807"/>
                  <a:pt x="9278619" y="1011878"/>
                </a:cubicBezTo>
                <a:lnTo>
                  <a:pt x="9268019" y="1007442"/>
                </a:lnTo>
                <a:lnTo>
                  <a:pt x="9234662" y="1023056"/>
                </a:lnTo>
                <a:cubicBezTo>
                  <a:pt x="9217868" y="1029197"/>
                  <a:pt x="9199852" y="1034202"/>
                  <a:pt x="9181033" y="1037921"/>
                </a:cubicBezTo>
                <a:cubicBezTo>
                  <a:pt x="9174974" y="1030923"/>
                  <a:pt x="9162516" y="1043719"/>
                  <a:pt x="9155969" y="1046804"/>
                </a:cubicBezTo>
                <a:cubicBezTo>
                  <a:pt x="9154734" y="1041866"/>
                  <a:pt x="9138567" y="1041606"/>
                  <a:pt x="9133985" y="1046450"/>
                </a:cubicBezTo>
                <a:cubicBezTo>
                  <a:pt x="9021681" y="1079910"/>
                  <a:pt x="9076377" y="1024799"/>
                  <a:pt x="9012987" y="1061986"/>
                </a:cubicBezTo>
                <a:lnTo>
                  <a:pt x="8968445" y="1052169"/>
                </a:lnTo>
                <a:lnTo>
                  <a:pt x="8958984" y="1057212"/>
                </a:lnTo>
                <a:cubicBezTo>
                  <a:pt x="8920115" y="1062770"/>
                  <a:pt x="8906181" y="1053838"/>
                  <a:pt x="8886001" y="1067468"/>
                </a:cubicBezTo>
                <a:cubicBezTo>
                  <a:pt x="8847384" y="1050046"/>
                  <a:pt x="8863283" y="1068286"/>
                  <a:pt x="8838610" y="1075091"/>
                </a:cubicBezTo>
                <a:cubicBezTo>
                  <a:pt x="8816007" y="1080079"/>
                  <a:pt x="8773923" y="1092257"/>
                  <a:pt x="8750383" y="1097387"/>
                </a:cubicBezTo>
                <a:cubicBezTo>
                  <a:pt x="8735450" y="1116502"/>
                  <a:pt x="8721220" y="1097372"/>
                  <a:pt x="8697365" y="1105869"/>
                </a:cubicBezTo>
                <a:cubicBezTo>
                  <a:pt x="8687037" y="1113735"/>
                  <a:pt x="8678781" y="1115961"/>
                  <a:pt x="8665605" y="1110791"/>
                </a:cubicBezTo>
                <a:cubicBezTo>
                  <a:pt x="8618410" y="1148662"/>
                  <a:pt x="8633049" y="1116609"/>
                  <a:pt x="8584946" y="1135226"/>
                </a:cubicBezTo>
                <a:cubicBezTo>
                  <a:pt x="8544020" y="1153499"/>
                  <a:pt x="8496232" y="1168229"/>
                  <a:pt x="8460755" y="1203427"/>
                </a:cubicBezTo>
                <a:cubicBezTo>
                  <a:pt x="8454928" y="1212828"/>
                  <a:pt x="8436573" y="1218574"/>
                  <a:pt x="8419755" y="1216260"/>
                </a:cubicBezTo>
                <a:cubicBezTo>
                  <a:pt x="8416861" y="1215863"/>
                  <a:pt x="8414124" y="1215234"/>
                  <a:pt x="8411626" y="1214397"/>
                </a:cubicBezTo>
                <a:cubicBezTo>
                  <a:pt x="8391326" y="1238641"/>
                  <a:pt x="8371389" y="1231045"/>
                  <a:pt x="8363469" y="1246658"/>
                </a:cubicBezTo>
                <a:cubicBezTo>
                  <a:pt x="8322316" y="1258746"/>
                  <a:pt x="8283162" y="1250600"/>
                  <a:pt x="8275497" y="1264396"/>
                </a:cubicBezTo>
                <a:cubicBezTo>
                  <a:pt x="8253233" y="1266996"/>
                  <a:pt x="8218383" y="1257577"/>
                  <a:pt x="8206287" y="1273060"/>
                </a:cubicBezTo>
                <a:cubicBezTo>
                  <a:pt x="8200396" y="1262794"/>
                  <a:pt x="8183827" y="1285000"/>
                  <a:pt x="8168705" y="1279956"/>
                </a:cubicBezTo>
                <a:cubicBezTo>
                  <a:pt x="8157611" y="1275235"/>
                  <a:pt x="8149996" y="1280870"/>
                  <a:pt x="8139997" y="1282713"/>
                </a:cubicBezTo>
                <a:cubicBezTo>
                  <a:pt x="8125566" y="1279776"/>
                  <a:pt x="8084128" y="1294221"/>
                  <a:pt x="8074238" y="1301895"/>
                </a:cubicBezTo>
                <a:cubicBezTo>
                  <a:pt x="8052170" y="1326903"/>
                  <a:pt x="7986951" y="1319381"/>
                  <a:pt x="7968292" y="1338779"/>
                </a:cubicBezTo>
                <a:cubicBezTo>
                  <a:pt x="7960694" y="1342282"/>
                  <a:pt x="7952937" y="1344333"/>
                  <a:pt x="7945122" y="1345477"/>
                </a:cubicBezTo>
                <a:lnTo>
                  <a:pt x="7922771" y="1346645"/>
                </a:lnTo>
                <a:lnTo>
                  <a:pt x="7915461" y="1342919"/>
                </a:lnTo>
                <a:lnTo>
                  <a:pt x="7902328" y="1345865"/>
                </a:lnTo>
                <a:lnTo>
                  <a:pt x="7898322" y="1345689"/>
                </a:lnTo>
                <a:lnTo>
                  <a:pt x="7875879" y="1345646"/>
                </a:lnTo>
                <a:cubicBezTo>
                  <a:pt x="7890672" y="1367295"/>
                  <a:pt x="7816428" y="1353520"/>
                  <a:pt x="7840612" y="1369373"/>
                </a:cubicBezTo>
                <a:cubicBezTo>
                  <a:pt x="7803208" y="1375918"/>
                  <a:pt x="7836041" y="1389289"/>
                  <a:pt x="7786819" y="1378970"/>
                </a:cubicBezTo>
                <a:cubicBezTo>
                  <a:pt x="7732613" y="1405648"/>
                  <a:pt x="7587405" y="1382806"/>
                  <a:pt x="7548172" y="1417460"/>
                </a:cubicBezTo>
                <a:cubicBezTo>
                  <a:pt x="7551327" y="1405830"/>
                  <a:pt x="7499280" y="1470447"/>
                  <a:pt x="7483437" y="1478152"/>
                </a:cubicBezTo>
                <a:cubicBezTo>
                  <a:pt x="7446517" y="1491067"/>
                  <a:pt x="7432754" y="1502351"/>
                  <a:pt x="7377870" y="1523319"/>
                </a:cubicBezTo>
                <a:cubicBezTo>
                  <a:pt x="7324166" y="1536168"/>
                  <a:pt x="7290459" y="1563749"/>
                  <a:pt x="7230737" y="1562633"/>
                </a:cubicBezTo>
                <a:cubicBezTo>
                  <a:pt x="7229794" y="1566487"/>
                  <a:pt x="7227568" y="1569908"/>
                  <a:pt x="7224458" y="1573008"/>
                </a:cubicBezTo>
                <a:lnTo>
                  <a:pt x="7213486" y="1580987"/>
                </a:lnTo>
                <a:lnTo>
                  <a:pt x="7210972" y="1580856"/>
                </a:lnTo>
                <a:lnTo>
                  <a:pt x="7183121" y="1595162"/>
                </a:lnTo>
                <a:lnTo>
                  <a:pt x="7164601" y="1606490"/>
                </a:lnTo>
                <a:lnTo>
                  <a:pt x="7159286" y="1606850"/>
                </a:lnTo>
                <a:cubicBezTo>
                  <a:pt x="7150961" y="1609262"/>
                  <a:pt x="7125743" y="1618162"/>
                  <a:pt x="7114651" y="1620959"/>
                </a:cubicBezTo>
                <a:cubicBezTo>
                  <a:pt x="7109310" y="1606138"/>
                  <a:pt x="7106695" y="1617324"/>
                  <a:pt x="7092727" y="1623628"/>
                </a:cubicBezTo>
                <a:cubicBezTo>
                  <a:pt x="7081313" y="1602012"/>
                  <a:pt x="7049394" y="1627301"/>
                  <a:pt x="7031309" y="1619451"/>
                </a:cubicBezTo>
                <a:cubicBezTo>
                  <a:pt x="7021305" y="1624569"/>
                  <a:pt x="7010515" y="1629587"/>
                  <a:pt x="6999084" y="1634317"/>
                </a:cubicBezTo>
                <a:lnTo>
                  <a:pt x="6992107" y="1636860"/>
                </a:lnTo>
                <a:lnTo>
                  <a:pt x="6991765" y="1636725"/>
                </a:lnTo>
                <a:cubicBezTo>
                  <a:pt x="6989813" y="1636884"/>
                  <a:pt x="6987353" y="1637572"/>
                  <a:pt x="6983996" y="1639040"/>
                </a:cubicBezTo>
                <a:lnTo>
                  <a:pt x="6979383" y="1641496"/>
                </a:lnTo>
                <a:lnTo>
                  <a:pt x="6900177" y="1636016"/>
                </a:lnTo>
                <a:cubicBezTo>
                  <a:pt x="6859708" y="1641136"/>
                  <a:pt x="6829973" y="1628753"/>
                  <a:pt x="6795372" y="1644845"/>
                </a:cubicBezTo>
                <a:cubicBezTo>
                  <a:pt x="6757466" y="1649571"/>
                  <a:pt x="6723150" y="1647290"/>
                  <a:pt x="6692251" y="1656357"/>
                </a:cubicBezTo>
                <a:cubicBezTo>
                  <a:pt x="6678032" y="1652894"/>
                  <a:pt x="6665282" y="1652445"/>
                  <a:pt x="6655235" y="1661869"/>
                </a:cubicBezTo>
                <a:cubicBezTo>
                  <a:pt x="6619334" y="1664040"/>
                  <a:pt x="6608179" y="1654034"/>
                  <a:pt x="6587857" y="1665769"/>
                </a:cubicBezTo>
                <a:lnTo>
                  <a:pt x="6554894" y="1664428"/>
                </a:lnTo>
                <a:lnTo>
                  <a:pt x="6551579" y="1662213"/>
                </a:lnTo>
                <a:lnTo>
                  <a:pt x="6545693" y="1661776"/>
                </a:lnTo>
                <a:lnTo>
                  <a:pt x="6530561" y="1664619"/>
                </a:lnTo>
                <a:lnTo>
                  <a:pt x="6525028" y="1666354"/>
                </a:lnTo>
                <a:cubicBezTo>
                  <a:pt x="6521154" y="1667301"/>
                  <a:pt x="6518510" y="1667613"/>
                  <a:pt x="6516595" y="1667475"/>
                </a:cubicBezTo>
                <a:lnTo>
                  <a:pt x="6516340" y="1667291"/>
                </a:lnTo>
                <a:lnTo>
                  <a:pt x="6508541" y="1668757"/>
                </a:lnTo>
                <a:cubicBezTo>
                  <a:pt x="6495493" y="1671715"/>
                  <a:pt x="6482908" y="1675051"/>
                  <a:pt x="6471012" y="1678604"/>
                </a:cubicBezTo>
                <a:cubicBezTo>
                  <a:pt x="6457809" y="1668164"/>
                  <a:pt x="6415506" y="1688334"/>
                  <a:pt x="6415265" y="1665317"/>
                </a:cubicBezTo>
                <a:cubicBezTo>
                  <a:pt x="6399063" y="1669446"/>
                  <a:pt x="6391173" y="1680085"/>
                  <a:pt x="6393343" y="1664672"/>
                </a:cubicBezTo>
                <a:lnTo>
                  <a:pt x="6380457" y="1662376"/>
                </a:lnTo>
                <a:lnTo>
                  <a:pt x="6280959" y="1689329"/>
                </a:lnTo>
                <a:lnTo>
                  <a:pt x="6266765" y="1695560"/>
                </a:lnTo>
                <a:cubicBezTo>
                  <a:pt x="6262331" y="1698152"/>
                  <a:pt x="6258580" y="1701192"/>
                  <a:pt x="6255823" y="1704850"/>
                </a:cubicBezTo>
                <a:cubicBezTo>
                  <a:pt x="6200184" y="1694834"/>
                  <a:pt x="6155082" y="1716996"/>
                  <a:pt x="6098321" y="1721646"/>
                </a:cubicBezTo>
                <a:cubicBezTo>
                  <a:pt x="6036511" y="1734126"/>
                  <a:pt x="5902526" y="1770074"/>
                  <a:pt x="5880652" y="1779643"/>
                </a:cubicBezTo>
                <a:cubicBezTo>
                  <a:pt x="5862008" y="1784877"/>
                  <a:pt x="5777344" y="1786304"/>
                  <a:pt x="5785959" y="1775307"/>
                </a:cubicBezTo>
                <a:cubicBezTo>
                  <a:pt x="5732223" y="1803618"/>
                  <a:pt x="5707481" y="1784706"/>
                  <a:pt x="5643534" y="1802919"/>
                </a:cubicBezTo>
                <a:lnTo>
                  <a:pt x="5518799" y="1818312"/>
                </a:lnTo>
                <a:lnTo>
                  <a:pt x="5505014" y="1819259"/>
                </a:lnTo>
                <a:lnTo>
                  <a:pt x="5499949" y="1814490"/>
                </a:lnTo>
                <a:lnTo>
                  <a:pt x="5453307" y="1815450"/>
                </a:lnTo>
                <a:cubicBezTo>
                  <a:pt x="5433075" y="1827706"/>
                  <a:pt x="5395563" y="1821122"/>
                  <a:pt x="5364192" y="1826074"/>
                </a:cubicBezTo>
                <a:lnTo>
                  <a:pt x="5350380" y="1830891"/>
                </a:lnTo>
                <a:lnTo>
                  <a:pt x="5259633" y="1837160"/>
                </a:lnTo>
                <a:lnTo>
                  <a:pt x="5197513" y="1844718"/>
                </a:lnTo>
                <a:lnTo>
                  <a:pt x="5184170" y="1849402"/>
                </a:lnTo>
                <a:lnTo>
                  <a:pt x="5168852" y="1844846"/>
                </a:lnTo>
                <a:cubicBezTo>
                  <a:pt x="5166986" y="1843561"/>
                  <a:pt x="5165478" y="1842127"/>
                  <a:pt x="5164370" y="1840597"/>
                </a:cubicBezTo>
                <a:lnTo>
                  <a:pt x="5114927" y="1847827"/>
                </a:lnTo>
                <a:lnTo>
                  <a:pt x="5108970" y="1847935"/>
                </a:lnTo>
                <a:lnTo>
                  <a:pt x="5067961" y="1845917"/>
                </a:lnTo>
                <a:lnTo>
                  <a:pt x="5007075" y="1838626"/>
                </a:lnTo>
                <a:cubicBezTo>
                  <a:pt x="4987003" y="1833546"/>
                  <a:pt x="4969259" y="1814096"/>
                  <a:pt x="4944087" y="1823332"/>
                </a:cubicBezTo>
                <a:cubicBezTo>
                  <a:pt x="4949882" y="1812650"/>
                  <a:pt x="4914396" y="1826154"/>
                  <a:pt x="4907662" y="1816900"/>
                </a:cubicBezTo>
                <a:cubicBezTo>
                  <a:pt x="4903760" y="1809237"/>
                  <a:pt x="4892087" y="1811549"/>
                  <a:pt x="4882386" y="1809844"/>
                </a:cubicBezTo>
                <a:cubicBezTo>
                  <a:pt x="4874062" y="1802609"/>
                  <a:pt x="4826962" y="1801349"/>
                  <a:pt x="4811440" y="1804655"/>
                </a:cubicBezTo>
                <a:cubicBezTo>
                  <a:pt x="4768806" y="1818748"/>
                  <a:pt x="4725356" y="1790961"/>
                  <a:pt x="4691075" y="1801389"/>
                </a:cubicBezTo>
                <a:cubicBezTo>
                  <a:pt x="4663743" y="1799478"/>
                  <a:pt x="4655044" y="1795479"/>
                  <a:pt x="4647449" y="1793181"/>
                </a:cubicBezTo>
                <a:lnTo>
                  <a:pt x="4645504" y="1787606"/>
                </a:lnTo>
                <a:lnTo>
                  <a:pt x="4632229" y="1785815"/>
                </a:lnTo>
                <a:lnTo>
                  <a:pt x="4629273" y="1784355"/>
                </a:lnTo>
                <a:cubicBezTo>
                  <a:pt x="4623639" y="1781544"/>
                  <a:pt x="4617950" y="1778917"/>
                  <a:pt x="4611738" y="1776964"/>
                </a:cubicBezTo>
                <a:cubicBezTo>
                  <a:pt x="4601379" y="1800272"/>
                  <a:pt x="4557197" y="1764196"/>
                  <a:pt x="4560070" y="1785640"/>
                </a:cubicBezTo>
                <a:lnTo>
                  <a:pt x="4536503" y="1785334"/>
                </a:lnTo>
                <a:lnTo>
                  <a:pt x="4513724" y="1791996"/>
                </a:lnTo>
                <a:lnTo>
                  <a:pt x="4501513" y="1799835"/>
                </a:lnTo>
                <a:lnTo>
                  <a:pt x="4459076" y="1813003"/>
                </a:lnTo>
                <a:lnTo>
                  <a:pt x="4459810" y="1797886"/>
                </a:lnTo>
                <a:lnTo>
                  <a:pt x="4379064" y="1817177"/>
                </a:lnTo>
                <a:lnTo>
                  <a:pt x="4319209" y="1834833"/>
                </a:lnTo>
                <a:lnTo>
                  <a:pt x="4306907" y="1841641"/>
                </a:lnTo>
                <a:lnTo>
                  <a:pt x="4290981" y="1839677"/>
                </a:lnTo>
                <a:cubicBezTo>
                  <a:pt x="4288909" y="1838717"/>
                  <a:pt x="4287163" y="1837555"/>
                  <a:pt x="4285792" y="1836231"/>
                </a:cubicBezTo>
                <a:lnTo>
                  <a:pt x="4238372" y="1851480"/>
                </a:lnTo>
                <a:lnTo>
                  <a:pt x="4232517" y="1852567"/>
                </a:lnTo>
                <a:lnTo>
                  <a:pt x="4191732" y="1857328"/>
                </a:lnTo>
                <a:lnTo>
                  <a:pt x="4065532" y="1855477"/>
                </a:lnTo>
                <a:cubicBezTo>
                  <a:pt x="4069305" y="1844009"/>
                  <a:pt x="4036780" y="1863138"/>
                  <a:pt x="4028460" y="1855137"/>
                </a:cubicBezTo>
                <a:cubicBezTo>
                  <a:pt x="4023224" y="1848238"/>
                  <a:pt x="4012138" y="1852433"/>
                  <a:pt x="4002267" y="1852352"/>
                </a:cubicBezTo>
                <a:cubicBezTo>
                  <a:pt x="3992749" y="1846600"/>
                  <a:pt x="3946095" y="1853107"/>
                  <a:pt x="3931396" y="1858915"/>
                </a:cubicBezTo>
                <a:cubicBezTo>
                  <a:pt x="3891932" y="1879798"/>
                  <a:pt x="3844059" y="1859600"/>
                  <a:pt x="3812162" y="1875501"/>
                </a:cubicBezTo>
                <a:cubicBezTo>
                  <a:pt x="3784875" y="1878116"/>
                  <a:pt x="3775574" y="1875612"/>
                  <a:pt x="3767672" y="1874600"/>
                </a:cubicBezTo>
                <a:lnTo>
                  <a:pt x="3764741" y="1869433"/>
                </a:lnTo>
                <a:lnTo>
                  <a:pt x="3751332" y="1869854"/>
                </a:lnTo>
                <a:lnTo>
                  <a:pt x="3748155" y="1868903"/>
                </a:lnTo>
                <a:cubicBezTo>
                  <a:pt x="3742091" y="1867062"/>
                  <a:pt x="3736007" y="1865414"/>
                  <a:pt x="3729530" y="1864513"/>
                </a:cubicBezTo>
                <a:cubicBezTo>
                  <a:pt x="3723549" y="1889158"/>
                  <a:pt x="3673453" y="1860919"/>
                  <a:pt x="3680177" y="1881552"/>
                </a:cubicBezTo>
                <a:cubicBezTo>
                  <a:pt x="3643549" y="1880892"/>
                  <a:pt x="3599470" y="1913398"/>
                  <a:pt x="3567259" y="1893482"/>
                </a:cubicBezTo>
                <a:cubicBezTo>
                  <a:pt x="3512865" y="1897927"/>
                  <a:pt x="3463644" y="1898121"/>
                  <a:pt x="3405770" y="1904591"/>
                </a:cubicBezTo>
                <a:cubicBezTo>
                  <a:pt x="3361027" y="1917619"/>
                  <a:pt x="3312439" y="1902759"/>
                  <a:pt x="3280097" y="1919610"/>
                </a:cubicBezTo>
                <a:cubicBezTo>
                  <a:pt x="3228353" y="1917339"/>
                  <a:pt x="3163854" y="1927961"/>
                  <a:pt x="3123424" y="1952930"/>
                </a:cubicBezTo>
                <a:cubicBezTo>
                  <a:pt x="3067921" y="1955455"/>
                  <a:pt x="3058626" y="1970554"/>
                  <a:pt x="3009910" y="1957866"/>
                </a:cubicBezTo>
                <a:cubicBezTo>
                  <a:pt x="3005875" y="1961558"/>
                  <a:pt x="3001138" y="1964570"/>
                  <a:pt x="2995934" y="1967085"/>
                </a:cubicBezTo>
                <a:lnTo>
                  <a:pt x="2980071" y="1972988"/>
                </a:lnTo>
                <a:lnTo>
                  <a:pt x="2978094" y="1972369"/>
                </a:lnTo>
                <a:lnTo>
                  <a:pt x="2942858" y="1981367"/>
                </a:lnTo>
                <a:lnTo>
                  <a:pt x="2875436" y="1996977"/>
                </a:lnTo>
                <a:lnTo>
                  <a:pt x="2874892" y="1996085"/>
                </a:lnTo>
                <a:cubicBezTo>
                  <a:pt x="2872808" y="1994277"/>
                  <a:pt x="2869648" y="1993306"/>
                  <a:pt x="2864145" y="1994061"/>
                </a:cubicBezTo>
                <a:cubicBezTo>
                  <a:pt x="2872218" y="1978115"/>
                  <a:pt x="2860603" y="1988862"/>
                  <a:pt x="2843662" y="1992498"/>
                </a:cubicBezTo>
                <a:cubicBezTo>
                  <a:pt x="2852423" y="1968542"/>
                  <a:pt x="2804535" y="1987804"/>
                  <a:pt x="2796128" y="1976403"/>
                </a:cubicBezTo>
                <a:cubicBezTo>
                  <a:pt x="2783487" y="1979614"/>
                  <a:pt x="2770278" y="1982573"/>
                  <a:pt x="2756784" y="1985116"/>
                </a:cubicBezTo>
                <a:lnTo>
                  <a:pt x="2748833" y="1986323"/>
                </a:lnTo>
                <a:cubicBezTo>
                  <a:pt x="2748775" y="1986256"/>
                  <a:pt x="2748719" y="1986188"/>
                  <a:pt x="2748661" y="1986122"/>
                </a:cubicBezTo>
                <a:cubicBezTo>
                  <a:pt x="2746906" y="1985902"/>
                  <a:pt x="2744280" y="1986117"/>
                  <a:pt x="2740251" y="1986946"/>
                </a:cubicBezTo>
                <a:lnTo>
                  <a:pt x="2718916" y="1990867"/>
                </a:lnTo>
                <a:lnTo>
                  <a:pt x="2713522" y="1990173"/>
                </a:lnTo>
                <a:lnTo>
                  <a:pt x="2680597" y="1984996"/>
                </a:lnTo>
                <a:cubicBezTo>
                  <a:pt x="2658416" y="1985461"/>
                  <a:pt x="2612251" y="1988312"/>
                  <a:pt x="2578178" y="1990531"/>
                </a:cubicBezTo>
                <a:cubicBezTo>
                  <a:pt x="2545413" y="1998704"/>
                  <a:pt x="2513846" y="1994934"/>
                  <a:pt x="2476147" y="1998305"/>
                </a:cubicBezTo>
                <a:cubicBezTo>
                  <a:pt x="2437134" y="2013637"/>
                  <a:pt x="2413847" y="1999542"/>
                  <a:pt x="2373568" y="2003219"/>
                </a:cubicBezTo>
                <a:cubicBezTo>
                  <a:pt x="2341422" y="2024631"/>
                  <a:pt x="2342856" y="1992997"/>
                  <a:pt x="2321399" y="1989467"/>
                </a:cubicBezTo>
                <a:lnTo>
                  <a:pt x="2315525" y="1989708"/>
                </a:lnTo>
                <a:lnTo>
                  <a:pt x="2300792" y="1994290"/>
                </a:lnTo>
                <a:lnTo>
                  <a:pt x="2295469" y="1996659"/>
                </a:lnTo>
                <a:cubicBezTo>
                  <a:pt x="2291722" y="1998049"/>
                  <a:pt x="2289127" y="1998665"/>
                  <a:pt x="2287219" y="1998750"/>
                </a:cubicBezTo>
                <a:lnTo>
                  <a:pt x="2286948" y="1998596"/>
                </a:lnTo>
                <a:lnTo>
                  <a:pt x="2243069" y="2015111"/>
                </a:lnTo>
                <a:cubicBezTo>
                  <a:pt x="2229030" y="2006206"/>
                  <a:pt x="2188966" y="2031217"/>
                  <a:pt x="2186609" y="2008263"/>
                </a:cubicBezTo>
                <a:cubicBezTo>
                  <a:pt x="2170936" y="2014251"/>
                  <a:pt x="2164097" y="2025782"/>
                  <a:pt x="2164831" y="2010143"/>
                </a:cubicBezTo>
                <a:cubicBezTo>
                  <a:pt x="2159536" y="2011705"/>
                  <a:pt x="2155830" y="2011340"/>
                  <a:pt x="2152836" y="2010048"/>
                </a:cubicBezTo>
                <a:lnTo>
                  <a:pt x="2117102" y="2023004"/>
                </a:lnTo>
                <a:lnTo>
                  <a:pt x="2111935" y="2023163"/>
                </a:lnTo>
                <a:lnTo>
                  <a:pt x="2089991" y="2034193"/>
                </a:lnTo>
                <a:lnTo>
                  <a:pt x="2058061" y="2047942"/>
                </a:lnTo>
                <a:lnTo>
                  <a:pt x="2055737" y="2047704"/>
                </a:lnTo>
                <a:lnTo>
                  <a:pt x="2042244" y="2055560"/>
                </a:lnTo>
                <a:cubicBezTo>
                  <a:pt x="2038090" y="2058656"/>
                  <a:pt x="1978623" y="2070285"/>
                  <a:pt x="1976224" y="2074257"/>
                </a:cubicBezTo>
                <a:cubicBezTo>
                  <a:pt x="1920172" y="2070662"/>
                  <a:pt x="1933546" y="2089824"/>
                  <a:pt x="1877728" y="2101004"/>
                </a:cubicBezTo>
                <a:cubicBezTo>
                  <a:pt x="1839146" y="2101989"/>
                  <a:pt x="1818769" y="2108983"/>
                  <a:pt x="1759056" y="2125608"/>
                </a:cubicBezTo>
                <a:cubicBezTo>
                  <a:pt x="1719091" y="2137539"/>
                  <a:pt x="1691494" y="2161097"/>
                  <a:pt x="1637948" y="2172597"/>
                </a:cubicBezTo>
                <a:cubicBezTo>
                  <a:pt x="1587306" y="2207053"/>
                  <a:pt x="1496241" y="2208973"/>
                  <a:pt x="1434549" y="2234522"/>
                </a:cubicBezTo>
                <a:cubicBezTo>
                  <a:pt x="1402655" y="2224964"/>
                  <a:pt x="1409212" y="2231152"/>
                  <a:pt x="1398481" y="2237074"/>
                </a:cubicBezTo>
                <a:cubicBezTo>
                  <a:pt x="1398456" y="2237082"/>
                  <a:pt x="1398432" y="2237089"/>
                  <a:pt x="1398407" y="2237095"/>
                </a:cubicBezTo>
                <a:lnTo>
                  <a:pt x="1370962" y="2237474"/>
                </a:lnTo>
                <a:lnTo>
                  <a:pt x="1356367" y="2235089"/>
                </a:lnTo>
                <a:cubicBezTo>
                  <a:pt x="1346056" y="2233320"/>
                  <a:pt x="1335986" y="2231930"/>
                  <a:pt x="1324828" y="2231968"/>
                </a:cubicBezTo>
                <a:lnTo>
                  <a:pt x="1297744" y="2235849"/>
                </a:lnTo>
                <a:lnTo>
                  <a:pt x="1286236" y="2233135"/>
                </a:lnTo>
                <a:lnTo>
                  <a:pt x="1283504" y="2233797"/>
                </a:lnTo>
                <a:lnTo>
                  <a:pt x="1279765" y="2229639"/>
                </a:lnTo>
                <a:cubicBezTo>
                  <a:pt x="1260110" y="2221111"/>
                  <a:pt x="1209850" y="2211602"/>
                  <a:pt x="1195347" y="2212354"/>
                </a:cubicBezTo>
                <a:cubicBezTo>
                  <a:pt x="1171903" y="2216875"/>
                  <a:pt x="1033292" y="2222456"/>
                  <a:pt x="970251" y="2221029"/>
                </a:cubicBezTo>
                <a:cubicBezTo>
                  <a:pt x="913858" y="2213074"/>
                  <a:pt x="864984" y="2224767"/>
                  <a:pt x="812914" y="2202752"/>
                </a:cubicBezTo>
                <a:cubicBezTo>
                  <a:pt x="809419" y="2205714"/>
                  <a:pt x="805091" y="2207855"/>
                  <a:pt x="800195" y="2209407"/>
                </a:cubicBezTo>
                <a:lnTo>
                  <a:pt x="784978" y="2212360"/>
                </a:lnTo>
                <a:lnTo>
                  <a:pt x="681987" y="2216757"/>
                </a:lnTo>
                <a:lnTo>
                  <a:pt x="669923" y="2211682"/>
                </a:lnTo>
                <a:cubicBezTo>
                  <a:pt x="675432" y="2197125"/>
                  <a:pt x="665394" y="2205767"/>
                  <a:pt x="648680" y="2206229"/>
                </a:cubicBezTo>
                <a:cubicBezTo>
                  <a:pt x="653511" y="2183723"/>
                  <a:pt x="607806" y="2194090"/>
                  <a:pt x="597225" y="2180999"/>
                </a:cubicBezTo>
                <a:cubicBezTo>
                  <a:pt x="584838" y="2181847"/>
                  <a:pt x="571827" y="2182333"/>
                  <a:pt x="558449" y="2182346"/>
                </a:cubicBezTo>
                <a:lnTo>
                  <a:pt x="550517" y="2182060"/>
                </a:lnTo>
                <a:lnTo>
                  <a:pt x="550309" y="2181825"/>
                </a:lnTo>
                <a:cubicBezTo>
                  <a:pt x="548471" y="2181269"/>
                  <a:pt x="545824" y="2180990"/>
                  <a:pt x="541836" y="2181063"/>
                </a:cubicBezTo>
                <a:lnTo>
                  <a:pt x="536057" y="2181537"/>
                </a:lnTo>
                <a:lnTo>
                  <a:pt x="520671" y="2180980"/>
                </a:lnTo>
                <a:lnTo>
                  <a:pt x="515024" y="2179258"/>
                </a:lnTo>
                <a:lnTo>
                  <a:pt x="512278" y="2176369"/>
                </a:lnTo>
                <a:lnTo>
                  <a:pt x="480419" y="2167807"/>
                </a:lnTo>
                <a:cubicBezTo>
                  <a:pt x="458012" y="2174781"/>
                  <a:pt x="449332" y="2162566"/>
                  <a:pt x="413835" y="2156783"/>
                </a:cubicBezTo>
                <a:cubicBezTo>
                  <a:pt x="401959" y="2163765"/>
                  <a:pt x="389622" y="2160522"/>
                  <a:pt x="376513" y="2154014"/>
                </a:cubicBezTo>
                <a:cubicBezTo>
                  <a:pt x="344376" y="2156059"/>
                  <a:pt x="311403" y="2146283"/>
                  <a:pt x="273386" y="2142551"/>
                </a:cubicBezTo>
                <a:cubicBezTo>
                  <a:pt x="236093" y="2150634"/>
                  <a:pt x="209811" y="2132011"/>
                  <a:pt x="169207" y="2128100"/>
                </a:cubicBezTo>
                <a:lnTo>
                  <a:pt x="93149" y="2105324"/>
                </a:lnTo>
                <a:lnTo>
                  <a:pt x="88109" y="2106704"/>
                </a:lnTo>
                <a:cubicBezTo>
                  <a:pt x="84511" y="2107398"/>
                  <a:pt x="81960" y="2107528"/>
                  <a:pt x="80022" y="2107254"/>
                </a:cubicBezTo>
                <a:lnTo>
                  <a:pt x="79717" y="2107046"/>
                </a:lnTo>
                <a:lnTo>
                  <a:pt x="72352" y="2107991"/>
                </a:lnTo>
                <a:cubicBezTo>
                  <a:pt x="60160" y="2110089"/>
                  <a:pt x="48530" y="2112610"/>
                  <a:pt x="37645" y="2115401"/>
                </a:cubicBezTo>
                <a:cubicBezTo>
                  <a:pt x="29688" y="2109582"/>
                  <a:pt x="16534" y="2111084"/>
                  <a:pt x="4572" y="2111091"/>
                </a:cubicBezTo>
                <a:lnTo>
                  <a:pt x="0" y="2110468"/>
                </a:ln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F71B036-A0E8-E98F-59AC-046EB0D28B01}"/>
              </a:ext>
            </a:extLst>
          </p:cNvPr>
          <p:cNvSpPr>
            <a:spLocks noGrp="1"/>
          </p:cNvSpPr>
          <p:nvPr>
            <p:ph type="title"/>
          </p:nvPr>
        </p:nvSpPr>
        <p:spPr>
          <a:xfrm>
            <a:off x="1137037" y="741082"/>
            <a:ext cx="9274512" cy="949606"/>
          </a:xfrm>
        </p:spPr>
        <p:txBody>
          <a:bodyPr vert="horz" lIns="91440" tIns="45720" rIns="91440" bIns="45720" rtlCol="0" anchor="ctr">
            <a:normAutofit/>
          </a:bodyPr>
          <a:lstStyle/>
          <a:p>
            <a:r>
              <a:rPr lang="en-US" kern="1200" dirty="0">
                <a:solidFill>
                  <a:schemeClr val="tx1"/>
                </a:solidFill>
                <a:latin typeface="+mj-lt"/>
                <a:ea typeface="+mj-ea"/>
                <a:cs typeface="+mj-cs"/>
              </a:rPr>
              <a:t>Insights (Task B)</a:t>
            </a:r>
          </a:p>
        </p:txBody>
      </p:sp>
      <p:sp>
        <p:nvSpPr>
          <p:cNvPr id="16" name="Freeform: Shape 15">
            <a:extLst>
              <a:ext uri="{FF2B5EF4-FFF2-40B4-BE49-F238E27FC236}">
                <a16:creationId xmlns:a16="http://schemas.microsoft.com/office/drawing/2014/main" id="{3501A971-CEBD-4E4B-8529-3BB4F4100C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60460" y="6189260"/>
            <a:ext cx="7831541" cy="668740"/>
          </a:xfrm>
          <a:custGeom>
            <a:avLst/>
            <a:gdLst>
              <a:gd name="connsiteX0" fmla="*/ 4686423 w 9517857"/>
              <a:gd name="connsiteY0" fmla="*/ 247919 h 918356"/>
              <a:gd name="connsiteX1" fmla="*/ 4689051 w 9517857"/>
              <a:gd name="connsiteY1" fmla="*/ 250968 h 918356"/>
              <a:gd name="connsiteX2" fmla="*/ 4687244 w 9517857"/>
              <a:gd name="connsiteY2" fmla="*/ 251298 h 918356"/>
              <a:gd name="connsiteX3" fmla="*/ 4685225 w 9517857"/>
              <a:gd name="connsiteY3" fmla="*/ 246530 h 918356"/>
              <a:gd name="connsiteX4" fmla="*/ 4686133 w 9517857"/>
              <a:gd name="connsiteY4" fmla="*/ 246727 h 918356"/>
              <a:gd name="connsiteX5" fmla="*/ 4686423 w 9517857"/>
              <a:gd name="connsiteY5" fmla="*/ 247919 h 918356"/>
              <a:gd name="connsiteX6" fmla="*/ 9517856 w 9517857"/>
              <a:gd name="connsiteY6" fmla="*/ 0 h 918356"/>
              <a:gd name="connsiteX7" fmla="*/ 9517857 w 9517857"/>
              <a:gd name="connsiteY7" fmla="*/ 12 h 918356"/>
              <a:gd name="connsiteX8" fmla="*/ 9517857 w 9517857"/>
              <a:gd name="connsiteY8" fmla="*/ 918356 h 918356"/>
              <a:gd name="connsiteX9" fmla="*/ 14604 w 9517857"/>
              <a:gd name="connsiteY9" fmla="*/ 918356 h 918356"/>
              <a:gd name="connsiteX10" fmla="*/ 12841 w 9517857"/>
              <a:gd name="connsiteY10" fmla="*/ 917763 h 918356"/>
              <a:gd name="connsiteX11" fmla="*/ 93 w 9517857"/>
              <a:gd name="connsiteY11" fmla="*/ 912471 h 918356"/>
              <a:gd name="connsiteX12" fmla="*/ 58674 w 9517857"/>
              <a:gd name="connsiteY12" fmla="*/ 890322 h 918356"/>
              <a:gd name="connsiteX13" fmla="*/ 275005 w 9517857"/>
              <a:gd name="connsiteY13" fmla="*/ 807229 h 918356"/>
              <a:gd name="connsiteX14" fmla="*/ 587824 w 9517857"/>
              <a:gd name="connsiteY14" fmla="*/ 798195 h 918356"/>
              <a:gd name="connsiteX15" fmla="*/ 651826 w 9517857"/>
              <a:gd name="connsiteY15" fmla="*/ 738338 h 918356"/>
              <a:gd name="connsiteX16" fmla="*/ 727985 w 9517857"/>
              <a:gd name="connsiteY16" fmla="*/ 719826 h 918356"/>
              <a:gd name="connsiteX17" fmla="*/ 778982 w 9517857"/>
              <a:gd name="connsiteY17" fmla="*/ 710142 h 918356"/>
              <a:gd name="connsiteX18" fmla="*/ 849944 w 9517857"/>
              <a:gd name="connsiteY18" fmla="*/ 717987 h 918356"/>
              <a:gd name="connsiteX19" fmla="*/ 921659 w 9517857"/>
              <a:gd name="connsiteY19" fmla="*/ 712695 h 918356"/>
              <a:gd name="connsiteX20" fmla="*/ 930946 w 9517857"/>
              <a:gd name="connsiteY20" fmla="*/ 734046 h 918356"/>
              <a:gd name="connsiteX21" fmla="*/ 986250 w 9517857"/>
              <a:gd name="connsiteY21" fmla="*/ 713530 h 918356"/>
              <a:gd name="connsiteX22" fmla="*/ 1013752 w 9517857"/>
              <a:gd name="connsiteY22" fmla="*/ 713361 h 918356"/>
              <a:gd name="connsiteX23" fmla="*/ 1023734 w 9517857"/>
              <a:gd name="connsiteY23" fmla="*/ 718571 h 918356"/>
              <a:gd name="connsiteX24" fmla="*/ 1063207 w 9517857"/>
              <a:gd name="connsiteY24" fmla="*/ 715651 h 918356"/>
              <a:gd name="connsiteX25" fmla="*/ 1081980 w 9517857"/>
              <a:gd name="connsiteY25" fmla="*/ 738455 h 918356"/>
              <a:gd name="connsiteX26" fmla="*/ 1218120 w 9517857"/>
              <a:gd name="connsiteY26" fmla="*/ 713280 h 918356"/>
              <a:gd name="connsiteX27" fmla="*/ 1397459 w 9517857"/>
              <a:gd name="connsiteY27" fmla="*/ 691190 h 918356"/>
              <a:gd name="connsiteX28" fmla="*/ 1580688 w 9517857"/>
              <a:gd name="connsiteY28" fmla="*/ 693697 h 918356"/>
              <a:gd name="connsiteX29" fmla="*/ 1772334 w 9517857"/>
              <a:gd name="connsiteY29" fmla="*/ 710640 h 918356"/>
              <a:gd name="connsiteX30" fmla="*/ 2002561 w 9517857"/>
              <a:gd name="connsiteY30" fmla="*/ 659917 h 918356"/>
              <a:gd name="connsiteX31" fmla="*/ 2135144 w 9517857"/>
              <a:gd name="connsiteY31" fmla="*/ 636501 h 918356"/>
              <a:gd name="connsiteX32" fmla="*/ 2440292 w 9517857"/>
              <a:gd name="connsiteY32" fmla="*/ 593862 h 918356"/>
              <a:gd name="connsiteX33" fmla="*/ 2547829 w 9517857"/>
              <a:gd name="connsiteY33" fmla="*/ 566150 h 918356"/>
              <a:gd name="connsiteX34" fmla="*/ 2658055 w 9517857"/>
              <a:gd name="connsiteY34" fmla="*/ 578727 h 918356"/>
              <a:gd name="connsiteX35" fmla="*/ 2693698 w 9517857"/>
              <a:gd name="connsiteY35" fmla="*/ 560029 h 918356"/>
              <a:gd name="connsiteX36" fmla="*/ 2699673 w 9517857"/>
              <a:gd name="connsiteY36" fmla="*/ 556400 h 918356"/>
              <a:gd name="connsiteX37" fmla="*/ 2727306 w 9517857"/>
              <a:gd name="connsiteY37" fmla="*/ 550698 h 918356"/>
              <a:gd name="connsiteX38" fmla="*/ 2730451 w 9517857"/>
              <a:gd name="connsiteY38" fmla="*/ 538058 h 918356"/>
              <a:gd name="connsiteX39" fmla="*/ 2768713 w 9517857"/>
              <a:gd name="connsiteY39" fmla="*/ 521575 h 918356"/>
              <a:gd name="connsiteX40" fmla="*/ 2820868 w 9517857"/>
              <a:gd name="connsiteY40" fmla="*/ 514160 h 918356"/>
              <a:gd name="connsiteX41" fmla="*/ 3073635 w 9517857"/>
              <a:gd name="connsiteY41" fmla="*/ 491294 h 918356"/>
              <a:gd name="connsiteX42" fmla="*/ 3222071 w 9517857"/>
              <a:gd name="connsiteY42" fmla="*/ 470559 h 918356"/>
              <a:gd name="connsiteX43" fmla="*/ 3274069 w 9517857"/>
              <a:gd name="connsiteY43" fmla="*/ 451605 h 918356"/>
              <a:gd name="connsiteX44" fmla="*/ 3349632 w 9517857"/>
              <a:gd name="connsiteY44" fmla="*/ 432583 h 918356"/>
              <a:gd name="connsiteX45" fmla="*/ 3479593 w 9517857"/>
              <a:gd name="connsiteY45" fmla="*/ 390437 h 918356"/>
              <a:gd name="connsiteX46" fmla="*/ 3660110 w 9517857"/>
              <a:gd name="connsiteY46" fmla="*/ 348726 h 918356"/>
              <a:gd name="connsiteX47" fmla="*/ 3750023 w 9517857"/>
              <a:gd name="connsiteY47" fmla="*/ 370678 h 918356"/>
              <a:gd name="connsiteX48" fmla="*/ 3844133 w 9517857"/>
              <a:gd name="connsiteY48" fmla="*/ 360648 h 918356"/>
              <a:gd name="connsiteX49" fmla="*/ 3913545 w 9517857"/>
              <a:gd name="connsiteY49" fmla="*/ 344235 h 918356"/>
              <a:gd name="connsiteX50" fmla="*/ 4266740 w 9517857"/>
              <a:gd name="connsiteY50" fmla="*/ 361454 h 918356"/>
              <a:gd name="connsiteX51" fmla="*/ 4430770 w 9517857"/>
              <a:gd name="connsiteY51" fmla="*/ 342643 h 918356"/>
              <a:gd name="connsiteX52" fmla="*/ 4512664 w 9517857"/>
              <a:gd name="connsiteY52" fmla="*/ 319948 h 918356"/>
              <a:gd name="connsiteX53" fmla="*/ 4616423 w 9517857"/>
              <a:gd name="connsiteY53" fmla="*/ 290914 h 918356"/>
              <a:gd name="connsiteX54" fmla="*/ 4691675 w 9517857"/>
              <a:gd name="connsiteY54" fmla="*/ 254011 h 918356"/>
              <a:gd name="connsiteX55" fmla="*/ 4689051 w 9517857"/>
              <a:gd name="connsiteY55" fmla="*/ 250968 h 918356"/>
              <a:gd name="connsiteX56" fmla="*/ 4719994 w 9517857"/>
              <a:gd name="connsiteY56" fmla="*/ 245307 h 918356"/>
              <a:gd name="connsiteX57" fmla="*/ 4752894 w 9517857"/>
              <a:gd name="connsiteY57" fmla="*/ 239875 h 918356"/>
              <a:gd name="connsiteX58" fmla="*/ 4769329 w 9517857"/>
              <a:gd name="connsiteY58" fmla="*/ 233585 h 918356"/>
              <a:gd name="connsiteX59" fmla="*/ 4775634 w 9517857"/>
              <a:gd name="connsiteY59" fmla="*/ 234063 h 918356"/>
              <a:gd name="connsiteX60" fmla="*/ 4790452 w 9517857"/>
              <a:gd name="connsiteY60" fmla="*/ 233572 h 918356"/>
              <a:gd name="connsiteX61" fmla="*/ 4789062 w 9517857"/>
              <a:gd name="connsiteY61" fmla="*/ 241924 h 918356"/>
              <a:gd name="connsiteX62" fmla="*/ 4827826 w 9517857"/>
              <a:gd name="connsiteY62" fmla="*/ 246977 h 918356"/>
              <a:gd name="connsiteX63" fmla="*/ 4892569 w 9517857"/>
              <a:gd name="connsiteY63" fmla="*/ 249933 h 918356"/>
              <a:gd name="connsiteX64" fmla="*/ 4896611 w 9517857"/>
              <a:gd name="connsiteY64" fmla="*/ 240448 h 918356"/>
              <a:gd name="connsiteX65" fmla="*/ 4917286 w 9517857"/>
              <a:gd name="connsiteY65" fmla="*/ 243659 h 918356"/>
              <a:gd name="connsiteX66" fmla="*/ 4981173 w 9517857"/>
              <a:gd name="connsiteY66" fmla="*/ 247103 h 918356"/>
              <a:gd name="connsiteX67" fmla="*/ 5060397 w 9517857"/>
              <a:gd name="connsiteY67" fmla="*/ 263688 h 918356"/>
              <a:gd name="connsiteX68" fmla="*/ 5252996 w 9517857"/>
              <a:gd name="connsiteY68" fmla="*/ 270655 h 918356"/>
              <a:gd name="connsiteX69" fmla="*/ 5358056 w 9517857"/>
              <a:gd name="connsiteY69" fmla="*/ 247248 h 918356"/>
              <a:gd name="connsiteX70" fmla="*/ 5426496 w 9517857"/>
              <a:gd name="connsiteY70" fmla="*/ 235142 h 918356"/>
              <a:gd name="connsiteX71" fmla="*/ 5497161 w 9517857"/>
              <a:gd name="connsiteY71" fmla="*/ 228808 h 918356"/>
              <a:gd name="connsiteX72" fmla="*/ 5826043 w 9517857"/>
              <a:gd name="connsiteY72" fmla="*/ 148073 h 918356"/>
              <a:gd name="connsiteX73" fmla="*/ 6013415 w 9517857"/>
              <a:gd name="connsiteY73" fmla="*/ 137316 h 918356"/>
              <a:gd name="connsiteX74" fmla="*/ 6080994 w 9517857"/>
              <a:gd name="connsiteY74" fmla="*/ 142938 h 918356"/>
              <a:gd name="connsiteX75" fmla="*/ 6194152 w 9517857"/>
              <a:gd name="connsiteY75" fmla="*/ 151772 h 918356"/>
              <a:gd name="connsiteX76" fmla="*/ 6281379 w 9517857"/>
              <a:gd name="connsiteY76" fmla="*/ 181626 h 918356"/>
              <a:gd name="connsiteX77" fmla="*/ 6374947 w 9517857"/>
              <a:gd name="connsiteY77" fmla="*/ 179799 h 918356"/>
              <a:gd name="connsiteX78" fmla="*/ 6448518 w 9517857"/>
              <a:gd name="connsiteY78" fmla="*/ 164378 h 918356"/>
              <a:gd name="connsiteX79" fmla="*/ 6544700 w 9517857"/>
              <a:gd name="connsiteY79" fmla="*/ 167161 h 918356"/>
              <a:gd name="connsiteX80" fmla="*/ 6648353 w 9517857"/>
              <a:gd name="connsiteY80" fmla="*/ 172250 h 918356"/>
              <a:gd name="connsiteX81" fmla="*/ 6736227 w 9517857"/>
              <a:gd name="connsiteY81" fmla="*/ 173216 h 918356"/>
              <a:gd name="connsiteX82" fmla="*/ 6977218 w 9517857"/>
              <a:gd name="connsiteY82" fmla="*/ 184289 h 918356"/>
              <a:gd name="connsiteX83" fmla="*/ 7065221 w 9517857"/>
              <a:gd name="connsiteY83" fmla="*/ 227531 h 918356"/>
              <a:gd name="connsiteX84" fmla="*/ 7366876 w 9517857"/>
              <a:gd name="connsiteY84" fmla="*/ 248468 h 918356"/>
              <a:gd name="connsiteX85" fmla="*/ 7565449 w 9517857"/>
              <a:gd name="connsiteY85" fmla="*/ 258950 h 918356"/>
              <a:gd name="connsiteX86" fmla="*/ 7599285 w 9517857"/>
              <a:gd name="connsiteY86" fmla="*/ 266021 h 918356"/>
              <a:gd name="connsiteX87" fmla="*/ 7644411 w 9517857"/>
              <a:gd name="connsiteY87" fmla="*/ 258986 h 918356"/>
              <a:gd name="connsiteX88" fmla="*/ 7825110 w 9517857"/>
              <a:gd name="connsiteY88" fmla="*/ 229109 h 918356"/>
              <a:gd name="connsiteX89" fmla="*/ 7965804 w 9517857"/>
              <a:gd name="connsiteY89" fmla="*/ 190545 h 918356"/>
              <a:gd name="connsiteX90" fmla="*/ 8147401 w 9517857"/>
              <a:gd name="connsiteY90" fmla="*/ 205617 h 918356"/>
              <a:gd name="connsiteX91" fmla="*/ 8256033 w 9517857"/>
              <a:gd name="connsiteY91" fmla="*/ 193713 h 918356"/>
              <a:gd name="connsiteX92" fmla="*/ 8410677 w 9517857"/>
              <a:gd name="connsiteY92" fmla="*/ 172167 h 918356"/>
              <a:gd name="connsiteX93" fmla="*/ 8617841 w 9517857"/>
              <a:gd name="connsiteY93" fmla="*/ 155167 h 918356"/>
              <a:gd name="connsiteX94" fmla="*/ 8715976 w 9517857"/>
              <a:gd name="connsiteY94" fmla="*/ 178374 h 918356"/>
              <a:gd name="connsiteX95" fmla="*/ 8778827 w 9517857"/>
              <a:gd name="connsiteY95" fmla="*/ 172936 h 918356"/>
              <a:gd name="connsiteX96" fmla="*/ 8840778 w 9517857"/>
              <a:gd name="connsiteY96" fmla="*/ 143149 h 918356"/>
              <a:gd name="connsiteX97" fmla="*/ 9010380 w 9517857"/>
              <a:gd name="connsiteY97" fmla="*/ 91891 h 918356"/>
              <a:gd name="connsiteX98" fmla="*/ 9110856 w 9517857"/>
              <a:gd name="connsiteY98" fmla="*/ 70997 h 918356"/>
              <a:gd name="connsiteX99" fmla="*/ 9268817 w 9517857"/>
              <a:gd name="connsiteY99" fmla="*/ 53082 h 918356"/>
              <a:gd name="connsiteX100" fmla="*/ 9316667 w 9517857"/>
              <a:gd name="connsiteY100" fmla="*/ 45047 h 918356"/>
              <a:gd name="connsiteX101" fmla="*/ 9428209 w 9517857"/>
              <a:gd name="connsiteY101" fmla="*/ 29923 h 918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9517857" h="918356">
                <a:moveTo>
                  <a:pt x="4686423" y="247919"/>
                </a:moveTo>
                <a:lnTo>
                  <a:pt x="4689051" y="250968"/>
                </a:lnTo>
                <a:lnTo>
                  <a:pt x="4687244" y="251298"/>
                </a:lnTo>
                <a:close/>
                <a:moveTo>
                  <a:pt x="4685225" y="246530"/>
                </a:moveTo>
                <a:cubicBezTo>
                  <a:pt x="4688837" y="243198"/>
                  <a:pt x="4687468" y="244598"/>
                  <a:pt x="4686133" y="246727"/>
                </a:cubicBezTo>
                <a:lnTo>
                  <a:pt x="4686423" y="247919"/>
                </a:lnTo>
                <a:close/>
                <a:moveTo>
                  <a:pt x="9517856" y="0"/>
                </a:moveTo>
                <a:lnTo>
                  <a:pt x="9517857" y="12"/>
                </a:lnTo>
                <a:lnTo>
                  <a:pt x="9517857" y="918356"/>
                </a:lnTo>
                <a:lnTo>
                  <a:pt x="14604" y="918356"/>
                </a:lnTo>
                <a:lnTo>
                  <a:pt x="12841" y="917763"/>
                </a:lnTo>
                <a:cubicBezTo>
                  <a:pt x="4532" y="914864"/>
                  <a:pt x="-773" y="912807"/>
                  <a:pt x="93" y="912471"/>
                </a:cubicBezTo>
                <a:cubicBezTo>
                  <a:pt x="172" y="912298"/>
                  <a:pt x="58594" y="890495"/>
                  <a:pt x="58674" y="890322"/>
                </a:cubicBezTo>
                <a:cubicBezTo>
                  <a:pt x="127436" y="929614"/>
                  <a:pt x="206243" y="828226"/>
                  <a:pt x="275005" y="807229"/>
                </a:cubicBezTo>
                <a:cubicBezTo>
                  <a:pt x="303983" y="806087"/>
                  <a:pt x="504960" y="777375"/>
                  <a:pt x="587824" y="798195"/>
                </a:cubicBezTo>
                <a:cubicBezTo>
                  <a:pt x="598733" y="769348"/>
                  <a:pt x="682904" y="785924"/>
                  <a:pt x="651826" y="738338"/>
                </a:cubicBezTo>
                <a:cubicBezTo>
                  <a:pt x="688440" y="737862"/>
                  <a:pt x="753255" y="750396"/>
                  <a:pt x="727985" y="719826"/>
                </a:cubicBezTo>
                <a:cubicBezTo>
                  <a:pt x="739648" y="718749"/>
                  <a:pt x="775717" y="715087"/>
                  <a:pt x="778982" y="710142"/>
                </a:cubicBezTo>
                <a:cubicBezTo>
                  <a:pt x="779189" y="709407"/>
                  <a:pt x="849736" y="718721"/>
                  <a:pt x="849944" y="717987"/>
                </a:cubicBezTo>
                <a:lnTo>
                  <a:pt x="921659" y="712695"/>
                </a:lnTo>
                <a:lnTo>
                  <a:pt x="930946" y="734046"/>
                </a:lnTo>
                <a:lnTo>
                  <a:pt x="986250" y="713530"/>
                </a:lnTo>
                <a:lnTo>
                  <a:pt x="1013752" y="713361"/>
                </a:lnTo>
                <a:lnTo>
                  <a:pt x="1023734" y="718571"/>
                </a:lnTo>
                <a:cubicBezTo>
                  <a:pt x="1033291" y="721276"/>
                  <a:pt x="1045398" y="721394"/>
                  <a:pt x="1063207" y="715651"/>
                </a:cubicBezTo>
                <a:lnTo>
                  <a:pt x="1081980" y="738455"/>
                </a:lnTo>
                <a:lnTo>
                  <a:pt x="1218120" y="713280"/>
                </a:lnTo>
                <a:cubicBezTo>
                  <a:pt x="1230137" y="716162"/>
                  <a:pt x="1387179" y="685179"/>
                  <a:pt x="1397459" y="691190"/>
                </a:cubicBezTo>
                <a:cubicBezTo>
                  <a:pt x="1490025" y="704984"/>
                  <a:pt x="1465878" y="715604"/>
                  <a:pt x="1580688" y="693697"/>
                </a:cubicBezTo>
                <a:cubicBezTo>
                  <a:pt x="1607067" y="704379"/>
                  <a:pt x="1719477" y="658239"/>
                  <a:pt x="1772334" y="710640"/>
                </a:cubicBezTo>
                <a:cubicBezTo>
                  <a:pt x="1745536" y="644824"/>
                  <a:pt x="1976078" y="716436"/>
                  <a:pt x="2002561" y="659917"/>
                </a:cubicBezTo>
                <a:cubicBezTo>
                  <a:pt x="2045346" y="660357"/>
                  <a:pt x="2166676" y="654391"/>
                  <a:pt x="2135144" y="636501"/>
                </a:cubicBezTo>
                <a:cubicBezTo>
                  <a:pt x="2276591" y="665055"/>
                  <a:pt x="2293173" y="591792"/>
                  <a:pt x="2440292" y="593862"/>
                </a:cubicBezTo>
                <a:cubicBezTo>
                  <a:pt x="2495160" y="534824"/>
                  <a:pt x="2473343" y="585644"/>
                  <a:pt x="2547829" y="566150"/>
                </a:cubicBezTo>
                <a:cubicBezTo>
                  <a:pt x="2545438" y="614169"/>
                  <a:pt x="2632278" y="528280"/>
                  <a:pt x="2658055" y="578727"/>
                </a:cubicBezTo>
                <a:cubicBezTo>
                  <a:pt x="2670795" y="573581"/>
                  <a:pt x="2682322" y="567005"/>
                  <a:pt x="2693698" y="560029"/>
                </a:cubicBezTo>
                <a:lnTo>
                  <a:pt x="2699673" y="556400"/>
                </a:lnTo>
                <a:lnTo>
                  <a:pt x="2727306" y="550698"/>
                </a:lnTo>
                <a:lnTo>
                  <a:pt x="2730451" y="538058"/>
                </a:lnTo>
                <a:lnTo>
                  <a:pt x="2768713" y="521575"/>
                </a:lnTo>
                <a:cubicBezTo>
                  <a:pt x="2783756" y="517104"/>
                  <a:pt x="2800788" y="514291"/>
                  <a:pt x="2820868" y="514160"/>
                </a:cubicBezTo>
                <a:cubicBezTo>
                  <a:pt x="2894791" y="532885"/>
                  <a:pt x="2981506" y="465507"/>
                  <a:pt x="3073635" y="491294"/>
                </a:cubicBezTo>
                <a:cubicBezTo>
                  <a:pt x="3106872" y="496624"/>
                  <a:pt x="3205785" y="487718"/>
                  <a:pt x="3222071" y="470559"/>
                </a:cubicBezTo>
                <a:cubicBezTo>
                  <a:pt x="3242193" y="465514"/>
                  <a:pt x="3267163" y="469136"/>
                  <a:pt x="3274069" y="451605"/>
                </a:cubicBezTo>
                <a:cubicBezTo>
                  <a:pt x="3286659" y="430165"/>
                  <a:pt x="3363648" y="455571"/>
                  <a:pt x="3349632" y="432583"/>
                </a:cubicBezTo>
                <a:cubicBezTo>
                  <a:pt x="3404182" y="449847"/>
                  <a:pt x="3438210" y="404323"/>
                  <a:pt x="3479593" y="390437"/>
                </a:cubicBezTo>
                <a:cubicBezTo>
                  <a:pt x="3523240" y="408403"/>
                  <a:pt x="3567027" y="361554"/>
                  <a:pt x="3660110" y="348726"/>
                </a:cubicBezTo>
                <a:cubicBezTo>
                  <a:pt x="3708299" y="369683"/>
                  <a:pt x="3662447" y="344775"/>
                  <a:pt x="3750023" y="370678"/>
                </a:cubicBezTo>
                <a:cubicBezTo>
                  <a:pt x="3752092" y="367132"/>
                  <a:pt x="3816880" y="365055"/>
                  <a:pt x="3844133" y="360648"/>
                </a:cubicBezTo>
                <a:cubicBezTo>
                  <a:pt x="3871386" y="356240"/>
                  <a:pt x="3882848" y="332490"/>
                  <a:pt x="3913545" y="344235"/>
                </a:cubicBezTo>
                <a:cubicBezTo>
                  <a:pt x="4050255" y="376864"/>
                  <a:pt x="4159924" y="363190"/>
                  <a:pt x="4266740" y="361454"/>
                </a:cubicBezTo>
                <a:cubicBezTo>
                  <a:pt x="4385770" y="354374"/>
                  <a:pt x="4314535" y="340143"/>
                  <a:pt x="4430770" y="342643"/>
                </a:cubicBezTo>
                <a:cubicBezTo>
                  <a:pt x="4439969" y="322594"/>
                  <a:pt x="4478290" y="314645"/>
                  <a:pt x="4512664" y="319948"/>
                </a:cubicBezTo>
                <a:cubicBezTo>
                  <a:pt x="4570011" y="315138"/>
                  <a:pt x="4549085" y="269599"/>
                  <a:pt x="4616423" y="290914"/>
                </a:cubicBezTo>
                <a:cubicBezTo>
                  <a:pt x="4599641" y="270277"/>
                  <a:pt x="4692085" y="269216"/>
                  <a:pt x="4691675" y="254011"/>
                </a:cubicBezTo>
                <a:lnTo>
                  <a:pt x="4689051" y="250968"/>
                </a:lnTo>
                <a:lnTo>
                  <a:pt x="4719994" y="245307"/>
                </a:lnTo>
                <a:cubicBezTo>
                  <a:pt x="4732635" y="242775"/>
                  <a:pt x="4745300" y="240335"/>
                  <a:pt x="4752894" y="239875"/>
                </a:cubicBezTo>
                <a:lnTo>
                  <a:pt x="4769329" y="233585"/>
                </a:lnTo>
                <a:lnTo>
                  <a:pt x="4775634" y="234063"/>
                </a:lnTo>
                <a:lnTo>
                  <a:pt x="4790452" y="233572"/>
                </a:lnTo>
                <a:cubicBezTo>
                  <a:pt x="4789989" y="236356"/>
                  <a:pt x="4789525" y="239141"/>
                  <a:pt x="4789062" y="241924"/>
                </a:cubicBezTo>
                <a:cubicBezTo>
                  <a:pt x="4786342" y="249932"/>
                  <a:pt x="4804560" y="248631"/>
                  <a:pt x="4827826" y="246977"/>
                </a:cubicBezTo>
                <a:cubicBezTo>
                  <a:pt x="4875782" y="239569"/>
                  <a:pt x="4874112" y="283413"/>
                  <a:pt x="4892569" y="249933"/>
                </a:cubicBezTo>
                <a:lnTo>
                  <a:pt x="4896611" y="240448"/>
                </a:lnTo>
                <a:lnTo>
                  <a:pt x="4917286" y="243659"/>
                </a:lnTo>
                <a:cubicBezTo>
                  <a:pt x="4923060" y="243799"/>
                  <a:pt x="4981729" y="240979"/>
                  <a:pt x="4981173" y="247103"/>
                </a:cubicBezTo>
                <a:cubicBezTo>
                  <a:pt x="5024880" y="220690"/>
                  <a:pt x="5014146" y="257963"/>
                  <a:pt x="5060397" y="263688"/>
                </a:cubicBezTo>
                <a:cubicBezTo>
                  <a:pt x="5093356" y="238589"/>
                  <a:pt x="5157892" y="275351"/>
                  <a:pt x="5252996" y="270655"/>
                </a:cubicBezTo>
                <a:cubicBezTo>
                  <a:pt x="5288840" y="241872"/>
                  <a:pt x="5287005" y="287921"/>
                  <a:pt x="5358056" y="247248"/>
                </a:cubicBezTo>
                <a:cubicBezTo>
                  <a:pt x="5361752" y="250257"/>
                  <a:pt x="5403312" y="238215"/>
                  <a:pt x="5426496" y="235142"/>
                </a:cubicBezTo>
                <a:cubicBezTo>
                  <a:pt x="5449679" y="232069"/>
                  <a:pt x="5473549" y="245611"/>
                  <a:pt x="5497161" y="228808"/>
                </a:cubicBezTo>
                <a:cubicBezTo>
                  <a:pt x="5611861" y="172767"/>
                  <a:pt x="5723211" y="165860"/>
                  <a:pt x="5826043" y="148073"/>
                </a:cubicBezTo>
                <a:cubicBezTo>
                  <a:pt x="5943127" y="133166"/>
                  <a:pt x="5872659" y="193078"/>
                  <a:pt x="6013415" y="137316"/>
                </a:cubicBezTo>
                <a:cubicBezTo>
                  <a:pt x="6031924" y="154783"/>
                  <a:pt x="6050745" y="154258"/>
                  <a:pt x="6080994" y="142938"/>
                </a:cubicBezTo>
                <a:cubicBezTo>
                  <a:pt x="6138083" y="137090"/>
                  <a:pt x="6140195" y="184383"/>
                  <a:pt x="6194152" y="151772"/>
                </a:cubicBezTo>
                <a:cubicBezTo>
                  <a:pt x="6187280" y="177783"/>
                  <a:pt x="6304222" y="153410"/>
                  <a:pt x="6281379" y="181626"/>
                </a:cubicBezTo>
                <a:cubicBezTo>
                  <a:pt x="6321899" y="201819"/>
                  <a:pt x="6335111" y="162590"/>
                  <a:pt x="6374947" y="179799"/>
                </a:cubicBezTo>
                <a:cubicBezTo>
                  <a:pt x="6417404" y="181336"/>
                  <a:pt x="6402484" y="169694"/>
                  <a:pt x="6448518" y="164378"/>
                </a:cubicBezTo>
                <a:cubicBezTo>
                  <a:pt x="6504958" y="162488"/>
                  <a:pt x="6493438" y="111203"/>
                  <a:pt x="6544700" y="167161"/>
                </a:cubicBezTo>
                <a:cubicBezTo>
                  <a:pt x="6601507" y="148697"/>
                  <a:pt x="6566269" y="164386"/>
                  <a:pt x="6648353" y="172250"/>
                </a:cubicBezTo>
                <a:cubicBezTo>
                  <a:pt x="6680008" y="155223"/>
                  <a:pt x="6707960" y="160673"/>
                  <a:pt x="6736227" y="173216"/>
                </a:cubicBezTo>
                <a:cubicBezTo>
                  <a:pt x="6813963" y="164284"/>
                  <a:pt x="6888143" y="181296"/>
                  <a:pt x="6977218" y="184289"/>
                </a:cubicBezTo>
                <a:cubicBezTo>
                  <a:pt x="7040424" y="188318"/>
                  <a:pt x="7000278" y="216835"/>
                  <a:pt x="7065221" y="227531"/>
                </a:cubicBezTo>
                <a:cubicBezTo>
                  <a:pt x="7130163" y="238228"/>
                  <a:pt x="7291878" y="238208"/>
                  <a:pt x="7366876" y="248468"/>
                </a:cubicBezTo>
                <a:cubicBezTo>
                  <a:pt x="7491356" y="206752"/>
                  <a:pt x="7367734" y="280166"/>
                  <a:pt x="7565449" y="258950"/>
                </a:cubicBezTo>
                <a:cubicBezTo>
                  <a:pt x="7575959" y="252432"/>
                  <a:pt x="7600854" y="257628"/>
                  <a:pt x="7599285" y="266021"/>
                </a:cubicBezTo>
                <a:cubicBezTo>
                  <a:pt x="7611616" y="262940"/>
                  <a:pt x="7639946" y="245819"/>
                  <a:pt x="7644411" y="258986"/>
                </a:cubicBezTo>
                <a:cubicBezTo>
                  <a:pt x="7708015" y="258012"/>
                  <a:pt x="7770249" y="247724"/>
                  <a:pt x="7825110" y="229109"/>
                </a:cubicBezTo>
                <a:cubicBezTo>
                  <a:pt x="7949762" y="247028"/>
                  <a:pt x="7921956" y="197757"/>
                  <a:pt x="7965804" y="190545"/>
                </a:cubicBezTo>
                <a:cubicBezTo>
                  <a:pt x="8039439" y="213878"/>
                  <a:pt x="8063651" y="191475"/>
                  <a:pt x="8147401" y="205617"/>
                </a:cubicBezTo>
                <a:cubicBezTo>
                  <a:pt x="8166453" y="196610"/>
                  <a:pt x="8225048" y="207099"/>
                  <a:pt x="8256033" y="193713"/>
                </a:cubicBezTo>
                <a:cubicBezTo>
                  <a:pt x="8311388" y="242017"/>
                  <a:pt x="8350376" y="178592"/>
                  <a:pt x="8410677" y="172167"/>
                </a:cubicBezTo>
                <a:cubicBezTo>
                  <a:pt x="8470978" y="165743"/>
                  <a:pt x="8572470" y="206385"/>
                  <a:pt x="8617841" y="155167"/>
                </a:cubicBezTo>
                <a:cubicBezTo>
                  <a:pt x="8646050" y="160448"/>
                  <a:pt x="8664949" y="183631"/>
                  <a:pt x="8715976" y="178374"/>
                </a:cubicBezTo>
                <a:cubicBezTo>
                  <a:pt x="8737194" y="188216"/>
                  <a:pt x="8738009" y="189511"/>
                  <a:pt x="8778827" y="172936"/>
                </a:cubicBezTo>
                <a:cubicBezTo>
                  <a:pt x="8725277" y="146372"/>
                  <a:pt x="8850819" y="175612"/>
                  <a:pt x="8840778" y="143149"/>
                </a:cubicBezTo>
                <a:cubicBezTo>
                  <a:pt x="8903519" y="121096"/>
                  <a:pt x="9021861" y="150359"/>
                  <a:pt x="9010380" y="91891"/>
                </a:cubicBezTo>
                <a:cubicBezTo>
                  <a:pt x="9027103" y="56852"/>
                  <a:pt x="9112524" y="108357"/>
                  <a:pt x="9110856" y="70997"/>
                </a:cubicBezTo>
                <a:cubicBezTo>
                  <a:pt x="9148189" y="94250"/>
                  <a:pt x="9209809" y="53285"/>
                  <a:pt x="9268817" y="53082"/>
                </a:cubicBezTo>
                <a:cubicBezTo>
                  <a:pt x="9279135" y="35997"/>
                  <a:pt x="9292736" y="36520"/>
                  <a:pt x="9316667" y="45047"/>
                </a:cubicBezTo>
                <a:cubicBezTo>
                  <a:pt x="9352186" y="45862"/>
                  <a:pt x="9390008" y="39799"/>
                  <a:pt x="9428209" y="29923"/>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6A62D761-4B3C-F9FA-9CE0-98C11CAD24B4}"/>
              </a:ext>
            </a:extLst>
          </p:cNvPr>
          <p:cNvSpPr>
            <a:spLocks/>
          </p:cNvSpPr>
          <p:nvPr/>
        </p:nvSpPr>
        <p:spPr>
          <a:xfrm>
            <a:off x="1050925" y="2164337"/>
            <a:ext cx="9810750" cy="4059672"/>
          </a:xfrm>
          <a:prstGeom prst="rect">
            <a:avLst/>
          </a:prstGeom>
        </p:spPr>
        <p:txBody>
          <a:bodyPr/>
          <a:lstStyle/>
          <a:p>
            <a:pPr defTabSz="850392">
              <a:spcAft>
                <a:spcPts val="600"/>
              </a:spcAft>
            </a:pPr>
            <a:endParaRPr lang="en-US" sz="1674" kern="1200">
              <a:solidFill>
                <a:schemeClr val="tx1"/>
              </a:solidFill>
              <a:latin typeface="+mn-lt"/>
              <a:ea typeface="+mn-ea"/>
              <a:cs typeface="+mn-cs"/>
            </a:endParaRPr>
          </a:p>
          <a:p>
            <a:pPr defTabSz="850392">
              <a:spcAft>
                <a:spcPts val="600"/>
              </a:spcAft>
            </a:pPr>
            <a:endParaRPr lang="en-US" sz="1674" kern="1200">
              <a:solidFill>
                <a:schemeClr val="tx1"/>
              </a:solidFill>
              <a:latin typeface="+mn-lt"/>
              <a:ea typeface="+mn-ea"/>
              <a:cs typeface="+mn-cs"/>
            </a:endParaRPr>
          </a:p>
          <a:p>
            <a:pPr marL="0" indent="0">
              <a:spcAft>
                <a:spcPts val="600"/>
              </a:spcAft>
              <a:buNone/>
            </a:pPr>
            <a:endParaRPr lang="en-US"/>
          </a:p>
        </p:txBody>
      </p:sp>
      <p:graphicFrame>
        <p:nvGraphicFramePr>
          <p:cNvPr id="4" name="Chart 3">
            <a:extLst>
              <a:ext uri="{FF2B5EF4-FFF2-40B4-BE49-F238E27FC236}">
                <a16:creationId xmlns:a16="http://schemas.microsoft.com/office/drawing/2014/main" id="{15B413EE-00C0-67D3-52D7-F8F34D300057}"/>
              </a:ext>
            </a:extLst>
          </p:cNvPr>
          <p:cNvGraphicFramePr>
            <a:graphicFrameLocks/>
          </p:cNvGraphicFramePr>
          <p:nvPr>
            <p:extLst>
              <p:ext uri="{D42A27DB-BD31-4B8C-83A1-F6EECF244321}">
                <p14:modId xmlns:p14="http://schemas.microsoft.com/office/powerpoint/2010/main" val="1975713344"/>
              </p:ext>
            </p:extLst>
          </p:nvPr>
        </p:nvGraphicFramePr>
        <p:xfrm>
          <a:off x="5555645" y="2299658"/>
          <a:ext cx="4973442" cy="345053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8" name="Table 7">
            <a:extLst>
              <a:ext uri="{FF2B5EF4-FFF2-40B4-BE49-F238E27FC236}">
                <a16:creationId xmlns:a16="http://schemas.microsoft.com/office/drawing/2014/main" id="{FE9555D5-FC71-1CCA-A2F3-3C431AD3D7A8}"/>
              </a:ext>
            </a:extLst>
          </p:cNvPr>
          <p:cNvGraphicFramePr>
            <a:graphicFrameLocks noGrp="1"/>
          </p:cNvGraphicFramePr>
          <p:nvPr>
            <p:extLst>
              <p:ext uri="{D42A27DB-BD31-4B8C-83A1-F6EECF244321}">
                <p14:modId xmlns:p14="http://schemas.microsoft.com/office/powerpoint/2010/main" val="3842901226"/>
              </p:ext>
            </p:extLst>
          </p:nvPr>
        </p:nvGraphicFramePr>
        <p:xfrm>
          <a:off x="1137037" y="2369259"/>
          <a:ext cx="3298776" cy="1485765"/>
        </p:xfrm>
        <a:graphic>
          <a:graphicData uri="http://schemas.openxmlformats.org/drawingml/2006/table">
            <a:tbl>
              <a:tblPr>
                <a:tableStyleId>{5C22544A-7EE6-4342-B048-85BDC9FD1C3A}</a:tableStyleId>
              </a:tblPr>
              <a:tblGrid>
                <a:gridCol w="2075389">
                  <a:extLst>
                    <a:ext uri="{9D8B030D-6E8A-4147-A177-3AD203B41FA5}">
                      <a16:colId xmlns:a16="http://schemas.microsoft.com/office/drawing/2014/main" val="2559395381"/>
                    </a:ext>
                  </a:extLst>
                </a:gridCol>
                <a:gridCol w="1223387">
                  <a:extLst>
                    <a:ext uri="{9D8B030D-6E8A-4147-A177-3AD203B41FA5}">
                      <a16:colId xmlns:a16="http://schemas.microsoft.com/office/drawing/2014/main" val="3324140485"/>
                    </a:ext>
                  </a:extLst>
                </a:gridCol>
              </a:tblGrid>
              <a:tr h="495255">
                <a:tc>
                  <a:txBody>
                    <a:bodyPr/>
                    <a:lstStyle/>
                    <a:p>
                      <a:pPr algn="l" fontAlgn="b"/>
                      <a:r>
                        <a:rPr lang="en-US" sz="1800" u="none" strike="noStrike" dirty="0">
                          <a:effectLst/>
                          <a:highlight>
                            <a:srgbClr val="C0E6F5"/>
                          </a:highlight>
                        </a:rPr>
                        <a:t>Average</a:t>
                      </a:r>
                      <a:endParaRPr lang="en-US" sz="1800" b="0" i="0" u="none" strike="noStrike" dirty="0">
                        <a:solidFill>
                          <a:srgbClr val="000000"/>
                        </a:solidFill>
                        <a:effectLst/>
                        <a:highlight>
                          <a:srgbClr val="C0E6F5"/>
                        </a:highlight>
                        <a:latin typeface="Aptos Narrow" panose="020B0004020202020204" pitchFamily="34" charset="0"/>
                      </a:endParaRPr>
                    </a:p>
                  </a:txBody>
                  <a:tcPr marL="7620" marR="7620" marT="7620" marB="0" anchor="b"/>
                </a:tc>
                <a:tc>
                  <a:txBody>
                    <a:bodyPr/>
                    <a:lstStyle/>
                    <a:p>
                      <a:pPr algn="r" fontAlgn="b"/>
                      <a:r>
                        <a:rPr lang="en-US" sz="1800" u="none" strike="noStrike">
                          <a:effectLst/>
                          <a:highlight>
                            <a:srgbClr val="C0E6F5"/>
                          </a:highlight>
                        </a:rPr>
                        <a:t>106.80258</a:t>
                      </a:r>
                      <a:endParaRPr lang="en-US" sz="1800" b="0" i="0" u="none" strike="noStrike">
                        <a:solidFill>
                          <a:srgbClr val="000000"/>
                        </a:solidFill>
                        <a:effectLst/>
                        <a:highlight>
                          <a:srgbClr val="C0E6F5"/>
                        </a:highlight>
                        <a:latin typeface="Aptos Narrow" panose="020B0004020202020204" pitchFamily="34" charset="0"/>
                      </a:endParaRPr>
                    </a:p>
                  </a:txBody>
                  <a:tcPr marL="7620" marR="7620" marT="7620" marB="0" anchor="b"/>
                </a:tc>
                <a:extLst>
                  <a:ext uri="{0D108BD9-81ED-4DB2-BD59-A6C34878D82A}">
                    <a16:rowId xmlns:a16="http://schemas.microsoft.com/office/drawing/2014/main" val="3864871305"/>
                  </a:ext>
                </a:extLst>
              </a:tr>
              <a:tr h="495255">
                <a:tc>
                  <a:txBody>
                    <a:bodyPr/>
                    <a:lstStyle/>
                    <a:p>
                      <a:pPr algn="l" fontAlgn="b"/>
                      <a:r>
                        <a:rPr lang="en-US" sz="1800" u="none" strike="noStrike" dirty="0">
                          <a:effectLst/>
                        </a:rPr>
                        <a:t>Median</a:t>
                      </a:r>
                      <a:endParaRPr lang="en-US" sz="1800" b="0" i="0" u="none" strike="noStrike" dirty="0">
                        <a:solidFill>
                          <a:srgbClr val="000000"/>
                        </a:solidFill>
                        <a:effectLst/>
                        <a:latin typeface="Aptos Narrow" panose="020B0004020202020204" pitchFamily="34" charset="0"/>
                      </a:endParaRPr>
                    </a:p>
                  </a:txBody>
                  <a:tcPr marL="7620" marR="7620" marT="7620" marB="0" anchor="b"/>
                </a:tc>
                <a:tc>
                  <a:txBody>
                    <a:bodyPr/>
                    <a:lstStyle/>
                    <a:p>
                      <a:pPr algn="r" fontAlgn="b"/>
                      <a:r>
                        <a:rPr lang="en-US" sz="1800" u="none" strike="noStrike">
                          <a:effectLst/>
                        </a:rPr>
                        <a:t>103</a:t>
                      </a:r>
                      <a:endParaRPr lang="en-US" sz="1800" b="0" i="0" u="none" strike="noStrike">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2988507497"/>
                  </a:ext>
                </a:extLst>
              </a:tr>
              <a:tr h="495255">
                <a:tc>
                  <a:txBody>
                    <a:bodyPr/>
                    <a:lstStyle/>
                    <a:p>
                      <a:pPr algn="l" fontAlgn="b"/>
                      <a:r>
                        <a:rPr lang="en-US" sz="1800" u="none" strike="noStrike" dirty="0">
                          <a:effectLst/>
                          <a:highlight>
                            <a:srgbClr val="C0E6F5"/>
                          </a:highlight>
                        </a:rPr>
                        <a:t>Standard Deviation</a:t>
                      </a:r>
                      <a:endParaRPr lang="en-US" sz="1800" b="0" i="0" u="none" strike="noStrike" dirty="0">
                        <a:solidFill>
                          <a:srgbClr val="000000"/>
                        </a:solidFill>
                        <a:effectLst/>
                        <a:highlight>
                          <a:srgbClr val="C0E6F5"/>
                        </a:highlight>
                        <a:latin typeface="Aptos Narrow" panose="020B0004020202020204" pitchFamily="34" charset="0"/>
                      </a:endParaRPr>
                    </a:p>
                  </a:txBody>
                  <a:tcPr marL="7620" marR="7620" marT="7620" marB="0" anchor="b"/>
                </a:tc>
                <a:tc>
                  <a:txBody>
                    <a:bodyPr/>
                    <a:lstStyle/>
                    <a:p>
                      <a:pPr algn="r" fontAlgn="b"/>
                      <a:r>
                        <a:rPr lang="en-US" sz="1800" u="none" strike="noStrike" dirty="0">
                          <a:effectLst/>
                          <a:highlight>
                            <a:srgbClr val="C0E6F5"/>
                          </a:highlight>
                        </a:rPr>
                        <a:t>25.814051</a:t>
                      </a:r>
                      <a:endParaRPr lang="en-US" sz="1800" b="0" i="0" u="none" strike="noStrike" dirty="0">
                        <a:solidFill>
                          <a:srgbClr val="000000"/>
                        </a:solidFill>
                        <a:effectLst/>
                        <a:highlight>
                          <a:srgbClr val="C0E6F5"/>
                        </a:highlight>
                        <a:latin typeface="Aptos Narrow" panose="020B0004020202020204" pitchFamily="34" charset="0"/>
                      </a:endParaRPr>
                    </a:p>
                  </a:txBody>
                  <a:tcPr marL="7620" marR="7620" marT="7620" marB="0" anchor="b"/>
                </a:tc>
                <a:extLst>
                  <a:ext uri="{0D108BD9-81ED-4DB2-BD59-A6C34878D82A}">
                    <a16:rowId xmlns:a16="http://schemas.microsoft.com/office/drawing/2014/main" val="211249141"/>
                  </a:ext>
                </a:extLst>
              </a:tr>
            </a:tbl>
          </a:graphicData>
        </a:graphic>
      </p:graphicFrame>
    </p:spTree>
    <p:extLst>
      <p:ext uri="{BB962C8B-B14F-4D97-AF65-F5344CB8AC3E}">
        <p14:creationId xmlns:p14="http://schemas.microsoft.com/office/powerpoint/2010/main" val="11221377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A524E895-C9E7-78D0-9B09-A093170D18B2}"/>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lang="en-US" sz="4800" kern="1200" dirty="0">
                <a:solidFill>
                  <a:srgbClr val="FFFFFF"/>
                </a:solidFill>
                <a:latin typeface="+mj-lt"/>
                <a:ea typeface="+mj-ea"/>
                <a:cs typeface="+mj-cs"/>
              </a:rPr>
              <a:t>Tasks &amp; Insights</a:t>
            </a:r>
          </a:p>
        </p:txBody>
      </p:sp>
      <p:sp>
        <p:nvSpPr>
          <p:cNvPr id="3" name="Text Placeholder 2">
            <a:extLst>
              <a:ext uri="{FF2B5EF4-FFF2-40B4-BE49-F238E27FC236}">
                <a16:creationId xmlns:a16="http://schemas.microsoft.com/office/drawing/2014/main" id="{8D55098D-17D4-606E-B2C9-069196CD25E1}"/>
              </a:ext>
            </a:extLst>
          </p:cNvPr>
          <p:cNvSpPr>
            <a:spLocks noGrp="1"/>
          </p:cNvSpPr>
          <p:nvPr>
            <p:ph type="body" idx="1"/>
          </p:nvPr>
        </p:nvSpPr>
        <p:spPr>
          <a:xfrm>
            <a:off x="1320784" y="4664635"/>
            <a:ext cx="10005951" cy="1616969"/>
          </a:xfrm>
        </p:spPr>
        <p:txBody>
          <a:bodyPr vert="horz" lIns="91440" tIns="45720" rIns="91440" bIns="45720" rtlCol="0" anchor="ctr">
            <a:normAutofit fontScale="85000" lnSpcReduction="20000"/>
          </a:bodyPr>
          <a:lstStyle/>
          <a:p>
            <a:pPr marL="0" indent="0">
              <a:buNone/>
            </a:pPr>
            <a:endParaRPr lang="en-US" sz="2400" kern="1200" dirty="0">
              <a:solidFill>
                <a:schemeClr val="tx1"/>
              </a:solidFill>
              <a:latin typeface="+mn-lt"/>
              <a:ea typeface="+mn-ea"/>
              <a:cs typeface="+mn-cs"/>
            </a:endParaRPr>
          </a:p>
          <a:p>
            <a:pPr marL="0" indent="0">
              <a:buNone/>
            </a:pPr>
            <a:r>
              <a:rPr lang="en-US" sz="2400" kern="1200" dirty="0">
                <a:solidFill>
                  <a:schemeClr val="tx1"/>
                </a:solidFill>
                <a:latin typeface="+mn-lt"/>
                <a:ea typeface="+mn-ea"/>
                <a:cs typeface="+mn-cs"/>
              </a:rPr>
              <a:t>Task C</a:t>
            </a:r>
          </a:p>
          <a:p>
            <a:pPr algn="l"/>
            <a:r>
              <a:rPr lang="en-US" sz="2100" b="1" i="0" dirty="0">
                <a:solidFill>
                  <a:srgbClr val="8492A6"/>
                </a:solidFill>
                <a:effectLst/>
                <a:highlight>
                  <a:srgbClr val="FFFFFF"/>
                </a:highlight>
                <a:latin typeface="Manrope"/>
              </a:rPr>
              <a:t>Language Analysis: </a:t>
            </a:r>
            <a:r>
              <a:rPr lang="en-US" sz="2100" b="0" i="0" dirty="0">
                <a:solidFill>
                  <a:srgbClr val="8492A6"/>
                </a:solidFill>
                <a:effectLst/>
                <a:highlight>
                  <a:srgbClr val="FFFFFF"/>
                </a:highlight>
                <a:latin typeface="Manrope"/>
              </a:rPr>
              <a:t>Situation: Examine the distribution of movies based on their language.</a:t>
            </a:r>
          </a:p>
          <a:p>
            <a:pPr algn="l">
              <a:buFont typeface="Arial" panose="020B0604020202020204" pitchFamily="34" charset="0"/>
              <a:buChar char="•"/>
            </a:pPr>
            <a:r>
              <a:rPr lang="en-US" sz="2100" b="1" i="0" dirty="0">
                <a:solidFill>
                  <a:srgbClr val="8492A6"/>
                </a:solidFill>
                <a:effectLst/>
                <a:highlight>
                  <a:srgbClr val="FFFFFF"/>
                </a:highlight>
                <a:latin typeface="Manrope"/>
              </a:rPr>
              <a:t>Task:</a:t>
            </a:r>
            <a:r>
              <a:rPr lang="en-US" sz="2100" b="0" i="0" dirty="0">
                <a:solidFill>
                  <a:srgbClr val="8492A6"/>
                </a:solidFill>
                <a:effectLst/>
                <a:highlight>
                  <a:srgbClr val="FFFFFF"/>
                </a:highlight>
                <a:latin typeface="Manrope"/>
              </a:rPr>
              <a:t> Determine the most common languages used in movies and analyze their impact on the IMDB score using descriptive statistics</a:t>
            </a:r>
          </a:p>
          <a:p>
            <a:pPr marL="0" indent="0">
              <a:buNone/>
            </a:pPr>
            <a:endParaRPr lang="en-US" sz="2400" kern="1200" dirty="0">
              <a:solidFill>
                <a:schemeClr val="tx1"/>
              </a:solidFill>
              <a:latin typeface="+mn-lt"/>
              <a:ea typeface="+mn-ea"/>
              <a:cs typeface="+mn-cs"/>
            </a:endParaRPr>
          </a:p>
        </p:txBody>
      </p:sp>
    </p:spTree>
    <p:extLst>
      <p:ext uri="{BB962C8B-B14F-4D97-AF65-F5344CB8AC3E}">
        <p14:creationId xmlns:p14="http://schemas.microsoft.com/office/powerpoint/2010/main" val="3146948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58E087E-8819-900E-3C09-94623CE15A15}"/>
              </a:ext>
            </a:extLst>
          </p:cNvPr>
          <p:cNvSpPr>
            <a:spLocks noGrp="1"/>
          </p:cNvSpPr>
          <p:nvPr>
            <p:ph type="title"/>
          </p:nvPr>
        </p:nvSpPr>
        <p:spPr>
          <a:xfrm>
            <a:off x="477981" y="1122363"/>
            <a:ext cx="3933306" cy="1131765"/>
          </a:xfrm>
        </p:spPr>
        <p:txBody>
          <a:bodyPr vert="horz" lIns="91440" tIns="45720" rIns="91440" bIns="45720" rtlCol="0" anchor="b">
            <a:normAutofit/>
          </a:bodyPr>
          <a:lstStyle/>
          <a:p>
            <a:r>
              <a:rPr lang="en-US" sz="4800" kern="1200" dirty="0">
                <a:solidFill>
                  <a:schemeClr val="tx1"/>
                </a:solidFill>
                <a:latin typeface="+mj-lt"/>
                <a:ea typeface="+mj-ea"/>
                <a:cs typeface="+mj-cs"/>
              </a:rPr>
              <a:t>Insights </a:t>
            </a:r>
            <a:r>
              <a:rPr lang="en-US" sz="3600" kern="1200" dirty="0">
                <a:solidFill>
                  <a:schemeClr val="tx1"/>
                </a:solidFill>
                <a:latin typeface="+mj-lt"/>
                <a:ea typeface="+mj-ea"/>
                <a:cs typeface="+mj-cs"/>
              </a:rPr>
              <a:t>(Task C)</a:t>
            </a:r>
            <a:endParaRPr lang="en-US" sz="4800" kern="1200" dirty="0">
              <a:solidFill>
                <a:schemeClr val="tx1"/>
              </a:solidFill>
              <a:latin typeface="+mj-lt"/>
              <a:ea typeface="+mj-ea"/>
              <a:cs typeface="+mj-cs"/>
            </a:endParaRPr>
          </a:p>
        </p:txBody>
      </p:sp>
      <p:sp>
        <p:nvSpPr>
          <p:cNvPr id="3" name="Text Placeholder 2">
            <a:extLst>
              <a:ext uri="{FF2B5EF4-FFF2-40B4-BE49-F238E27FC236}">
                <a16:creationId xmlns:a16="http://schemas.microsoft.com/office/drawing/2014/main" id="{762FC7FB-0380-7335-AF43-5AED989AB66D}"/>
              </a:ext>
            </a:extLst>
          </p:cNvPr>
          <p:cNvSpPr>
            <a:spLocks noGrp="1"/>
          </p:cNvSpPr>
          <p:nvPr>
            <p:ph type="body" idx="1"/>
          </p:nvPr>
        </p:nvSpPr>
        <p:spPr>
          <a:xfrm>
            <a:off x="507790" y="2523354"/>
            <a:ext cx="3933306" cy="2682220"/>
          </a:xfrm>
        </p:spPr>
        <p:txBody>
          <a:bodyPr vert="horz" lIns="91440" tIns="45720" rIns="91440" bIns="45720" rtlCol="0">
            <a:normAutofit/>
          </a:bodyPr>
          <a:lstStyle/>
          <a:p>
            <a:pPr marL="0" indent="0">
              <a:buNone/>
            </a:pPr>
            <a:r>
              <a:rPr lang="en-US" sz="1800" dirty="0"/>
              <a:t>We identified that English has the highest count of movies, French and Spanish movies tend to have slightly higher mean ratings. Hindi and Mandarin movies show more variability in ratings (standard deviation), possibly due to diverse audience preferences or a wider range of movie genres within those languages.</a:t>
            </a:r>
            <a:endParaRPr lang="en-US" kern="1200" dirty="0">
              <a:solidFill>
                <a:schemeClr val="tx1"/>
              </a:solidFill>
              <a:latin typeface="+mn-lt"/>
              <a:ea typeface="+mn-ea"/>
              <a:cs typeface="+mn-cs"/>
            </a:endParaRPr>
          </a:p>
        </p:txBody>
      </p:sp>
      <p:sp>
        <p:nvSpPr>
          <p:cNvPr id="15" name="Rectangle 1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7" name="Rectangle 1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4" name="Table 3">
            <a:extLst>
              <a:ext uri="{FF2B5EF4-FFF2-40B4-BE49-F238E27FC236}">
                <a16:creationId xmlns:a16="http://schemas.microsoft.com/office/drawing/2014/main" id="{41406CA1-51A2-05E2-61F4-7F60B99F0595}"/>
              </a:ext>
            </a:extLst>
          </p:cNvPr>
          <p:cNvGraphicFramePr>
            <a:graphicFrameLocks noGrp="1"/>
          </p:cNvGraphicFramePr>
          <p:nvPr>
            <p:extLst>
              <p:ext uri="{D42A27DB-BD31-4B8C-83A1-F6EECF244321}">
                <p14:modId xmlns:p14="http://schemas.microsoft.com/office/powerpoint/2010/main" val="2774023704"/>
              </p:ext>
            </p:extLst>
          </p:nvPr>
        </p:nvGraphicFramePr>
        <p:xfrm>
          <a:off x="5414356" y="1926078"/>
          <a:ext cx="6407711" cy="2639130"/>
        </p:xfrm>
        <a:graphic>
          <a:graphicData uri="http://schemas.openxmlformats.org/drawingml/2006/table">
            <a:tbl>
              <a:tblPr firstRow="1" bandRow="1">
                <a:tableStyleId>{7E9639D4-E3E2-4D34-9284-5A2195B3D0D7}</a:tableStyleId>
              </a:tblPr>
              <a:tblGrid>
                <a:gridCol w="1417838">
                  <a:extLst>
                    <a:ext uri="{9D8B030D-6E8A-4147-A177-3AD203B41FA5}">
                      <a16:colId xmlns:a16="http://schemas.microsoft.com/office/drawing/2014/main" val="2202155429"/>
                    </a:ext>
                  </a:extLst>
                </a:gridCol>
                <a:gridCol w="1714090">
                  <a:extLst>
                    <a:ext uri="{9D8B030D-6E8A-4147-A177-3AD203B41FA5}">
                      <a16:colId xmlns:a16="http://schemas.microsoft.com/office/drawing/2014/main" val="1229129451"/>
                    </a:ext>
                  </a:extLst>
                </a:gridCol>
                <a:gridCol w="1036767">
                  <a:extLst>
                    <a:ext uri="{9D8B030D-6E8A-4147-A177-3AD203B41FA5}">
                      <a16:colId xmlns:a16="http://schemas.microsoft.com/office/drawing/2014/main" val="3409453583"/>
                    </a:ext>
                  </a:extLst>
                </a:gridCol>
                <a:gridCol w="844345">
                  <a:extLst>
                    <a:ext uri="{9D8B030D-6E8A-4147-A177-3AD203B41FA5}">
                      <a16:colId xmlns:a16="http://schemas.microsoft.com/office/drawing/2014/main" val="1539812759"/>
                    </a:ext>
                  </a:extLst>
                </a:gridCol>
                <a:gridCol w="1394671">
                  <a:extLst>
                    <a:ext uri="{9D8B030D-6E8A-4147-A177-3AD203B41FA5}">
                      <a16:colId xmlns:a16="http://schemas.microsoft.com/office/drawing/2014/main" val="1736243615"/>
                    </a:ext>
                  </a:extLst>
                </a:gridCol>
              </a:tblGrid>
              <a:tr h="706665">
                <a:tc>
                  <a:txBody>
                    <a:bodyPr/>
                    <a:lstStyle/>
                    <a:p>
                      <a:pPr algn="l" fontAlgn="b"/>
                      <a:r>
                        <a:rPr lang="en-US" sz="1700" u="none" strike="noStrike" dirty="0">
                          <a:effectLst/>
                        </a:rPr>
                        <a:t>All Languages</a:t>
                      </a:r>
                      <a:endParaRPr lang="en-US" sz="1700" b="1" i="0" u="none" strike="noStrike" dirty="0">
                        <a:solidFill>
                          <a:srgbClr val="FFFFFF"/>
                        </a:solidFill>
                        <a:effectLst/>
                        <a:latin typeface="Aptos Narrow" panose="020B0004020202020204" pitchFamily="34" charset="0"/>
                      </a:endParaRPr>
                    </a:p>
                  </a:txBody>
                  <a:tcPr marL="9117" marR="9117" marT="9117" marB="0" anchor="b"/>
                </a:tc>
                <a:tc>
                  <a:txBody>
                    <a:bodyPr/>
                    <a:lstStyle/>
                    <a:p>
                      <a:pPr algn="l" fontAlgn="b"/>
                      <a:r>
                        <a:rPr lang="en-US" sz="1700" b="1" u="none" strike="noStrike" kern="1200" dirty="0">
                          <a:solidFill>
                            <a:schemeClr val="bg1"/>
                          </a:solidFill>
                          <a:effectLst/>
                          <a:latin typeface="+mn-lt"/>
                          <a:ea typeface="+mn-ea"/>
                          <a:cs typeface="+mn-cs"/>
                        </a:rPr>
                        <a:t>Count of movies per language</a:t>
                      </a:r>
                    </a:p>
                  </a:txBody>
                  <a:tcPr marL="9117" marR="9117" marT="9117" marB="0" anchor="b"/>
                </a:tc>
                <a:tc>
                  <a:txBody>
                    <a:bodyPr/>
                    <a:lstStyle/>
                    <a:p>
                      <a:pPr algn="l" fontAlgn="b"/>
                      <a:r>
                        <a:rPr lang="en-US" sz="1700" b="1" u="none" strike="noStrike" kern="1200" dirty="0">
                          <a:solidFill>
                            <a:schemeClr val="bg1"/>
                          </a:solidFill>
                          <a:effectLst/>
                          <a:latin typeface="+mn-lt"/>
                          <a:ea typeface="+mn-ea"/>
                          <a:cs typeface="+mn-cs"/>
                        </a:rPr>
                        <a:t>Mean</a:t>
                      </a:r>
                    </a:p>
                  </a:txBody>
                  <a:tcPr marL="9117" marR="9117" marT="9117" marB="0" anchor="b"/>
                </a:tc>
                <a:tc>
                  <a:txBody>
                    <a:bodyPr/>
                    <a:lstStyle/>
                    <a:p>
                      <a:pPr algn="l" fontAlgn="b"/>
                      <a:r>
                        <a:rPr lang="en-US" sz="1700" b="1" u="none" strike="noStrike" kern="1200">
                          <a:solidFill>
                            <a:schemeClr val="bg1"/>
                          </a:solidFill>
                          <a:effectLst/>
                          <a:latin typeface="+mn-lt"/>
                          <a:ea typeface="+mn-ea"/>
                          <a:cs typeface="+mn-cs"/>
                        </a:rPr>
                        <a:t>Median</a:t>
                      </a:r>
                    </a:p>
                  </a:txBody>
                  <a:tcPr marL="9117" marR="9117" marT="9117" marB="0" anchor="b"/>
                </a:tc>
                <a:tc>
                  <a:txBody>
                    <a:bodyPr/>
                    <a:lstStyle/>
                    <a:p>
                      <a:pPr algn="l" fontAlgn="b"/>
                      <a:r>
                        <a:rPr lang="en-US" sz="1700" b="1" u="none" strike="noStrike" kern="1200" dirty="0">
                          <a:solidFill>
                            <a:schemeClr val="bg1"/>
                          </a:solidFill>
                          <a:effectLst/>
                          <a:latin typeface="+mn-lt"/>
                          <a:ea typeface="+mn-ea"/>
                          <a:cs typeface="+mn-cs"/>
                        </a:rPr>
                        <a:t>Standard Deviation</a:t>
                      </a:r>
                    </a:p>
                  </a:txBody>
                  <a:tcPr marL="9117" marR="9117" marT="9117" marB="0" anchor="b"/>
                </a:tc>
                <a:extLst>
                  <a:ext uri="{0D108BD9-81ED-4DB2-BD59-A6C34878D82A}">
                    <a16:rowId xmlns:a16="http://schemas.microsoft.com/office/drawing/2014/main" val="452885905"/>
                  </a:ext>
                </a:extLst>
              </a:tr>
              <a:tr h="386493">
                <a:tc>
                  <a:txBody>
                    <a:bodyPr/>
                    <a:lstStyle/>
                    <a:p>
                      <a:pPr algn="l" fontAlgn="b"/>
                      <a:r>
                        <a:rPr lang="en-US" sz="1700" u="none" strike="noStrike" dirty="0">
                          <a:effectLst/>
                        </a:rPr>
                        <a:t>English</a:t>
                      </a:r>
                      <a:endParaRPr lang="en-US" sz="1700" b="0" i="0" u="none" strike="noStrike" dirty="0">
                        <a:solidFill>
                          <a:srgbClr val="000000"/>
                        </a:solidFill>
                        <a:effectLst/>
                        <a:latin typeface="Aptos Narrow" panose="020B0004020202020204" pitchFamily="34" charset="0"/>
                      </a:endParaRPr>
                    </a:p>
                  </a:txBody>
                  <a:tcPr marL="9117" marR="9117" marT="9117" marB="0" anchor="b"/>
                </a:tc>
                <a:tc>
                  <a:txBody>
                    <a:bodyPr/>
                    <a:lstStyle/>
                    <a:p>
                      <a:pPr algn="r" fontAlgn="b"/>
                      <a:r>
                        <a:rPr lang="en-US" sz="1700" u="none" strike="noStrike" dirty="0">
                          <a:effectLst/>
                        </a:rPr>
                        <a:t>4583</a:t>
                      </a:r>
                      <a:endParaRPr lang="en-US" sz="1700" b="0" i="0" u="none" strike="noStrike" dirty="0">
                        <a:solidFill>
                          <a:srgbClr val="000000"/>
                        </a:solidFill>
                        <a:effectLst/>
                        <a:latin typeface="Aptos Narrow" panose="020B0004020202020204" pitchFamily="34" charset="0"/>
                      </a:endParaRPr>
                    </a:p>
                  </a:txBody>
                  <a:tcPr marL="9117" marR="9117" marT="9117" marB="0" anchor="b"/>
                </a:tc>
                <a:tc>
                  <a:txBody>
                    <a:bodyPr/>
                    <a:lstStyle/>
                    <a:p>
                      <a:pPr algn="r" fontAlgn="b"/>
                      <a:r>
                        <a:rPr lang="en-US" sz="1700" u="none" strike="noStrike">
                          <a:effectLst/>
                        </a:rPr>
                        <a:t>6.393629</a:t>
                      </a:r>
                      <a:endParaRPr lang="en-US" sz="1700" b="0" i="0" u="none" strike="noStrike">
                        <a:solidFill>
                          <a:srgbClr val="000000"/>
                        </a:solidFill>
                        <a:effectLst/>
                        <a:latin typeface="Aptos Narrow" panose="020B0004020202020204" pitchFamily="34" charset="0"/>
                      </a:endParaRPr>
                    </a:p>
                  </a:txBody>
                  <a:tcPr marL="9117" marR="9117" marT="9117" marB="0" anchor="b"/>
                </a:tc>
                <a:tc>
                  <a:txBody>
                    <a:bodyPr/>
                    <a:lstStyle/>
                    <a:p>
                      <a:pPr algn="r" fontAlgn="b"/>
                      <a:r>
                        <a:rPr lang="en-US" sz="1700" u="none" strike="noStrike">
                          <a:effectLst/>
                        </a:rPr>
                        <a:t>6.5</a:t>
                      </a:r>
                      <a:endParaRPr lang="en-US" sz="1700" b="0" i="0" u="none" strike="noStrike">
                        <a:solidFill>
                          <a:srgbClr val="000000"/>
                        </a:solidFill>
                        <a:effectLst/>
                        <a:latin typeface="Aptos Narrow" panose="020B0004020202020204" pitchFamily="34" charset="0"/>
                      </a:endParaRPr>
                    </a:p>
                  </a:txBody>
                  <a:tcPr marL="9117" marR="9117" marT="9117" marB="0" anchor="b"/>
                </a:tc>
                <a:tc>
                  <a:txBody>
                    <a:bodyPr/>
                    <a:lstStyle/>
                    <a:p>
                      <a:pPr algn="r" fontAlgn="b"/>
                      <a:r>
                        <a:rPr lang="en-US" sz="1700" u="none" strike="noStrike">
                          <a:effectLst/>
                        </a:rPr>
                        <a:t>1.125306492</a:t>
                      </a:r>
                      <a:endParaRPr lang="en-US" sz="1700" b="0" i="0" u="none" strike="noStrike">
                        <a:solidFill>
                          <a:srgbClr val="000000"/>
                        </a:solidFill>
                        <a:effectLst/>
                        <a:latin typeface="Aptos Narrow" panose="020B0004020202020204" pitchFamily="34" charset="0"/>
                      </a:endParaRPr>
                    </a:p>
                  </a:txBody>
                  <a:tcPr marL="9117" marR="9117" marT="9117" marB="0" anchor="b"/>
                </a:tc>
                <a:extLst>
                  <a:ext uri="{0D108BD9-81ED-4DB2-BD59-A6C34878D82A}">
                    <a16:rowId xmlns:a16="http://schemas.microsoft.com/office/drawing/2014/main" val="3052391054"/>
                  </a:ext>
                </a:extLst>
              </a:tr>
              <a:tr h="386493">
                <a:tc>
                  <a:txBody>
                    <a:bodyPr/>
                    <a:lstStyle/>
                    <a:p>
                      <a:pPr algn="l" fontAlgn="b"/>
                      <a:r>
                        <a:rPr lang="en-US" sz="1700" u="none" strike="noStrike">
                          <a:effectLst/>
                        </a:rPr>
                        <a:t>French</a:t>
                      </a:r>
                      <a:endParaRPr lang="en-US" sz="1700" b="0" i="0" u="none" strike="noStrike">
                        <a:solidFill>
                          <a:srgbClr val="000000"/>
                        </a:solidFill>
                        <a:effectLst/>
                        <a:latin typeface="Aptos Narrow" panose="020B0004020202020204" pitchFamily="34" charset="0"/>
                      </a:endParaRPr>
                    </a:p>
                  </a:txBody>
                  <a:tcPr marL="9117" marR="9117" marT="9117" marB="0" anchor="b"/>
                </a:tc>
                <a:tc>
                  <a:txBody>
                    <a:bodyPr/>
                    <a:lstStyle/>
                    <a:p>
                      <a:pPr algn="r" fontAlgn="b"/>
                      <a:r>
                        <a:rPr lang="en-US" sz="1700" u="none" strike="noStrike">
                          <a:effectLst/>
                        </a:rPr>
                        <a:t>73</a:t>
                      </a:r>
                      <a:endParaRPr lang="en-US" sz="1700" b="0" i="0" u="none" strike="noStrike">
                        <a:solidFill>
                          <a:srgbClr val="000000"/>
                        </a:solidFill>
                        <a:effectLst/>
                        <a:latin typeface="Aptos Narrow" panose="020B0004020202020204" pitchFamily="34" charset="0"/>
                      </a:endParaRPr>
                    </a:p>
                  </a:txBody>
                  <a:tcPr marL="9117" marR="9117" marT="9117" marB="0" anchor="b"/>
                </a:tc>
                <a:tc>
                  <a:txBody>
                    <a:bodyPr/>
                    <a:lstStyle/>
                    <a:p>
                      <a:pPr algn="r" fontAlgn="b"/>
                      <a:r>
                        <a:rPr lang="en-US" sz="1700" u="none" strike="noStrike">
                          <a:effectLst/>
                        </a:rPr>
                        <a:t>7.038356</a:t>
                      </a:r>
                      <a:endParaRPr lang="en-US" sz="1700" b="0" i="0" u="none" strike="noStrike">
                        <a:solidFill>
                          <a:srgbClr val="000000"/>
                        </a:solidFill>
                        <a:effectLst/>
                        <a:latin typeface="Aptos Narrow" panose="020B0004020202020204" pitchFamily="34" charset="0"/>
                      </a:endParaRPr>
                    </a:p>
                  </a:txBody>
                  <a:tcPr marL="9117" marR="9117" marT="9117" marB="0" anchor="b"/>
                </a:tc>
                <a:tc>
                  <a:txBody>
                    <a:bodyPr/>
                    <a:lstStyle/>
                    <a:p>
                      <a:pPr algn="r" fontAlgn="b"/>
                      <a:r>
                        <a:rPr lang="en-US" sz="1700" u="none" strike="noStrike">
                          <a:effectLst/>
                        </a:rPr>
                        <a:t>7.2</a:t>
                      </a:r>
                      <a:endParaRPr lang="en-US" sz="1700" b="0" i="0" u="none" strike="noStrike">
                        <a:solidFill>
                          <a:srgbClr val="000000"/>
                        </a:solidFill>
                        <a:effectLst/>
                        <a:latin typeface="Aptos Narrow" panose="020B0004020202020204" pitchFamily="34" charset="0"/>
                      </a:endParaRPr>
                    </a:p>
                  </a:txBody>
                  <a:tcPr marL="9117" marR="9117" marT="9117" marB="0" anchor="b"/>
                </a:tc>
                <a:tc>
                  <a:txBody>
                    <a:bodyPr/>
                    <a:lstStyle/>
                    <a:p>
                      <a:pPr algn="r" fontAlgn="b"/>
                      <a:r>
                        <a:rPr lang="en-US" sz="1700" u="none" strike="noStrike">
                          <a:effectLst/>
                        </a:rPr>
                        <a:t>0.726985812</a:t>
                      </a:r>
                      <a:endParaRPr lang="en-US" sz="1700" b="0" i="0" u="none" strike="noStrike">
                        <a:solidFill>
                          <a:srgbClr val="000000"/>
                        </a:solidFill>
                        <a:effectLst/>
                        <a:latin typeface="Aptos Narrow" panose="020B0004020202020204" pitchFamily="34" charset="0"/>
                      </a:endParaRPr>
                    </a:p>
                  </a:txBody>
                  <a:tcPr marL="9117" marR="9117" marT="9117" marB="0" anchor="b"/>
                </a:tc>
                <a:extLst>
                  <a:ext uri="{0D108BD9-81ED-4DB2-BD59-A6C34878D82A}">
                    <a16:rowId xmlns:a16="http://schemas.microsoft.com/office/drawing/2014/main" val="1625090668"/>
                  </a:ext>
                </a:extLst>
              </a:tr>
              <a:tr h="386493">
                <a:tc>
                  <a:txBody>
                    <a:bodyPr/>
                    <a:lstStyle/>
                    <a:p>
                      <a:pPr algn="l" fontAlgn="b"/>
                      <a:r>
                        <a:rPr lang="en-US" sz="1700" u="none" strike="noStrike">
                          <a:effectLst/>
                        </a:rPr>
                        <a:t>Spanish</a:t>
                      </a:r>
                      <a:endParaRPr lang="en-US" sz="1700" b="0" i="0" u="none" strike="noStrike">
                        <a:solidFill>
                          <a:srgbClr val="000000"/>
                        </a:solidFill>
                        <a:effectLst/>
                        <a:latin typeface="Aptos Narrow" panose="020B0004020202020204" pitchFamily="34" charset="0"/>
                      </a:endParaRPr>
                    </a:p>
                  </a:txBody>
                  <a:tcPr marL="9117" marR="9117" marT="9117" marB="0" anchor="b"/>
                </a:tc>
                <a:tc>
                  <a:txBody>
                    <a:bodyPr/>
                    <a:lstStyle/>
                    <a:p>
                      <a:pPr algn="r" fontAlgn="b"/>
                      <a:r>
                        <a:rPr lang="en-US" sz="1700" u="none" strike="noStrike">
                          <a:effectLst/>
                        </a:rPr>
                        <a:t>40</a:t>
                      </a:r>
                      <a:endParaRPr lang="en-US" sz="1700" b="0" i="0" u="none" strike="noStrike">
                        <a:solidFill>
                          <a:srgbClr val="000000"/>
                        </a:solidFill>
                        <a:effectLst/>
                        <a:latin typeface="Aptos Narrow" panose="020B0004020202020204" pitchFamily="34" charset="0"/>
                      </a:endParaRPr>
                    </a:p>
                  </a:txBody>
                  <a:tcPr marL="9117" marR="9117" marT="9117" marB="0" anchor="b"/>
                </a:tc>
                <a:tc>
                  <a:txBody>
                    <a:bodyPr/>
                    <a:lstStyle/>
                    <a:p>
                      <a:pPr algn="r" fontAlgn="b"/>
                      <a:r>
                        <a:rPr lang="en-US" sz="1700" u="none" strike="noStrike">
                          <a:effectLst/>
                        </a:rPr>
                        <a:t>6.9375</a:t>
                      </a:r>
                      <a:endParaRPr lang="en-US" sz="1700" b="0" i="0" u="none" strike="noStrike">
                        <a:solidFill>
                          <a:srgbClr val="000000"/>
                        </a:solidFill>
                        <a:effectLst/>
                        <a:latin typeface="Aptos Narrow" panose="020B0004020202020204" pitchFamily="34" charset="0"/>
                      </a:endParaRPr>
                    </a:p>
                  </a:txBody>
                  <a:tcPr marL="9117" marR="9117" marT="9117" marB="0" anchor="b"/>
                </a:tc>
                <a:tc>
                  <a:txBody>
                    <a:bodyPr/>
                    <a:lstStyle/>
                    <a:p>
                      <a:pPr algn="r" fontAlgn="b"/>
                      <a:r>
                        <a:rPr lang="en-US" sz="1700" u="none" strike="noStrike">
                          <a:effectLst/>
                        </a:rPr>
                        <a:t>7.15</a:t>
                      </a:r>
                      <a:endParaRPr lang="en-US" sz="1700" b="0" i="0" u="none" strike="noStrike">
                        <a:solidFill>
                          <a:srgbClr val="000000"/>
                        </a:solidFill>
                        <a:effectLst/>
                        <a:latin typeface="Aptos Narrow" panose="020B0004020202020204" pitchFamily="34" charset="0"/>
                      </a:endParaRPr>
                    </a:p>
                  </a:txBody>
                  <a:tcPr marL="9117" marR="9117" marT="9117" marB="0" anchor="b"/>
                </a:tc>
                <a:tc>
                  <a:txBody>
                    <a:bodyPr/>
                    <a:lstStyle/>
                    <a:p>
                      <a:pPr algn="r" fontAlgn="b"/>
                      <a:r>
                        <a:rPr lang="en-US" sz="1700" u="none" strike="noStrike">
                          <a:effectLst/>
                        </a:rPr>
                        <a:t>0.855056603</a:t>
                      </a:r>
                      <a:endParaRPr lang="en-US" sz="1700" b="0" i="0" u="none" strike="noStrike">
                        <a:solidFill>
                          <a:srgbClr val="000000"/>
                        </a:solidFill>
                        <a:effectLst/>
                        <a:latin typeface="Aptos Narrow" panose="020B0004020202020204" pitchFamily="34" charset="0"/>
                      </a:endParaRPr>
                    </a:p>
                  </a:txBody>
                  <a:tcPr marL="9117" marR="9117" marT="9117" marB="0" anchor="b"/>
                </a:tc>
                <a:extLst>
                  <a:ext uri="{0D108BD9-81ED-4DB2-BD59-A6C34878D82A}">
                    <a16:rowId xmlns:a16="http://schemas.microsoft.com/office/drawing/2014/main" val="2058747314"/>
                  </a:ext>
                </a:extLst>
              </a:tr>
              <a:tr h="386493">
                <a:tc>
                  <a:txBody>
                    <a:bodyPr/>
                    <a:lstStyle/>
                    <a:p>
                      <a:pPr algn="l" fontAlgn="b"/>
                      <a:r>
                        <a:rPr lang="en-US" sz="1700" u="none" strike="noStrike">
                          <a:effectLst/>
                        </a:rPr>
                        <a:t>Hindi</a:t>
                      </a:r>
                      <a:endParaRPr lang="en-US" sz="1700" b="0" i="0" u="none" strike="noStrike">
                        <a:solidFill>
                          <a:srgbClr val="000000"/>
                        </a:solidFill>
                        <a:effectLst/>
                        <a:latin typeface="Aptos Narrow" panose="020B0004020202020204" pitchFamily="34" charset="0"/>
                      </a:endParaRPr>
                    </a:p>
                  </a:txBody>
                  <a:tcPr marL="9117" marR="9117" marT="9117" marB="0" anchor="b"/>
                </a:tc>
                <a:tc>
                  <a:txBody>
                    <a:bodyPr/>
                    <a:lstStyle/>
                    <a:p>
                      <a:pPr algn="r" fontAlgn="b"/>
                      <a:r>
                        <a:rPr lang="en-US" sz="1700" u="none" strike="noStrike">
                          <a:effectLst/>
                        </a:rPr>
                        <a:t>28</a:t>
                      </a:r>
                      <a:endParaRPr lang="en-US" sz="1700" b="0" i="0" u="none" strike="noStrike">
                        <a:solidFill>
                          <a:srgbClr val="000000"/>
                        </a:solidFill>
                        <a:effectLst/>
                        <a:latin typeface="Aptos Narrow" panose="020B0004020202020204" pitchFamily="34" charset="0"/>
                      </a:endParaRPr>
                    </a:p>
                  </a:txBody>
                  <a:tcPr marL="9117" marR="9117" marT="9117" marB="0" anchor="b"/>
                </a:tc>
                <a:tc>
                  <a:txBody>
                    <a:bodyPr/>
                    <a:lstStyle/>
                    <a:p>
                      <a:pPr algn="r" fontAlgn="b"/>
                      <a:r>
                        <a:rPr lang="en-US" sz="1700" u="none" strike="noStrike">
                          <a:effectLst/>
                        </a:rPr>
                        <a:t>6.632143</a:t>
                      </a:r>
                      <a:endParaRPr lang="en-US" sz="1700" b="0" i="0" u="none" strike="noStrike">
                        <a:solidFill>
                          <a:srgbClr val="000000"/>
                        </a:solidFill>
                        <a:effectLst/>
                        <a:latin typeface="Aptos Narrow" panose="020B0004020202020204" pitchFamily="34" charset="0"/>
                      </a:endParaRPr>
                    </a:p>
                  </a:txBody>
                  <a:tcPr marL="9117" marR="9117" marT="9117" marB="0" anchor="b"/>
                </a:tc>
                <a:tc>
                  <a:txBody>
                    <a:bodyPr/>
                    <a:lstStyle/>
                    <a:p>
                      <a:pPr algn="r" fontAlgn="b"/>
                      <a:r>
                        <a:rPr lang="en-US" sz="1700" u="none" strike="noStrike">
                          <a:effectLst/>
                        </a:rPr>
                        <a:t>6.95</a:t>
                      </a:r>
                      <a:endParaRPr lang="en-US" sz="1700" b="0" i="0" u="none" strike="noStrike">
                        <a:solidFill>
                          <a:srgbClr val="000000"/>
                        </a:solidFill>
                        <a:effectLst/>
                        <a:latin typeface="Aptos Narrow" panose="020B0004020202020204" pitchFamily="34" charset="0"/>
                      </a:endParaRPr>
                    </a:p>
                  </a:txBody>
                  <a:tcPr marL="9117" marR="9117" marT="9117" marB="0" anchor="b"/>
                </a:tc>
                <a:tc>
                  <a:txBody>
                    <a:bodyPr/>
                    <a:lstStyle/>
                    <a:p>
                      <a:pPr algn="r" fontAlgn="b"/>
                      <a:r>
                        <a:rPr lang="en-US" sz="1700" u="none" strike="noStrike">
                          <a:effectLst/>
                        </a:rPr>
                        <a:t>1.398955582</a:t>
                      </a:r>
                      <a:endParaRPr lang="en-US" sz="1700" b="0" i="0" u="none" strike="noStrike">
                        <a:solidFill>
                          <a:srgbClr val="000000"/>
                        </a:solidFill>
                        <a:effectLst/>
                        <a:latin typeface="Aptos Narrow" panose="020B0004020202020204" pitchFamily="34" charset="0"/>
                      </a:endParaRPr>
                    </a:p>
                  </a:txBody>
                  <a:tcPr marL="9117" marR="9117" marT="9117" marB="0" anchor="b"/>
                </a:tc>
                <a:extLst>
                  <a:ext uri="{0D108BD9-81ED-4DB2-BD59-A6C34878D82A}">
                    <a16:rowId xmlns:a16="http://schemas.microsoft.com/office/drawing/2014/main" val="3753070561"/>
                  </a:ext>
                </a:extLst>
              </a:tr>
              <a:tr h="386493">
                <a:tc>
                  <a:txBody>
                    <a:bodyPr/>
                    <a:lstStyle/>
                    <a:p>
                      <a:pPr algn="l" fontAlgn="b"/>
                      <a:r>
                        <a:rPr lang="en-US" sz="1700" u="none" strike="noStrike">
                          <a:effectLst/>
                        </a:rPr>
                        <a:t>Mandarin</a:t>
                      </a:r>
                      <a:endParaRPr lang="en-US" sz="1700" b="0" i="0" u="none" strike="noStrike">
                        <a:solidFill>
                          <a:srgbClr val="000000"/>
                        </a:solidFill>
                        <a:effectLst/>
                        <a:latin typeface="Aptos Narrow" panose="020B0004020202020204" pitchFamily="34" charset="0"/>
                      </a:endParaRPr>
                    </a:p>
                  </a:txBody>
                  <a:tcPr marL="9117" marR="9117" marT="9117" marB="0" anchor="b"/>
                </a:tc>
                <a:tc>
                  <a:txBody>
                    <a:bodyPr/>
                    <a:lstStyle/>
                    <a:p>
                      <a:pPr algn="r" fontAlgn="b"/>
                      <a:r>
                        <a:rPr lang="en-US" sz="1700" u="none" strike="noStrike">
                          <a:effectLst/>
                        </a:rPr>
                        <a:t>24</a:t>
                      </a:r>
                      <a:endParaRPr lang="en-US" sz="1700" b="0" i="0" u="none" strike="noStrike">
                        <a:solidFill>
                          <a:srgbClr val="000000"/>
                        </a:solidFill>
                        <a:effectLst/>
                        <a:latin typeface="Aptos Narrow" panose="020B0004020202020204" pitchFamily="34" charset="0"/>
                      </a:endParaRPr>
                    </a:p>
                  </a:txBody>
                  <a:tcPr marL="9117" marR="9117" marT="9117" marB="0" anchor="b"/>
                </a:tc>
                <a:tc>
                  <a:txBody>
                    <a:bodyPr/>
                    <a:lstStyle/>
                    <a:p>
                      <a:pPr algn="r" fontAlgn="b"/>
                      <a:r>
                        <a:rPr lang="en-US" sz="1700" u="none" strike="noStrike">
                          <a:effectLst/>
                        </a:rPr>
                        <a:t>6.7875</a:t>
                      </a:r>
                      <a:endParaRPr lang="en-US" sz="1700" b="0" i="0" u="none" strike="noStrike">
                        <a:solidFill>
                          <a:srgbClr val="000000"/>
                        </a:solidFill>
                        <a:effectLst/>
                        <a:latin typeface="Aptos Narrow" panose="020B0004020202020204" pitchFamily="34" charset="0"/>
                      </a:endParaRPr>
                    </a:p>
                  </a:txBody>
                  <a:tcPr marL="9117" marR="9117" marT="9117" marB="0" anchor="b"/>
                </a:tc>
                <a:tc>
                  <a:txBody>
                    <a:bodyPr/>
                    <a:lstStyle/>
                    <a:p>
                      <a:pPr algn="r" fontAlgn="b"/>
                      <a:r>
                        <a:rPr lang="en-US" sz="1700" u="none" strike="noStrike">
                          <a:effectLst/>
                        </a:rPr>
                        <a:t>7.05</a:t>
                      </a:r>
                      <a:endParaRPr lang="en-US" sz="1700" b="0" i="0" u="none" strike="noStrike">
                        <a:solidFill>
                          <a:srgbClr val="000000"/>
                        </a:solidFill>
                        <a:effectLst/>
                        <a:latin typeface="Aptos Narrow" panose="020B0004020202020204" pitchFamily="34" charset="0"/>
                      </a:endParaRPr>
                    </a:p>
                  </a:txBody>
                  <a:tcPr marL="9117" marR="9117" marT="9117" marB="0" anchor="b"/>
                </a:tc>
                <a:tc>
                  <a:txBody>
                    <a:bodyPr/>
                    <a:lstStyle/>
                    <a:p>
                      <a:pPr algn="r" fontAlgn="b"/>
                      <a:r>
                        <a:rPr lang="en-US" sz="1700" u="none" strike="noStrike" dirty="0">
                          <a:effectLst/>
                        </a:rPr>
                        <a:t>1.036848276</a:t>
                      </a:r>
                      <a:endParaRPr lang="en-US" sz="1700" b="0" i="0" u="none" strike="noStrike" dirty="0">
                        <a:solidFill>
                          <a:srgbClr val="000000"/>
                        </a:solidFill>
                        <a:effectLst/>
                        <a:latin typeface="Aptos Narrow" panose="020B0004020202020204" pitchFamily="34" charset="0"/>
                      </a:endParaRPr>
                    </a:p>
                  </a:txBody>
                  <a:tcPr marL="9117" marR="9117" marT="9117" marB="0" anchor="b"/>
                </a:tc>
                <a:extLst>
                  <a:ext uri="{0D108BD9-81ED-4DB2-BD59-A6C34878D82A}">
                    <a16:rowId xmlns:a16="http://schemas.microsoft.com/office/drawing/2014/main" val="337229074"/>
                  </a:ext>
                </a:extLst>
              </a:tr>
            </a:tbl>
          </a:graphicData>
        </a:graphic>
      </p:graphicFrame>
    </p:spTree>
    <p:extLst>
      <p:ext uri="{BB962C8B-B14F-4D97-AF65-F5344CB8AC3E}">
        <p14:creationId xmlns:p14="http://schemas.microsoft.com/office/powerpoint/2010/main" val="24050480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94</TotalTime>
  <Words>847</Words>
  <Application>Microsoft Office PowerPoint</Application>
  <PresentationFormat>Widescreen</PresentationFormat>
  <Paragraphs>170</Paragraphs>
  <Slides>14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Aptos</vt:lpstr>
      <vt:lpstr>Aptos Display</vt:lpstr>
      <vt:lpstr>Aptos Narrow</vt:lpstr>
      <vt:lpstr>Arial</vt:lpstr>
      <vt:lpstr>Calibri</vt:lpstr>
      <vt:lpstr>Mangal Pro</vt:lpstr>
      <vt:lpstr>Manrope</vt:lpstr>
      <vt:lpstr>Office Theme</vt:lpstr>
      <vt:lpstr>IMDB Movie Analysis</vt:lpstr>
      <vt:lpstr>Project Overview &amp; Approach</vt:lpstr>
      <vt:lpstr>Tech-Stack Used</vt:lpstr>
      <vt:lpstr>Tasks &amp; Insights</vt:lpstr>
      <vt:lpstr>Insights (Task A)</vt:lpstr>
      <vt:lpstr>Tasks &amp; Insights</vt:lpstr>
      <vt:lpstr>Insights (Task B)</vt:lpstr>
      <vt:lpstr>Tasks &amp; Insights</vt:lpstr>
      <vt:lpstr>Insights (Task C)</vt:lpstr>
      <vt:lpstr>Tasks &amp; Insights</vt:lpstr>
      <vt:lpstr>Insights (Task D)</vt:lpstr>
      <vt:lpstr>Tasks &amp; Insights</vt:lpstr>
      <vt:lpstr>Insights (Task E)</vt:lpstr>
      <vt:lpstr>Result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a487</dc:creator>
  <cp:lastModifiedBy>a487</cp:lastModifiedBy>
  <cp:revision>4</cp:revision>
  <dcterms:created xsi:type="dcterms:W3CDTF">2024-06-09T17:27:01Z</dcterms:created>
  <dcterms:modified xsi:type="dcterms:W3CDTF">2024-06-09T19:01:41Z</dcterms:modified>
</cp:coreProperties>
</file>