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08511" r:id="rId6"/>
    <p:sldId id="2147308515" r:id="rId7"/>
    <p:sldId id="2147308533" r:id="rId8"/>
    <p:sldId id="2147308517" r:id="rId9"/>
    <p:sldId id="2147308519" r:id="rId10"/>
    <p:sldId id="2147308518" r:id="rId11"/>
    <p:sldId id="2147308520" r:id="rId12"/>
    <p:sldId id="2147308521" r:id="rId13"/>
    <p:sldId id="2147308522" r:id="rId14"/>
    <p:sldId id="2147308523" r:id="rId15"/>
    <p:sldId id="2147308524" r:id="rId16"/>
    <p:sldId id="2147308525" r:id="rId17"/>
    <p:sldId id="2147308526" r:id="rId18"/>
    <p:sldId id="2147308527" r:id="rId19"/>
    <p:sldId id="2147308528" r:id="rId20"/>
    <p:sldId id="2147308529" r:id="rId21"/>
    <p:sldId id="2147308530" r:id="rId22"/>
    <p:sldId id="2147308531" r:id="rId23"/>
    <p:sldId id="21473084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187"/>
    <a:srgbClr val="C5F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20346-5501-49BF-87E6-8CDB1DE48F49}" v="668" dt="2024-04-02T09:34:24.608"/>
    <p1510:client id="{67430211-D588-464D-B3CA-C1EA2F60AEE6}" v="204" dt="2024-04-02T20:25:49.358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94" autoAdjust="0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k, Robin - Ext" userId="1eb7d846-3e66-4cd1-9704-295d36f81bae" providerId="ADAL" clId="{41A20346-5501-49BF-87E6-8CDB1DE48F49}"/>
    <pc:docChg chg="undo custSel addSld delSld modSld sldOrd">
      <pc:chgData name="Tonk, Robin - Ext" userId="1eb7d846-3e66-4cd1-9704-295d36f81bae" providerId="ADAL" clId="{41A20346-5501-49BF-87E6-8CDB1DE48F49}" dt="2024-04-02T09:40:43.668" v="1101" actId="47"/>
      <pc:docMkLst>
        <pc:docMk/>
      </pc:docMkLst>
      <pc:sldChg chg="del">
        <pc:chgData name="Tonk, Robin - Ext" userId="1eb7d846-3e66-4cd1-9704-295d36f81bae" providerId="ADAL" clId="{41A20346-5501-49BF-87E6-8CDB1DE48F49}" dt="2024-04-01T16:23:58.700" v="6" actId="47"/>
        <pc:sldMkLst>
          <pc:docMk/>
          <pc:sldMk cId="2467962466" sldId="295"/>
        </pc:sldMkLst>
      </pc:sldChg>
      <pc:sldChg chg="del">
        <pc:chgData name="Tonk, Robin - Ext" userId="1eb7d846-3e66-4cd1-9704-295d36f81bae" providerId="ADAL" clId="{41A20346-5501-49BF-87E6-8CDB1DE48F49}" dt="2024-04-01T16:23:59.104" v="7" actId="47"/>
        <pc:sldMkLst>
          <pc:docMk/>
          <pc:sldMk cId="979030121" sldId="296"/>
        </pc:sldMkLst>
      </pc:sldChg>
      <pc:sldChg chg="modSp mod">
        <pc:chgData name="Tonk, Robin - Ext" userId="1eb7d846-3e66-4cd1-9704-295d36f81bae" providerId="ADAL" clId="{41A20346-5501-49BF-87E6-8CDB1DE48F49}" dt="2024-04-01T16:57:47.571" v="375" actId="6549"/>
        <pc:sldMkLst>
          <pc:docMk/>
          <pc:sldMk cId="3726657136" sldId="3874"/>
        </pc:sldMkLst>
        <pc:spChg chg="mod">
          <ac:chgData name="Tonk, Robin - Ext" userId="1eb7d846-3e66-4cd1-9704-295d36f81bae" providerId="ADAL" clId="{41A20346-5501-49BF-87E6-8CDB1DE48F49}" dt="2024-04-01T16:51:25.577" v="237" actId="1076"/>
          <ac:spMkLst>
            <pc:docMk/>
            <pc:sldMk cId="3726657136" sldId="3874"/>
            <ac:spMk id="3" creationId="{4CF092CD-EB39-51CF-6CBE-855538CEAEAB}"/>
          </ac:spMkLst>
        </pc:spChg>
        <pc:graphicFrameChg chg="mod modGraphic">
          <ac:chgData name="Tonk, Robin - Ext" userId="1eb7d846-3e66-4cd1-9704-295d36f81bae" providerId="ADAL" clId="{41A20346-5501-49BF-87E6-8CDB1DE48F49}" dt="2024-04-01T16:57:47.571" v="375" actId="6549"/>
          <ac:graphicFrameMkLst>
            <pc:docMk/>
            <pc:sldMk cId="3726657136" sldId="3874"/>
            <ac:graphicFrameMk id="7" creationId="{6633A5B2-E06C-7332-D53A-42714117BECC}"/>
          </ac:graphicFrameMkLst>
        </pc:graphicFrameChg>
      </pc:sldChg>
      <pc:sldChg chg="modSp mod">
        <pc:chgData name="Tonk, Robin - Ext" userId="1eb7d846-3e66-4cd1-9704-295d36f81bae" providerId="ADAL" clId="{41A20346-5501-49BF-87E6-8CDB1DE48F49}" dt="2024-04-01T16:56:15.227" v="338" actId="20577"/>
        <pc:sldMkLst>
          <pc:docMk/>
          <pc:sldMk cId="1992884483" sldId="3875"/>
        </pc:sldMkLst>
        <pc:graphicFrameChg chg="modGraphic">
          <ac:chgData name="Tonk, Robin - Ext" userId="1eb7d846-3e66-4cd1-9704-295d36f81bae" providerId="ADAL" clId="{41A20346-5501-49BF-87E6-8CDB1DE48F49}" dt="2024-04-01T16:56:15.227" v="338" actId="20577"/>
          <ac:graphicFrameMkLst>
            <pc:docMk/>
            <pc:sldMk cId="1992884483" sldId="3875"/>
            <ac:graphicFrameMk id="8" creationId="{E678F2C8-C33D-C908-4935-4CB5DB636AF3}"/>
          </ac:graphicFrameMkLst>
        </pc:graphicFrameChg>
      </pc:sldChg>
      <pc:sldChg chg="modSp mod">
        <pc:chgData name="Tonk, Robin - Ext" userId="1eb7d846-3e66-4cd1-9704-295d36f81bae" providerId="ADAL" clId="{41A20346-5501-49BF-87E6-8CDB1DE48F49}" dt="2024-04-01T16:56:02.414" v="326" actId="20577"/>
        <pc:sldMkLst>
          <pc:docMk/>
          <pc:sldMk cId="4140686775" sldId="3876"/>
        </pc:sldMkLst>
        <pc:graphicFrameChg chg="modGraphic">
          <ac:chgData name="Tonk, Robin - Ext" userId="1eb7d846-3e66-4cd1-9704-295d36f81bae" providerId="ADAL" clId="{41A20346-5501-49BF-87E6-8CDB1DE48F49}" dt="2024-04-01T16:56:02.414" v="326" actId="20577"/>
          <ac:graphicFrameMkLst>
            <pc:docMk/>
            <pc:sldMk cId="4140686775" sldId="3876"/>
            <ac:graphicFrameMk id="7" creationId="{6633A5B2-E06C-7332-D53A-42714117BECC}"/>
          </ac:graphicFrameMkLst>
        </pc:graphicFrameChg>
      </pc:sldChg>
      <pc:sldChg chg="modSp mod">
        <pc:chgData name="Tonk, Robin - Ext" userId="1eb7d846-3e66-4cd1-9704-295d36f81bae" providerId="ADAL" clId="{41A20346-5501-49BF-87E6-8CDB1DE48F49}" dt="2024-04-01T17:04:40.078" v="402" actId="20577"/>
        <pc:sldMkLst>
          <pc:docMk/>
          <pc:sldMk cId="1554602840" sldId="3879"/>
        </pc:sldMkLst>
        <pc:spChg chg="mod">
          <ac:chgData name="Tonk, Robin - Ext" userId="1eb7d846-3e66-4cd1-9704-295d36f81bae" providerId="ADAL" clId="{41A20346-5501-49BF-87E6-8CDB1DE48F49}" dt="2024-04-01T17:04:40.078" v="402" actId="20577"/>
          <ac:spMkLst>
            <pc:docMk/>
            <pc:sldMk cId="1554602840" sldId="3879"/>
            <ac:spMk id="2" creationId="{AC0EC7E8-5C61-34FA-3DC5-5FBD6C02B748}"/>
          </ac:spMkLst>
        </pc:spChg>
        <pc:spChg chg="mod">
          <ac:chgData name="Tonk, Robin - Ext" userId="1eb7d846-3e66-4cd1-9704-295d36f81bae" providerId="ADAL" clId="{41A20346-5501-49BF-87E6-8CDB1DE48F49}" dt="2024-04-01T16:34:41.935" v="230" actId="108"/>
          <ac:spMkLst>
            <pc:docMk/>
            <pc:sldMk cId="1554602840" sldId="3879"/>
            <ac:spMk id="6" creationId="{EAE302ED-44B7-B205-CCE3-3EC19686EDBA}"/>
          </ac:spMkLst>
        </pc:spChg>
      </pc:sldChg>
      <pc:sldChg chg="addSp delSp modSp del mod">
        <pc:chgData name="Tonk, Robin - Ext" userId="1eb7d846-3e66-4cd1-9704-295d36f81bae" providerId="ADAL" clId="{41A20346-5501-49BF-87E6-8CDB1DE48F49}" dt="2024-04-02T09:40:43.668" v="1101" actId="47"/>
        <pc:sldMkLst>
          <pc:docMk/>
          <pc:sldMk cId="1377854758" sldId="3881"/>
        </pc:sldMkLst>
        <pc:graphicFrameChg chg="del mod">
          <ac:chgData name="Tonk, Robin - Ext" userId="1eb7d846-3e66-4cd1-9704-295d36f81bae" providerId="ADAL" clId="{41A20346-5501-49BF-87E6-8CDB1DE48F49}" dt="2024-04-02T04:14:18.964" v="431" actId="478"/>
          <ac:graphicFrameMkLst>
            <pc:docMk/>
            <pc:sldMk cId="1377854758" sldId="3881"/>
            <ac:graphicFrameMk id="2" creationId="{82AFDD87-776A-09A3-F39F-C38BAF12000E}"/>
          </ac:graphicFrameMkLst>
        </pc:graphicFrameChg>
        <pc:graphicFrameChg chg="add mod">
          <ac:chgData name="Tonk, Robin - Ext" userId="1eb7d846-3e66-4cd1-9704-295d36f81bae" providerId="ADAL" clId="{41A20346-5501-49BF-87E6-8CDB1DE48F49}" dt="2024-04-02T04:02:08.003" v="430" actId="113"/>
          <ac:graphicFrameMkLst>
            <pc:docMk/>
            <pc:sldMk cId="1377854758" sldId="3881"/>
            <ac:graphicFrameMk id="4" creationId="{FFFE8300-2237-C9BF-EF7A-8FB77865A91E}"/>
          </ac:graphicFrameMkLst>
        </pc:graphicFrameChg>
        <pc:graphicFrameChg chg="add del mod">
          <ac:chgData name="Tonk, Robin - Ext" userId="1eb7d846-3e66-4cd1-9704-295d36f81bae" providerId="ADAL" clId="{41A20346-5501-49BF-87E6-8CDB1DE48F49}" dt="2024-04-02T04:01:45.724" v="423" actId="478"/>
          <ac:graphicFrameMkLst>
            <pc:docMk/>
            <pc:sldMk cId="1377854758" sldId="3881"/>
            <ac:graphicFrameMk id="5" creationId="{F108FEFA-73EE-8411-B86F-5BB5FE394028}"/>
          </ac:graphicFrameMkLst>
        </pc:graphicFrameChg>
        <pc:graphicFrameChg chg="add mod">
          <ac:chgData name="Tonk, Robin - Ext" userId="1eb7d846-3e66-4cd1-9704-295d36f81bae" providerId="ADAL" clId="{41A20346-5501-49BF-87E6-8CDB1DE48F49}" dt="2024-04-02T04:14:56.287" v="442"/>
          <ac:graphicFrameMkLst>
            <pc:docMk/>
            <pc:sldMk cId="1377854758" sldId="3881"/>
            <ac:graphicFrameMk id="6" creationId="{89667B3B-B9B0-FC07-B16C-E2BAE838DD75}"/>
          </ac:graphicFrameMkLst>
        </pc:graphicFrameChg>
        <pc:graphicFrameChg chg="del">
          <ac:chgData name="Tonk, Robin - Ext" userId="1eb7d846-3e66-4cd1-9704-295d36f81bae" providerId="ADAL" clId="{41A20346-5501-49BF-87E6-8CDB1DE48F49}" dt="2024-04-01T17:02:30.053" v="376" actId="478"/>
          <ac:graphicFrameMkLst>
            <pc:docMk/>
            <pc:sldMk cId="1377854758" sldId="3881"/>
            <ac:graphicFrameMk id="9" creationId="{2243539D-908E-F8CD-2B9B-49339D121275}"/>
          </ac:graphicFrameMkLst>
        </pc:graphicFrameChg>
      </pc:sldChg>
      <pc:sldChg chg="del">
        <pc:chgData name="Tonk, Robin - Ext" userId="1eb7d846-3e66-4cd1-9704-295d36f81bae" providerId="ADAL" clId="{41A20346-5501-49BF-87E6-8CDB1DE48F49}" dt="2024-04-01T16:23:48.351" v="3" actId="47"/>
        <pc:sldMkLst>
          <pc:docMk/>
          <pc:sldMk cId="393127829" sldId="3883"/>
        </pc:sldMkLst>
      </pc:sldChg>
      <pc:sldChg chg="del">
        <pc:chgData name="Tonk, Robin - Ext" userId="1eb7d846-3e66-4cd1-9704-295d36f81bae" providerId="ADAL" clId="{41A20346-5501-49BF-87E6-8CDB1DE48F49}" dt="2024-04-01T16:23:48.911" v="4" actId="47"/>
        <pc:sldMkLst>
          <pc:docMk/>
          <pc:sldMk cId="474156126" sldId="3884"/>
        </pc:sldMkLst>
      </pc:sldChg>
      <pc:sldChg chg="del">
        <pc:chgData name="Tonk, Robin - Ext" userId="1eb7d846-3e66-4cd1-9704-295d36f81bae" providerId="ADAL" clId="{41A20346-5501-49BF-87E6-8CDB1DE48F49}" dt="2024-04-01T16:23:46.845" v="0" actId="47"/>
        <pc:sldMkLst>
          <pc:docMk/>
          <pc:sldMk cId="3164196586" sldId="3886"/>
        </pc:sldMkLst>
      </pc:sldChg>
      <pc:sldChg chg="del">
        <pc:chgData name="Tonk, Robin - Ext" userId="1eb7d846-3e66-4cd1-9704-295d36f81bae" providerId="ADAL" clId="{41A20346-5501-49BF-87E6-8CDB1DE48F49}" dt="2024-04-01T16:23:47.466" v="1" actId="47"/>
        <pc:sldMkLst>
          <pc:docMk/>
          <pc:sldMk cId="441858302" sldId="3890"/>
        </pc:sldMkLst>
      </pc:sldChg>
      <pc:sldChg chg="del">
        <pc:chgData name="Tonk, Robin - Ext" userId="1eb7d846-3e66-4cd1-9704-295d36f81bae" providerId="ADAL" clId="{41A20346-5501-49BF-87E6-8CDB1DE48F49}" dt="2024-04-01T16:23:47.924" v="2" actId="47"/>
        <pc:sldMkLst>
          <pc:docMk/>
          <pc:sldMk cId="2187241027" sldId="3891"/>
        </pc:sldMkLst>
      </pc:sldChg>
      <pc:sldChg chg="del">
        <pc:chgData name="Tonk, Robin - Ext" userId="1eb7d846-3e66-4cd1-9704-295d36f81bae" providerId="ADAL" clId="{41A20346-5501-49BF-87E6-8CDB1DE48F49}" dt="2024-04-01T16:23:49.977" v="5" actId="47"/>
        <pc:sldMkLst>
          <pc:docMk/>
          <pc:sldMk cId="3712291691" sldId="3892"/>
        </pc:sldMkLst>
      </pc:sldChg>
      <pc:sldChg chg="ord">
        <pc:chgData name="Tonk, Robin - Ext" userId="1eb7d846-3e66-4cd1-9704-295d36f81bae" providerId="ADAL" clId="{41A20346-5501-49BF-87E6-8CDB1DE48F49}" dt="2024-04-01T17:06:23.363" v="404"/>
        <pc:sldMkLst>
          <pc:docMk/>
          <pc:sldMk cId="2328674618" sldId="3896"/>
        </pc:sldMkLst>
      </pc:sldChg>
      <pc:sldChg chg="addSp delSp modSp del mod">
        <pc:chgData name="Tonk, Robin - Ext" userId="1eb7d846-3e66-4cd1-9704-295d36f81bae" providerId="ADAL" clId="{41A20346-5501-49BF-87E6-8CDB1DE48F49}" dt="2024-04-02T07:36:37.367" v="1021" actId="47"/>
        <pc:sldMkLst>
          <pc:docMk/>
          <pc:sldMk cId="3296232818" sldId="3897"/>
        </pc:sldMkLst>
        <pc:spChg chg="mod">
          <ac:chgData name="Tonk, Robin - Ext" userId="1eb7d846-3e66-4cd1-9704-295d36f81bae" providerId="ADAL" clId="{41A20346-5501-49BF-87E6-8CDB1DE48F49}" dt="2024-04-02T04:18:48.429" v="455" actId="1076"/>
          <ac:spMkLst>
            <pc:docMk/>
            <pc:sldMk cId="3296232818" sldId="3897"/>
            <ac:spMk id="3" creationId="{2603322C-10AA-6087-1F48-A3EACCDF0005}"/>
          </ac:spMkLst>
        </pc:spChg>
        <pc:spChg chg="del mod">
          <ac:chgData name="Tonk, Robin - Ext" userId="1eb7d846-3e66-4cd1-9704-295d36f81bae" providerId="ADAL" clId="{41A20346-5501-49BF-87E6-8CDB1DE48F49}" dt="2024-04-02T04:20:15.781" v="477" actId="478"/>
          <ac:spMkLst>
            <pc:docMk/>
            <pc:sldMk cId="3296232818" sldId="3897"/>
            <ac:spMk id="4" creationId="{F4C71D4C-1F93-B8A2-5639-96F6957B3EF4}"/>
          </ac:spMkLst>
        </pc:spChg>
        <pc:graphicFrameChg chg="add del mod modGraphic">
          <ac:chgData name="Tonk, Robin - Ext" userId="1eb7d846-3e66-4cd1-9704-295d36f81bae" providerId="ADAL" clId="{41A20346-5501-49BF-87E6-8CDB1DE48F49}" dt="2024-04-02T07:12:58.899" v="771" actId="478"/>
          <ac:graphicFrameMkLst>
            <pc:docMk/>
            <pc:sldMk cId="3296232818" sldId="3897"/>
            <ac:graphicFrameMk id="2" creationId="{AD47681D-F78A-80EF-DE70-D4B1F7170A20}"/>
          </ac:graphicFrameMkLst>
        </pc:graphicFrameChg>
        <pc:graphicFrameChg chg="add mod modGraphic">
          <ac:chgData name="Tonk, Robin - Ext" userId="1eb7d846-3e66-4cd1-9704-295d36f81bae" providerId="ADAL" clId="{41A20346-5501-49BF-87E6-8CDB1DE48F49}" dt="2024-04-02T07:32:02.674" v="1009" actId="1076"/>
          <ac:graphicFrameMkLst>
            <pc:docMk/>
            <pc:sldMk cId="3296232818" sldId="3897"/>
            <ac:graphicFrameMk id="4" creationId="{E6F96DE7-1EE1-7C60-B752-103E6CEAC8DE}"/>
          </ac:graphicFrameMkLst>
        </pc:graphicFrameChg>
        <pc:graphicFrameChg chg="add del modGraphic">
          <ac:chgData name="Tonk, Robin - Ext" userId="1eb7d846-3e66-4cd1-9704-295d36f81bae" providerId="ADAL" clId="{41A20346-5501-49BF-87E6-8CDB1DE48F49}" dt="2024-04-02T07:21:10.296" v="844" actId="1032"/>
          <ac:graphicFrameMkLst>
            <pc:docMk/>
            <pc:sldMk cId="3296232818" sldId="3897"/>
            <ac:graphicFrameMk id="5" creationId="{5C3F249E-8CBB-A727-6C29-1A2444043E2E}"/>
          </ac:graphicFrameMkLst>
        </pc:graphicFrameChg>
      </pc:sldChg>
      <pc:sldChg chg="addSp modSp new mod">
        <pc:chgData name="Tonk, Robin - Ext" userId="1eb7d846-3e66-4cd1-9704-295d36f81bae" providerId="ADAL" clId="{41A20346-5501-49BF-87E6-8CDB1DE48F49}" dt="2024-04-01T16:56:40.758" v="339"/>
        <pc:sldMkLst>
          <pc:docMk/>
          <pc:sldMk cId="2397599402" sldId="3898"/>
        </pc:sldMkLst>
        <pc:spChg chg="add mod">
          <ac:chgData name="Tonk, Robin - Ext" userId="1eb7d846-3e66-4cd1-9704-295d36f81bae" providerId="ADAL" clId="{41A20346-5501-49BF-87E6-8CDB1DE48F49}" dt="2024-04-01T16:33:54.476" v="228" actId="1076"/>
          <ac:spMkLst>
            <pc:docMk/>
            <pc:sldMk cId="2397599402" sldId="3898"/>
            <ac:spMk id="3" creationId="{A56DE26D-25F3-543F-581A-0A58A457C1FA}"/>
          </ac:spMkLst>
        </pc:spChg>
        <pc:spChg chg="add mod">
          <ac:chgData name="Tonk, Robin - Ext" userId="1eb7d846-3e66-4cd1-9704-295d36f81bae" providerId="ADAL" clId="{41A20346-5501-49BF-87E6-8CDB1DE48F49}" dt="2024-04-01T16:56:40.758" v="339"/>
          <ac:spMkLst>
            <pc:docMk/>
            <pc:sldMk cId="2397599402" sldId="3898"/>
            <ac:spMk id="4" creationId="{53978038-39E0-04FD-6BA9-BAA49445794B}"/>
          </ac:spMkLst>
        </pc:spChg>
      </pc:sldChg>
      <pc:sldChg chg="addSp delSp modSp new mod">
        <pc:chgData name="Tonk, Robin - Ext" userId="1eb7d846-3e66-4cd1-9704-295d36f81bae" providerId="ADAL" clId="{41A20346-5501-49BF-87E6-8CDB1DE48F49}" dt="2024-04-02T07:36:34.138" v="1020" actId="33524"/>
        <pc:sldMkLst>
          <pc:docMk/>
          <pc:sldMk cId="3745233890" sldId="3899"/>
        </pc:sldMkLst>
        <pc:spChg chg="del">
          <ac:chgData name="Tonk, Robin - Ext" userId="1eb7d846-3e66-4cd1-9704-295d36f81bae" providerId="ADAL" clId="{41A20346-5501-49BF-87E6-8CDB1DE48F49}" dt="2024-04-02T07:27:05.647" v="914" actId="478"/>
          <ac:spMkLst>
            <pc:docMk/>
            <pc:sldMk cId="3745233890" sldId="3899"/>
            <ac:spMk id="2" creationId="{83A7EEBF-05DA-4D91-0961-CC65133DA2EF}"/>
          </ac:spMkLst>
        </pc:spChg>
        <pc:spChg chg="del">
          <ac:chgData name="Tonk, Robin - Ext" userId="1eb7d846-3e66-4cd1-9704-295d36f81bae" providerId="ADAL" clId="{41A20346-5501-49BF-87E6-8CDB1DE48F49}" dt="2024-04-02T07:27:02.973" v="913" actId="478"/>
          <ac:spMkLst>
            <pc:docMk/>
            <pc:sldMk cId="3745233890" sldId="3899"/>
            <ac:spMk id="3" creationId="{08E861FC-A18A-1D8C-138C-99F882364A6D}"/>
          </ac:spMkLst>
        </pc:spChg>
        <pc:spChg chg="add mod">
          <ac:chgData name="Tonk, Robin - Ext" userId="1eb7d846-3e66-4cd1-9704-295d36f81bae" providerId="ADAL" clId="{41A20346-5501-49BF-87E6-8CDB1DE48F49}" dt="2024-04-02T07:32:31.475" v="1018" actId="403"/>
          <ac:spMkLst>
            <pc:docMk/>
            <pc:sldMk cId="3745233890" sldId="3899"/>
            <ac:spMk id="7" creationId="{B114A027-26B5-350D-9146-7B670AF7C72A}"/>
          </ac:spMkLst>
        </pc:spChg>
        <pc:spChg chg="add mod">
          <ac:chgData name="Tonk, Robin - Ext" userId="1eb7d846-3e66-4cd1-9704-295d36f81bae" providerId="ADAL" clId="{41A20346-5501-49BF-87E6-8CDB1DE48F49}" dt="2024-04-02T07:32:09.666" v="1012" actId="1076"/>
          <ac:spMkLst>
            <pc:docMk/>
            <pc:sldMk cId="3745233890" sldId="3899"/>
            <ac:spMk id="10" creationId="{C61D2A75-37DD-7BD9-0B32-F0424F82EFF4}"/>
          </ac:spMkLst>
        </pc:spChg>
        <pc:graphicFrameChg chg="add del modGraphic">
          <ac:chgData name="Tonk, Robin - Ext" userId="1eb7d846-3e66-4cd1-9704-295d36f81bae" providerId="ADAL" clId="{41A20346-5501-49BF-87E6-8CDB1DE48F49}" dt="2024-04-02T07:25:08.489" v="859" actId="478"/>
          <ac:graphicFrameMkLst>
            <pc:docMk/>
            <pc:sldMk cId="3745233890" sldId="3899"/>
            <ac:graphicFrameMk id="4" creationId="{4DD95AC8-A9AC-1EC7-1510-9E1A0B290E28}"/>
          </ac:graphicFrameMkLst>
        </pc:graphicFrameChg>
        <pc:graphicFrameChg chg="add del modGraphic">
          <ac:chgData name="Tonk, Robin - Ext" userId="1eb7d846-3e66-4cd1-9704-295d36f81bae" providerId="ADAL" clId="{41A20346-5501-49BF-87E6-8CDB1DE48F49}" dt="2024-04-02T07:25:05.897" v="858" actId="478"/>
          <ac:graphicFrameMkLst>
            <pc:docMk/>
            <pc:sldMk cId="3745233890" sldId="3899"/>
            <ac:graphicFrameMk id="5" creationId="{CD430DD9-DFE4-F22D-6628-E04D16BFBE91}"/>
          </ac:graphicFrameMkLst>
        </pc:graphicFrameChg>
        <pc:graphicFrameChg chg="add mod modGraphic">
          <ac:chgData name="Tonk, Robin - Ext" userId="1eb7d846-3e66-4cd1-9704-295d36f81bae" providerId="ADAL" clId="{41A20346-5501-49BF-87E6-8CDB1DE48F49}" dt="2024-04-02T07:36:34.138" v="1020" actId="33524"/>
          <ac:graphicFrameMkLst>
            <pc:docMk/>
            <pc:sldMk cId="3745233890" sldId="3899"/>
            <ac:graphicFrameMk id="6" creationId="{E9406857-28D7-C940-2109-3042C023F04A}"/>
          </ac:graphicFrameMkLst>
        </pc:graphicFrameChg>
        <pc:cxnChg chg="add mod">
          <ac:chgData name="Tonk, Robin - Ext" userId="1eb7d846-3e66-4cd1-9704-295d36f81bae" providerId="ADAL" clId="{41A20346-5501-49BF-87E6-8CDB1DE48F49}" dt="2024-04-02T07:31:49.643" v="1004" actId="1036"/>
          <ac:cxnSpMkLst>
            <pc:docMk/>
            <pc:sldMk cId="3745233890" sldId="3899"/>
            <ac:cxnSpMk id="9" creationId="{D9D603E1-8F5F-2551-A627-AF34D78D33A7}"/>
          </ac:cxnSpMkLst>
        </pc:cxnChg>
      </pc:sldChg>
      <pc:sldChg chg="addSp delSp modSp add mod">
        <pc:chgData name="Tonk, Robin - Ext" userId="1eb7d846-3e66-4cd1-9704-295d36f81bae" providerId="ADAL" clId="{41A20346-5501-49BF-87E6-8CDB1DE48F49}" dt="2024-04-02T09:34:26.864" v="1100" actId="14100"/>
        <pc:sldMkLst>
          <pc:docMk/>
          <pc:sldMk cId="2821879112" sldId="3900"/>
        </pc:sldMkLst>
        <pc:graphicFrameChg chg="add mod">
          <ac:chgData name="Tonk, Robin - Ext" userId="1eb7d846-3e66-4cd1-9704-295d36f81bae" providerId="ADAL" clId="{41A20346-5501-49BF-87E6-8CDB1DE48F49}" dt="2024-04-02T09:34:26.864" v="1100" actId="14100"/>
          <ac:graphicFrameMkLst>
            <pc:docMk/>
            <pc:sldMk cId="2821879112" sldId="3900"/>
            <ac:graphicFrameMk id="2" creationId="{263A9881-606E-EDD3-3C90-3448083A0FE3}"/>
          </ac:graphicFrameMkLst>
        </pc:graphicFrameChg>
        <pc:graphicFrameChg chg="del">
          <ac:chgData name="Tonk, Robin - Ext" userId="1eb7d846-3e66-4cd1-9704-295d36f81bae" providerId="ADAL" clId="{41A20346-5501-49BF-87E6-8CDB1DE48F49}" dt="2024-04-02T09:26:57.725" v="1023" actId="478"/>
          <ac:graphicFrameMkLst>
            <pc:docMk/>
            <pc:sldMk cId="2821879112" sldId="3900"/>
            <ac:graphicFrameMk id="4" creationId="{FFFE8300-2237-C9BF-EF7A-8FB77865A91E}"/>
          </ac:graphicFrameMkLst>
        </pc:graphicFrameChg>
        <pc:graphicFrameChg chg="del">
          <ac:chgData name="Tonk, Robin - Ext" userId="1eb7d846-3e66-4cd1-9704-295d36f81bae" providerId="ADAL" clId="{41A20346-5501-49BF-87E6-8CDB1DE48F49}" dt="2024-04-02T09:26:57.725" v="1023" actId="478"/>
          <ac:graphicFrameMkLst>
            <pc:docMk/>
            <pc:sldMk cId="2821879112" sldId="3900"/>
            <ac:graphicFrameMk id="6" creationId="{89667B3B-B9B0-FC07-B16C-E2BAE838DD75}"/>
          </ac:graphicFrameMkLst>
        </pc:graphicFrameChg>
      </pc:sldChg>
    </pc:docChg>
  </pc:docChgLst>
  <pc:docChgLst>
    <pc:chgData name="Tonk, Robin - Ext" userId="1eb7d846-3e66-4cd1-9704-295d36f81bae" providerId="ADAL" clId="{67430211-D588-464D-B3CA-C1EA2F60AEE6}"/>
    <pc:docChg chg="undo custSel addSld delSld modSld sldOrd modMainMaster">
      <pc:chgData name="Tonk, Robin - Ext" userId="1eb7d846-3e66-4cd1-9704-295d36f81bae" providerId="ADAL" clId="{67430211-D588-464D-B3CA-C1EA2F60AEE6}" dt="2024-04-02T20:27:17.469" v="2632" actId="20577"/>
      <pc:docMkLst>
        <pc:docMk/>
      </pc:docMkLst>
      <pc:sldChg chg="addSp delSp modSp mod">
        <pc:chgData name="Tonk, Robin - Ext" userId="1eb7d846-3e66-4cd1-9704-295d36f81bae" providerId="ADAL" clId="{67430211-D588-464D-B3CA-C1EA2F60AEE6}" dt="2024-04-02T19:17:12.494" v="1530" actId="22"/>
        <pc:sldMkLst>
          <pc:docMk/>
          <pc:sldMk cId="517426050" sldId="256"/>
        </pc:sldMkLst>
        <pc:spChg chg="add del">
          <ac:chgData name="Tonk, Robin - Ext" userId="1eb7d846-3e66-4cd1-9704-295d36f81bae" providerId="ADAL" clId="{67430211-D588-464D-B3CA-C1EA2F60AEE6}" dt="2024-04-02T19:17:12.494" v="1530" actId="22"/>
          <ac:spMkLst>
            <pc:docMk/>
            <pc:sldMk cId="517426050" sldId="256"/>
            <ac:spMk id="3" creationId="{E7E766C1-D86D-1931-C96D-07EE524F5EAC}"/>
          </ac:spMkLst>
        </pc:spChg>
        <pc:spChg chg="mod">
          <ac:chgData name="Tonk, Robin - Ext" userId="1eb7d846-3e66-4cd1-9704-295d36f81bae" providerId="ADAL" clId="{67430211-D588-464D-B3CA-C1EA2F60AEE6}" dt="2024-04-02T16:28:23.458" v="367" actId="14100"/>
          <ac:spMkLst>
            <pc:docMk/>
            <pc:sldMk cId="517426050" sldId="256"/>
            <ac:spMk id="4" creationId="{10047101-8D42-6100-9CEA-AEC0FAEAB606}"/>
          </ac:spMkLst>
        </pc:spChg>
        <pc:picChg chg="add del mod">
          <ac:chgData name="Tonk, Robin - Ext" userId="1eb7d846-3e66-4cd1-9704-295d36f81bae" providerId="ADAL" clId="{67430211-D588-464D-B3CA-C1EA2F60AEE6}" dt="2024-04-02T16:27:43.218" v="352" actId="478"/>
          <ac:picMkLst>
            <pc:docMk/>
            <pc:sldMk cId="517426050" sldId="256"/>
            <ac:picMk id="2050" creationId="{F16A6C56-AB51-7BD7-A293-B298F3A50E59}"/>
          </ac:picMkLst>
        </pc:picChg>
        <pc:picChg chg="add mod">
          <ac:chgData name="Tonk, Robin - Ext" userId="1eb7d846-3e66-4cd1-9704-295d36f81bae" providerId="ADAL" clId="{67430211-D588-464D-B3CA-C1EA2F60AEE6}" dt="2024-04-02T16:28:19.751" v="366" actId="1037"/>
          <ac:picMkLst>
            <pc:docMk/>
            <pc:sldMk cId="517426050" sldId="256"/>
            <ac:picMk id="2052" creationId="{96D34C00-69EE-8A8B-DC07-D7FDA7250A66}"/>
          </ac:picMkLst>
        </pc:picChg>
      </pc:sldChg>
      <pc:sldChg chg="addSp delSp modSp mod ord">
        <pc:chgData name="Tonk, Robin - Ext" userId="1eb7d846-3e66-4cd1-9704-295d36f81bae" providerId="ADAL" clId="{67430211-D588-464D-B3CA-C1EA2F60AEE6}" dt="2024-04-02T19:17:22.849" v="1534" actId="22"/>
        <pc:sldMkLst>
          <pc:docMk/>
          <pc:sldMk cId="1844649880" sldId="283"/>
        </pc:sldMkLst>
        <pc:spChg chg="mod">
          <ac:chgData name="Tonk, Robin - Ext" userId="1eb7d846-3e66-4cd1-9704-295d36f81bae" providerId="ADAL" clId="{67430211-D588-464D-B3CA-C1EA2F60AEE6}" dt="2024-04-02T17:03:09.654" v="647" actId="1036"/>
          <ac:spMkLst>
            <pc:docMk/>
            <pc:sldMk cId="1844649880" sldId="283"/>
            <ac:spMk id="2" creationId="{B9A08DBE-6900-A10E-2A9B-5CD4A8F03705}"/>
          </ac:spMkLst>
        </pc:spChg>
        <pc:spChg chg="add del">
          <ac:chgData name="Tonk, Robin - Ext" userId="1eb7d846-3e66-4cd1-9704-295d36f81bae" providerId="ADAL" clId="{67430211-D588-464D-B3CA-C1EA2F60AEE6}" dt="2024-04-02T19:17:17.550" v="1532" actId="22"/>
          <ac:spMkLst>
            <pc:docMk/>
            <pc:sldMk cId="1844649880" sldId="283"/>
            <ac:spMk id="5" creationId="{FD80EA96-C1BC-3BD3-523E-F413D2906A66}"/>
          </ac:spMkLst>
        </pc:spChg>
        <pc:spChg chg="add del">
          <ac:chgData name="Tonk, Robin - Ext" userId="1eb7d846-3e66-4cd1-9704-295d36f81bae" providerId="ADAL" clId="{67430211-D588-464D-B3CA-C1EA2F60AEE6}" dt="2024-04-02T19:17:22.849" v="1534" actId="22"/>
          <ac:spMkLst>
            <pc:docMk/>
            <pc:sldMk cId="1844649880" sldId="283"/>
            <ac:spMk id="7" creationId="{7E737F81-99FE-418B-9E8F-9B7F058A25C9}"/>
          </ac:spMkLst>
        </pc:spChg>
        <pc:spChg chg="mod">
          <ac:chgData name="Tonk, Robin - Ext" userId="1eb7d846-3e66-4cd1-9704-295d36f81bae" providerId="ADAL" clId="{67430211-D588-464D-B3CA-C1EA2F60AEE6}" dt="2024-04-02T16:54:11.322" v="558"/>
          <ac:spMkLst>
            <pc:docMk/>
            <pc:sldMk cId="1844649880" sldId="283"/>
            <ac:spMk id="9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7:03:02.564" v="632" actId="1035"/>
          <ac:spMkLst>
            <pc:docMk/>
            <pc:sldMk cId="1844649880" sldId="283"/>
            <ac:spMk id="40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7:03:55.949" v="663" actId="20577"/>
          <ac:spMkLst>
            <pc:docMk/>
            <pc:sldMk cId="1844649880" sldId="283"/>
            <ac:spMk id="42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7:02:49.055" v="615" actId="1036"/>
          <ac:spMkLst>
            <pc:docMk/>
            <pc:sldMk cId="1844649880" sldId="283"/>
            <ac:spMk id="54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05:14.045" v="1363" actId="20577"/>
          <ac:spMkLst>
            <pc:docMk/>
            <pc:sldMk cId="1844649880" sldId="283"/>
            <ac:spMk id="371719" creationId="{00000000-0000-0000-0000-000000000000}"/>
          </ac:spMkLst>
        </pc:spChg>
        <pc:picChg chg="mod">
          <ac:chgData name="Tonk, Robin - Ext" userId="1eb7d846-3e66-4cd1-9704-295d36f81bae" providerId="ADAL" clId="{67430211-D588-464D-B3CA-C1EA2F60AEE6}" dt="2024-04-02T17:03:16.589" v="659" actId="1037"/>
          <ac:picMkLst>
            <pc:docMk/>
            <pc:sldMk cId="1844649880" sldId="283"/>
            <ac:picMk id="4" creationId="{53A95230-77C7-2707-F345-7DD19FCB27C0}"/>
          </ac:picMkLst>
        </pc:picChg>
      </pc:sldChg>
      <pc:sldChg chg="del">
        <pc:chgData name="Tonk, Robin - Ext" userId="1eb7d846-3e66-4cd1-9704-295d36f81bae" providerId="ADAL" clId="{67430211-D588-464D-B3CA-C1EA2F60AEE6}" dt="2024-04-02T18:34:55.022" v="1128" actId="47"/>
        <pc:sldMkLst>
          <pc:docMk/>
          <pc:sldMk cId="964989433" sldId="297"/>
        </pc:sldMkLst>
      </pc:sldChg>
      <pc:sldChg chg="addSp delSp modSp add mod">
        <pc:chgData name="Tonk, Robin - Ext" userId="1eb7d846-3e66-4cd1-9704-295d36f81bae" providerId="ADAL" clId="{67430211-D588-464D-B3CA-C1EA2F60AEE6}" dt="2024-04-02T20:27:09.398" v="2618" actId="20577"/>
        <pc:sldMkLst>
          <pc:docMk/>
          <pc:sldMk cId="3519109337" sldId="706"/>
        </pc:sldMkLst>
        <pc:spChg chg="add del mod">
          <ac:chgData name="Tonk, Robin - Ext" userId="1eb7d846-3e66-4cd1-9704-295d36f81bae" providerId="ADAL" clId="{67430211-D588-464D-B3CA-C1EA2F60AEE6}" dt="2024-04-02T16:03:04.797" v="112" actId="478"/>
          <ac:spMkLst>
            <pc:docMk/>
            <pc:sldMk cId="3519109337" sldId="706"/>
            <ac:spMk id="4" creationId="{26761535-B2A2-76ED-1888-3E7124767BED}"/>
          </ac:spMkLst>
        </pc:spChg>
        <pc:spChg chg="add mod">
          <ac:chgData name="Tonk, Robin - Ext" userId="1eb7d846-3e66-4cd1-9704-295d36f81bae" providerId="ADAL" clId="{67430211-D588-464D-B3CA-C1EA2F60AEE6}" dt="2024-04-02T16:15:45.898" v="231" actId="1035"/>
          <ac:spMkLst>
            <pc:docMk/>
            <pc:sldMk cId="3519109337" sldId="706"/>
            <ac:spMk id="6" creationId="{0B2961FF-1F85-765A-957E-DFABFE7BC915}"/>
          </ac:spMkLst>
        </pc:spChg>
        <pc:spChg chg="add mod">
          <ac:chgData name="Tonk, Robin - Ext" userId="1eb7d846-3e66-4cd1-9704-295d36f81bae" providerId="ADAL" clId="{67430211-D588-464D-B3CA-C1EA2F60AEE6}" dt="2024-04-02T16:16:33.851" v="241" actId="14100"/>
          <ac:spMkLst>
            <pc:docMk/>
            <pc:sldMk cId="3519109337" sldId="706"/>
            <ac:spMk id="8" creationId="{3C600583-1BCF-22E1-8EF4-7F1695C7303E}"/>
          </ac:spMkLst>
        </pc:spChg>
        <pc:spChg chg="del">
          <ac:chgData name="Tonk, Robin - Ext" userId="1eb7d846-3e66-4cd1-9704-295d36f81bae" providerId="ADAL" clId="{67430211-D588-464D-B3CA-C1EA2F60AEE6}" dt="2024-04-02T16:03:02.986" v="111" actId="478"/>
          <ac:spMkLst>
            <pc:docMk/>
            <pc:sldMk cId="3519109337" sldId="706"/>
            <ac:spMk id="9" creationId="{00000000-0000-0000-0000-000000000000}"/>
          </ac:spMkLst>
        </pc:spChg>
        <pc:spChg chg="add mod">
          <ac:chgData name="Tonk, Robin - Ext" userId="1eb7d846-3e66-4cd1-9704-295d36f81bae" providerId="ADAL" clId="{67430211-D588-464D-B3CA-C1EA2F60AEE6}" dt="2024-04-02T16:23:43.224" v="287" actId="14100"/>
          <ac:spMkLst>
            <pc:docMk/>
            <pc:sldMk cId="3519109337" sldId="706"/>
            <ac:spMk id="11" creationId="{9DC418D5-387C-1F33-8FAC-7959C91DF170}"/>
          </ac:spMkLst>
        </pc:spChg>
        <pc:spChg chg="add mod">
          <ac:chgData name="Tonk, Robin - Ext" userId="1eb7d846-3e66-4cd1-9704-295d36f81bae" providerId="ADAL" clId="{67430211-D588-464D-B3CA-C1EA2F60AEE6}" dt="2024-04-02T16:24:27.119" v="298" actId="1076"/>
          <ac:spMkLst>
            <pc:docMk/>
            <pc:sldMk cId="3519109337" sldId="706"/>
            <ac:spMk id="13" creationId="{65775CF0-5786-3AA9-1539-71EA158387EA}"/>
          </ac:spMkLst>
        </pc:spChg>
        <pc:spChg chg="del mod">
          <ac:chgData name="Tonk, Robin - Ext" userId="1eb7d846-3e66-4cd1-9704-295d36f81bae" providerId="ADAL" clId="{67430211-D588-464D-B3CA-C1EA2F60AEE6}" dt="2024-04-02T16:02:39.933" v="108"/>
          <ac:spMkLst>
            <pc:docMk/>
            <pc:sldMk cId="3519109337" sldId="706"/>
            <ac:spMk id="47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6:24:01.773" v="289" actId="1076"/>
          <ac:spMkLst>
            <pc:docMk/>
            <pc:sldMk cId="3519109337" sldId="706"/>
            <ac:spMk id="60" creationId="{00000000-0000-0000-0000-000000000000}"/>
          </ac:spMkLst>
        </pc:spChg>
        <pc:spChg chg="del">
          <ac:chgData name="Tonk, Robin - Ext" userId="1eb7d846-3e66-4cd1-9704-295d36f81bae" providerId="ADAL" clId="{67430211-D588-464D-B3CA-C1EA2F60AEE6}" dt="2024-04-02T16:07:48.751" v="133" actId="478"/>
          <ac:spMkLst>
            <pc:docMk/>
            <pc:sldMk cId="3519109337" sldId="706"/>
            <ac:spMk id="62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6:54:11.017" v="557" actId="113"/>
          <ac:spMkLst>
            <pc:docMk/>
            <pc:sldMk cId="3519109337" sldId="706"/>
            <ac:spMk id="63" creationId="{00000000-0000-0000-0000-000000000000}"/>
          </ac:spMkLst>
        </pc:spChg>
        <pc:spChg chg="del">
          <ac:chgData name="Tonk, Robin - Ext" userId="1eb7d846-3e66-4cd1-9704-295d36f81bae" providerId="ADAL" clId="{67430211-D588-464D-B3CA-C1EA2F60AEE6}" dt="2024-04-02T16:14:10.455" v="171" actId="478"/>
          <ac:spMkLst>
            <pc:docMk/>
            <pc:sldMk cId="3519109337" sldId="706"/>
            <ac:spMk id="65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6:15:30.498" v="226" actId="1038"/>
          <ac:spMkLst>
            <pc:docMk/>
            <pc:sldMk cId="3519109337" sldId="706"/>
            <ac:spMk id="66" creationId="{00000000-0000-0000-0000-000000000000}"/>
          </ac:spMkLst>
        </pc:spChg>
        <pc:spChg chg="del">
          <ac:chgData name="Tonk, Robin - Ext" userId="1eb7d846-3e66-4cd1-9704-295d36f81bae" providerId="ADAL" clId="{67430211-D588-464D-B3CA-C1EA2F60AEE6}" dt="2024-04-02T16:23:27.071" v="282" actId="478"/>
          <ac:spMkLst>
            <pc:docMk/>
            <pc:sldMk cId="3519109337" sldId="706"/>
            <ac:spMk id="78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6:22:32.514" v="274" actId="20577"/>
          <ac:spMkLst>
            <pc:docMk/>
            <pc:sldMk cId="3519109337" sldId="706"/>
            <ac:spMk id="79" creationId="{00000000-0000-0000-0000-000000000000}"/>
          </ac:spMkLst>
        </pc:spChg>
        <pc:spChg chg="add del">
          <ac:chgData name="Tonk, Robin - Ext" userId="1eb7d846-3e66-4cd1-9704-295d36f81bae" providerId="ADAL" clId="{67430211-D588-464D-B3CA-C1EA2F60AEE6}" dt="2024-04-02T16:05:34.893" v="118" actId="478"/>
          <ac:spMkLst>
            <pc:docMk/>
            <pc:sldMk cId="3519109337" sldId="706"/>
            <ac:spMk id="81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5:58:34.122" v="46" actId="1076"/>
          <ac:spMkLst>
            <pc:docMk/>
            <pc:sldMk cId="3519109337" sldId="706"/>
            <ac:spMk id="89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15:16.600" v="1525" actId="207"/>
          <ac:spMkLst>
            <pc:docMk/>
            <pc:sldMk cId="3519109337" sldId="706"/>
            <ac:spMk id="90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20:27:09.398" v="2618" actId="20577"/>
          <ac:spMkLst>
            <pc:docMk/>
            <pc:sldMk cId="3519109337" sldId="706"/>
            <ac:spMk id="371719" creationId="{00000000-0000-0000-0000-000000000000}"/>
          </ac:spMkLst>
        </pc:spChg>
        <pc:grpChg chg="del">
          <ac:chgData name="Tonk, Robin - Ext" userId="1eb7d846-3e66-4cd1-9704-295d36f81bae" providerId="ADAL" clId="{67430211-D588-464D-B3CA-C1EA2F60AEE6}" dt="2024-04-02T16:01:48.562" v="68" actId="478"/>
          <ac:grpSpMkLst>
            <pc:docMk/>
            <pc:sldMk cId="3519109337" sldId="706"/>
            <ac:grpSpMk id="105" creationId="{00000000-0000-0000-0000-000000000000}"/>
          </ac:grpSpMkLst>
        </pc:grpChg>
        <pc:grpChg chg="del">
          <ac:chgData name="Tonk, Robin - Ext" userId="1eb7d846-3e66-4cd1-9704-295d36f81bae" providerId="ADAL" clId="{67430211-D588-464D-B3CA-C1EA2F60AEE6}" dt="2024-04-02T16:11:36.459" v="145" actId="478"/>
          <ac:grpSpMkLst>
            <pc:docMk/>
            <pc:sldMk cId="3519109337" sldId="706"/>
            <ac:grpSpMk id="111" creationId="{00000000-0000-0000-0000-000000000000}"/>
          </ac:grpSpMkLst>
        </pc:grpChg>
        <pc:grpChg chg="del">
          <ac:chgData name="Tonk, Robin - Ext" userId="1eb7d846-3e66-4cd1-9704-295d36f81bae" providerId="ADAL" clId="{67430211-D588-464D-B3CA-C1EA2F60AEE6}" dt="2024-04-02T16:11:38.761" v="146" actId="478"/>
          <ac:grpSpMkLst>
            <pc:docMk/>
            <pc:sldMk cId="3519109337" sldId="706"/>
            <ac:grpSpMk id="117" creationId="{00000000-0000-0000-0000-000000000000}"/>
          </ac:grpSpMkLst>
        </pc:grpChg>
        <pc:picChg chg="add mod">
          <ac:chgData name="Tonk, Robin - Ext" userId="1eb7d846-3e66-4cd1-9704-295d36f81bae" providerId="ADAL" clId="{67430211-D588-464D-B3CA-C1EA2F60AEE6}" dt="2024-04-02T16:01:57.785" v="70" actId="1076"/>
          <ac:picMkLst>
            <pc:docMk/>
            <pc:sldMk cId="3519109337" sldId="706"/>
            <ac:picMk id="2" creationId="{96FDF40D-0314-A272-74DB-7B6B3B6A86BE}"/>
          </ac:picMkLst>
        </pc:picChg>
        <pc:picChg chg="add mod">
          <ac:chgData name="Tonk, Robin - Ext" userId="1eb7d846-3e66-4cd1-9704-295d36f81bae" providerId="ADAL" clId="{67430211-D588-464D-B3CA-C1EA2F60AEE6}" dt="2024-04-02T16:08:39.808" v="144" actId="1037"/>
          <ac:picMkLst>
            <pc:docMk/>
            <pc:sldMk cId="3519109337" sldId="706"/>
            <ac:picMk id="1026" creationId="{C2DAD21C-808B-326B-B21A-CB49B5CED54B}"/>
          </ac:picMkLst>
        </pc:picChg>
        <pc:picChg chg="add mod">
          <ac:chgData name="Tonk, Robin - Ext" userId="1eb7d846-3e66-4cd1-9704-295d36f81bae" providerId="ADAL" clId="{67430211-D588-464D-B3CA-C1EA2F60AEE6}" dt="2024-04-02T16:15:49.691" v="232" actId="14100"/>
          <ac:picMkLst>
            <pc:docMk/>
            <pc:sldMk cId="3519109337" sldId="706"/>
            <ac:picMk id="1028" creationId="{3AA4F7CB-42EC-F46D-148D-5BE9D2B7AADB}"/>
          </ac:picMkLst>
        </pc:picChg>
        <pc:picChg chg="add mod">
          <ac:chgData name="Tonk, Robin - Ext" userId="1eb7d846-3e66-4cd1-9704-295d36f81bae" providerId="ADAL" clId="{67430211-D588-464D-B3CA-C1EA2F60AEE6}" dt="2024-04-02T16:20:33.774" v="248" actId="1076"/>
          <ac:picMkLst>
            <pc:docMk/>
            <pc:sldMk cId="3519109337" sldId="706"/>
            <ac:picMk id="1030" creationId="{AF54497D-F538-EA20-CF84-36D7B833AA6B}"/>
          </ac:picMkLst>
        </pc:picChg>
      </pc:sldChg>
      <pc:sldChg chg="addSp delSp modSp add mod">
        <pc:chgData name="Tonk, Robin - Ext" userId="1eb7d846-3e66-4cd1-9704-295d36f81bae" providerId="ADAL" clId="{67430211-D588-464D-B3CA-C1EA2F60AEE6}" dt="2024-04-02T20:11:13.879" v="2361" actId="14100"/>
        <pc:sldMkLst>
          <pc:docMk/>
          <pc:sldMk cId="3102267625" sldId="722"/>
        </pc:sldMkLst>
        <pc:spChg chg="add del mod">
          <ac:chgData name="Tonk, Robin - Ext" userId="1eb7d846-3e66-4cd1-9704-295d36f81bae" providerId="ADAL" clId="{67430211-D588-464D-B3CA-C1EA2F60AEE6}" dt="2024-04-02T20:02:47.101" v="2123" actId="478"/>
          <ac:spMkLst>
            <pc:docMk/>
            <pc:sldMk cId="3102267625" sldId="722"/>
            <ac:spMk id="3" creationId="{17396171-30CB-6D4D-15FC-ADDD7603DCD6}"/>
          </ac:spMkLst>
        </pc:spChg>
        <pc:spChg chg="add mod">
          <ac:chgData name="Tonk, Robin - Ext" userId="1eb7d846-3e66-4cd1-9704-295d36f81bae" providerId="ADAL" clId="{67430211-D588-464D-B3CA-C1EA2F60AEE6}" dt="2024-04-02T20:11:03.428" v="2360" actId="403"/>
          <ac:spMkLst>
            <pc:docMk/>
            <pc:sldMk cId="3102267625" sldId="722"/>
            <ac:spMk id="4" creationId="{E29E4134-1A72-28DC-5A50-D03B39CC1717}"/>
          </ac:spMkLst>
        </pc:spChg>
        <pc:spChg chg="del">
          <ac:chgData name="Tonk, Robin - Ext" userId="1eb7d846-3e66-4cd1-9704-295d36f81bae" providerId="ADAL" clId="{67430211-D588-464D-B3CA-C1EA2F60AEE6}" dt="2024-04-02T20:02:44.830" v="2122" actId="478"/>
          <ac:spMkLst>
            <pc:docMk/>
            <pc:sldMk cId="3102267625" sldId="722"/>
            <ac:spMk id="9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20:11:13.879" v="2361" actId="14100"/>
          <ac:spMkLst>
            <pc:docMk/>
            <pc:sldMk cId="3102267625" sldId="722"/>
            <ac:spMk id="71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20:10:15.054" v="2346" actId="6549"/>
          <ac:spMkLst>
            <pc:docMk/>
            <pc:sldMk cId="3102267625" sldId="722"/>
            <ac:spMk id="72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20:10:29.456" v="2350" actId="1076"/>
          <ac:spMkLst>
            <pc:docMk/>
            <pc:sldMk cId="3102267625" sldId="722"/>
            <ac:spMk id="73" creationId="{00000000-0000-0000-0000-000000000000}"/>
          </ac:spMkLst>
        </pc:spChg>
        <pc:spChg chg="del mod">
          <ac:chgData name="Tonk, Robin - Ext" userId="1eb7d846-3e66-4cd1-9704-295d36f81bae" providerId="ADAL" clId="{67430211-D588-464D-B3CA-C1EA2F60AEE6}" dt="2024-04-02T20:10:35.316" v="2352" actId="478"/>
          <ac:spMkLst>
            <pc:docMk/>
            <pc:sldMk cId="3102267625" sldId="722"/>
            <ac:spMk id="74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20:02:49.783" v="2124" actId="1076"/>
          <ac:spMkLst>
            <pc:docMk/>
            <pc:sldMk cId="3102267625" sldId="722"/>
            <ac:spMk id="371719" creationId="{00000000-0000-0000-0000-000000000000}"/>
          </ac:spMkLst>
        </pc:spChg>
      </pc:sldChg>
      <pc:sldChg chg="addSp delSp modSp add mod ord">
        <pc:chgData name="Tonk, Robin - Ext" userId="1eb7d846-3e66-4cd1-9704-295d36f81bae" providerId="ADAL" clId="{67430211-D588-464D-B3CA-C1EA2F60AEE6}" dt="2024-04-02T19:25:43.351" v="1677" actId="20577"/>
        <pc:sldMkLst>
          <pc:docMk/>
          <pc:sldMk cId="1535231624" sldId="730"/>
        </pc:sldMkLst>
        <pc:spChg chg="add del mod">
          <ac:chgData name="Tonk, Robin - Ext" userId="1eb7d846-3e66-4cd1-9704-295d36f81bae" providerId="ADAL" clId="{67430211-D588-464D-B3CA-C1EA2F60AEE6}" dt="2024-04-02T19:22:07.102" v="1629" actId="478"/>
          <ac:spMkLst>
            <pc:docMk/>
            <pc:sldMk cId="1535231624" sldId="730"/>
            <ac:spMk id="3" creationId="{EBF90AE5-97E2-5AE7-52BE-F4A4D7730B3B}"/>
          </ac:spMkLst>
        </pc:spChg>
        <pc:spChg chg="del">
          <ac:chgData name="Tonk, Robin - Ext" userId="1eb7d846-3e66-4cd1-9704-295d36f81bae" providerId="ADAL" clId="{67430211-D588-464D-B3CA-C1EA2F60AEE6}" dt="2024-04-02T19:22:02.521" v="1628" actId="478"/>
          <ac:spMkLst>
            <pc:docMk/>
            <pc:sldMk cId="1535231624" sldId="730"/>
            <ac:spMk id="9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25:10.098" v="1666" actId="2711"/>
          <ac:spMkLst>
            <pc:docMk/>
            <pc:sldMk cId="1535231624" sldId="730"/>
            <ac:spMk id="74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24:11.360" v="1649" actId="2711"/>
          <ac:spMkLst>
            <pc:docMk/>
            <pc:sldMk cId="1535231624" sldId="730"/>
            <ac:spMk id="76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25:40.777" v="1676" actId="20577"/>
          <ac:spMkLst>
            <pc:docMk/>
            <pc:sldMk cId="1535231624" sldId="730"/>
            <ac:spMk id="79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25:43.351" v="1677" actId="20577"/>
          <ac:spMkLst>
            <pc:docMk/>
            <pc:sldMk cId="1535231624" sldId="730"/>
            <ac:spMk id="80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22:52.144" v="1641" actId="2711"/>
          <ac:spMkLst>
            <pc:docMk/>
            <pc:sldMk cId="1535231624" sldId="730"/>
            <ac:spMk id="87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21:59.638" v="1627" actId="404"/>
          <ac:spMkLst>
            <pc:docMk/>
            <pc:sldMk cId="1535231624" sldId="730"/>
            <ac:spMk id="371719" creationId="{00000000-0000-0000-0000-000000000000}"/>
          </ac:spMkLst>
        </pc:spChg>
        <pc:grpChg chg="del">
          <ac:chgData name="Tonk, Robin - Ext" userId="1eb7d846-3e66-4cd1-9704-295d36f81bae" providerId="ADAL" clId="{67430211-D588-464D-B3CA-C1EA2F60AEE6}" dt="2024-04-02T19:23:53.610" v="1645" actId="478"/>
          <ac:grpSpMkLst>
            <pc:docMk/>
            <pc:sldMk cId="1535231624" sldId="730"/>
            <ac:grpSpMk id="89" creationId="{00000000-0000-0000-0000-000000000000}"/>
          </ac:grpSpMkLst>
        </pc:grpChg>
        <pc:grpChg chg="del">
          <ac:chgData name="Tonk, Robin - Ext" userId="1eb7d846-3e66-4cd1-9704-295d36f81bae" providerId="ADAL" clId="{67430211-D588-464D-B3CA-C1EA2F60AEE6}" dt="2024-04-02T19:23:11.259" v="1642" actId="478"/>
          <ac:grpSpMkLst>
            <pc:docMk/>
            <pc:sldMk cId="1535231624" sldId="730"/>
            <ac:grpSpMk id="92" creationId="{00000000-0000-0000-0000-000000000000}"/>
          </ac:grpSpMkLst>
        </pc:grpChg>
        <pc:grpChg chg="del">
          <ac:chgData name="Tonk, Robin - Ext" userId="1eb7d846-3e66-4cd1-9704-295d36f81bae" providerId="ADAL" clId="{67430211-D588-464D-B3CA-C1EA2F60AEE6}" dt="2024-04-02T19:23:36.541" v="1644" actId="478"/>
          <ac:grpSpMkLst>
            <pc:docMk/>
            <pc:sldMk cId="1535231624" sldId="730"/>
            <ac:grpSpMk id="95" creationId="{00000000-0000-0000-0000-000000000000}"/>
          </ac:grpSpMkLst>
        </pc:grpChg>
        <pc:grpChg chg="del">
          <ac:chgData name="Tonk, Robin - Ext" userId="1eb7d846-3e66-4cd1-9704-295d36f81bae" providerId="ADAL" clId="{67430211-D588-464D-B3CA-C1EA2F60AEE6}" dt="2024-04-02T19:22:30.467" v="1632" actId="478"/>
          <ac:grpSpMkLst>
            <pc:docMk/>
            <pc:sldMk cId="1535231624" sldId="730"/>
            <ac:grpSpMk id="98" creationId="{00000000-0000-0000-0000-000000000000}"/>
          </ac:grpSpMkLst>
        </pc:grpChg>
        <pc:grpChg chg="del">
          <ac:chgData name="Tonk, Robin - Ext" userId="1eb7d846-3e66-4cd1-9704-295d36f81bae" providerId="ADAL" clId="{67430211-D588-464D-B3CA-C1EA2F60AEE6}" dt="2024-04-02T19:23:25.890" v="1643" actId="478"/>
          <ac:grpSpMkLst>
            <pc:docMk/>
            <pc:sldMk cId="1535231624" sldId="730"/>
            <ac:grpSpMk id="101" creationId="{00000000-0000-0000-0000-000000000000}"/>
          </ac:grpSpMkLst>
        </pc:grpChg>
      </pc:sldChg>
      <pc:sldChg chg="addSp delSp modSp add del mod">
        <pc:chgData name="Tonk, Robin - Ext" userId="1eb7d846-3e66-4cd1-9704-295d36f81bae" providerId="ADAL" clId="{67430211-D588-464D-B3CA-C1EA2F60AEE6}" dt="2024-04-02T18:07:54.963" v="1020" actId="47"/>
        <pc:sldMkLst>
          <pc:docMk/>
          <pc:sldMk cId="3855198705" sldId="737"/>
        </pc:sldMkLst>
        <pc:spChg chg="add mod">
          <ac:chgData name="Tonk, Robin - Ext" userId="1eb7d846-3e66-4cd1-9704-295d36f81bae" providerId="ADAL" clId="{67430211-D588-464D-B3CA-C1EA2F60AEE6}" dt="2024-04-02T17:50:19.871" v="769" actId="1076"/>
          <ac:spMkLst>
            <pc:docMk/>
            <pc:sldMk cId="3855198705" sldId="737"/>
            <ac:spMk id="2" creationId="{322CACF4-AFCF-C0CE-BF93-A45423900E37}"/>
          </ac:spMkLst>
        </pc:spChg>
        <pc:spChg chg="del">
          <ac:chgData name="Tonk, Robin - Ext" userId="1eb7d846-3e66-4cd1-9704-295d36f81bae" providerId="ADAL" clId="{67430211-D588-464D-B3CA-C1EA2F60AEE6}" dt="2024-04-02T17:50:28.811" v="772" actId="478"/>
          <ac:spMkLst>
            <pc:docMk/>
            <pc:sldMk cId="3855198705" sldId="737"/>
            <ac:spMk id="3" creationId="{00000000-0000-0000-0000-000000000000}"/>
          </ac:spMkLst>
        </pc:spChg>
        <pc:spChg chg="add del mod">
          <ac:chgData name="Tonk, Robin - Ext" userId="1eb7d846-3e66-4cd1-9704-295d36f81bae" providerId="ADAL" clId="{67430211-D588-464D-B3CA-C1EA2F60AEE6}" dt="2024-04-02T17:50:26.251" v="771" actId="478"/>
          <ac:spMkLst>
            <pc:docMk/>
            <pc:sldMk cId="3855198705" sldId="737"/>
            <ac:spMk id="21" creationId="{84D8AED7-B4D5-71E4-3B6B-19FC4524EC8C}"/>
          </ac:spMkLst>
        </pc:spChg>
        <pc:spChg chg="add del mod">
          <ac:chgData name="Tonk, Robin - Ext" userId="1eb7d846-3e66-4cd1-9704-295d36f81bae" providerId="ADAL" clId="{67430211-D588-464D-B3CA-C1EA2F60AEE6}" dt="2024-04-02T17:50:58.684" v="782" actId="404"/>
          <ac:spMkLst>
            <pc:docMk/>
            <pc:sldMk cId="3855198705" sldId="737"/>
            <ac:spMk id="23" creationId="{620B40C3-29BE-63F0-B80C-9B333F50A001}"/>
          </ac:spMkLst>
        </pc:spChg>
        <pc:spChg chg="add mod">
          <ac:chgData name="Tonk, Robin - Ext" userId="1eb7d846-3e66-4cd1-9704-295d36f81bae" providerId="ADAL" clId="{67430211-D588-464D-B3CA-C1EA2F60AEE6}" dt="2024-04-02T17:52:03.637" v="789" actId="571"/>
          <ac:spMkLst>
            <pc:docMk/>
            <pc:sldMk cId="3855198705" sldId="737"/>
            <ac:spMk id="28" creationId="{EE1CFFF7-F8DE-933D-30CC-CD747DCDC88E}"/>
          </ac:spMkLst>
        </pc:spChg>
        <pc:spChg chg="mod">
          <ac:chgData name="Tonk, Robin - Ext" userId="1eb7d846-3e66-4cd1-9704-295d36f81bae" providerId="ADAL" clId="{67430211-D588-464D-B3CA-C1EA2F60AEE6}" dt="2024-04-02T17:51:28.018" v="783" actId="1076"/>
          <ac:spMkLst>
            <pc:docMk/>
            <pc:sldMk cId="3855198705" sldId="737"/>
            <ac:spMk id="31" creationId="{00000000-0000-0000-0000-000000000000}"/>
          </ac:spMkLst>
        </pc:spChg>
        <pc:spChg chg="add mod">
          <ac:chgData name="Tonk, Robin - Ext" userId="1eb7d846-3e66-4cd1-9704-295d36f81bae" providerId="ADAL" clId="{67430211-D588-464D-B3CA-C1EA2F60AEE6}" dt="2024-04-02T17:52:03.637" v="789" actId="571"/>
          <ac:spMkLst>
            <pc:docMk/>
            <pc:sldMk cId="3855198705" sldId="737"/>
            <ac:spMk id="33" creationId="{A38840E5-6B8B-AB74-DF67-19CBEA3583DB}"/>
          </ac:spMkLst>
        </pc:spChg>
        <pc:spChg chg="del">
          <ac:chgData name="Tonk, Robin - Ext" userId="1eb7d846-3e66-4cd1-9704-295d36f81bae" providerId="ADAL" clId="{67430211-D588-464D-B3CA-C1EA2F60AEE6}" dt="2024-04-02T17:50:23.216" v="770" actId="478"/>
          <ac:spMkLst>
            <pc:docMk/>
            <pc:sldMk cId="3855198705" sldId="737"/>
            <ac:spMk id="763905" creationId="{00000000-0000-0000-0000-000000000000}"/>
          </ac:spMkLst>
        </pc:spChg>
        <pc:spChg chg="add del">
          <ac:chgData name="Tonk, Robin - Ext" userId="1eb7d846-3e66-4cd1-9704-295d36f81bae" providerId="ADAL" clId="{67430211-D588-464D-B3CA-C1EA2F60AEE6}" dt="2024-04-02T17:51:31.682" v="785" actId="478"/>
          <ac:spMkLst>
            <pc:docMk/>
            <pc:sldMk cId="3855198705" sldId="737"/>
            <ac:spMk id="763924" creationId="{00000000-0000-0000-0000-000000000000}"/>
          </ac:spMkLst>
        </pc:spChg>
      </pc:sldChg>
      <pc:sldChg chg="add del">
        <pc:chgData name="Tonk, Robin - Ext" userId="1eb7d846-3e66-4cd1-9704-295d36f81bae" providerId="ADAL" clId="{67430211-D588-464D-B3CA-C1EA2F60AEE6}" dt="2024-04-02T19:05:41.577" v="1385" actId="47"/>
        <pc:sldMkLst>
          <pc:docMk/>
          <pc:sldMk cId="2335812608" sldId="2771"/>
        </pc:sldMkLst>
      </pc:sldChg>
      <pc:sldChg chg="modSp">
        <pc:chgData name="Tonk, Robin - Ext" userId="1eb7d846-3e66-4cd1-9704-295d36f81bae" providerId="ADAL" clId="{67430211-D588-464D-B3CA-C1EA2F60AEE6}" dt="2024-04-02T16:54:11.322" v="558"/>
        <pc:sldMkLst>
          <pc:docMk/>
          <pc:sldMk cId="1562484837" sldId="3847"/>
        </pc:sldMkLst>
        <pc:spChg chg="mod">
          <ac:chgData name="Tonk, Robin - Ext" userId="1eb7d846-3e66-4cd1-9704-295d36f81bae" providerId="ADAL" clId="{67430211-D588-464D-B3CA-C1EA2F60AEE6}" dt="2024-04-02T16:54:11.322" v="558"/>
          <ac:spMkLst>
            <pc:docMk/>
            <pc:sldMk cId="1562484837" sldId="3847"/>
            <ac:spMk id="2" creationId="{28BAC361-0D7A-DC05-86B5-6DD77D322F5B}"/>
          </ac:spMkLst>
        </pc:spChg>
      </pc:sldChg>
      <pc:sldChg chg="del">
        <pc:chgData name="Tonk, Robin - Ext" userId="1eb7d846-3e66-4cd1-9704-295d36f81bae" providerId="ADAL" clId="{67430211-D588-464D-B3CA-C1EA2F60AEE6}" dt="2024-04-02T19:05:28.065" v="1370" actId="47"/>
        <pc:sldMkLst>
          <pc:docMk/>
          <pc:sldMk cId="1127649784" sldId="3851"/>
        </pc:sldMkLst>
      </pc:sldChg>
      <pc:sldChg chg="del">
        <pc:chgData name="Tonk, Robin - Ext" userId="1eb7d846-3e66-4cd1-9704-295d36f81bae" providerId="ADAL" clId="{67430211-D588-464D-B3CA-C1EA2F60AEE6}" dt="2024-04-02T19:05:29.222" v="1372" actId="47"/>
        <pc:sldMkLst>
          <pc:docMk/>
          <pc:sldMk cId="3858552567" sldId="3852"/>
        </pc:sldMkLst>
      </pc:sldChg>
      <pc:sldChg chg="del">
        <pc:chgData name="Tonk, Robin - Ext" userId="1eb7d846-3e66-4cd1-9704-295d36f81bae" providerId="ADAL" clId="{67430211-D588-464D-B3CA-C1EA2F60AEE6}" dt="2024-04-02T19:05:30.372" v="1373" actId="47"/>
        <pc:sldMkLst>
          <pc:docMk/>
          <pc:sldMk cId="2462985519" sldId="3853"/>
        </pc:sldMkLst>
      </pc:sldChg>
      <pc:sldChg chg="del">
        <pc:chgData name="Tonk, Robin - Ext" userId="1eb7d846-3e66-4cd1-9704-295d36f81bae" providerId="ADAL" clId="{67430211-D588-464D-B3CA-C1EA2F60AEE6}" dt="2024-04-02T19:05:32.757" v="1374" actId="47"/>
        <pc:sldMkLst>
          <pc:docMk/>
          <pc:sldMk cId="2564683843" sldId="3855"/>
        </pc:sldMkLst>
      </pc:sldChg>
      <pc:sldChg chg="del">
        <pc:chgData name="Tonk, Robin - Ext" userId="1eb7d846-3e66-4cd1-9704-295d36f81bae" providerId="ADAL" clId="{67430211-D588-464D-B3CA-C1EA2F60AEE6}" dt="2024-04-02T19:05:33.583" v="1375" actId="47"/>
        <pc:sldMkLst>
          <pc:docMk/>
          <pc:sldMk cId="2424400949" sldId="3857"/>
        </pc:sldMkLst>
      </pc:sldChg>
      <pc:sldChg chg="del">
        <pc:chgData name="Tonk, Robin - Ext" userId="1eb7d846-3e66-4cd1-9704-295d36f81bae" providerId="ADAL" clId="{67430211-D588-464D-B3CA-C1EA2F60AEE6}" dt="2024-04-02T19:05:34.397" v="1377" actId="47"/>
        <pc:sldMkLst>
          <pc:docMk/>
          <pc:sldMk cId="271593976" sldId="3862"/>
        </pc:sldMkLst>
      </pc:sldChg>
      <pc:sldChg chg="del">
        <pc:chgData name="Tonk, Robin - Ext" userId="1eb7d846-3e66-4cd1-9704-295d36f81bae" providerId="ADAL" clId="{67430211-D588-464D-B3CA-C1EA2F60AEE6}" dt="2024-04-02T19:05:34.933" v="1378" actId="47"/>
        <pc:sldMkLst>
          <pc:docMk/>
          <pc:sldMk cId="3341009853" sldId="3864"/>
        </pc:sldMkLst>
      </pc:sldChg>
      <pc:sldChg chg="del">
        <pc:chgData name="Tonk, Robin - Ext" userId="1eb7d846-3e66-4cd1-9704-295d36f81bae" providerId="ADAL" clId="{67430211-D588-464D-B3CA-C1EA2F60AEE6}" dt="2024-04-02T19:05:33.938" v="1376" actId="47"/>
        <pc:sldMkLst>
          <pc:docMk/>
          <pc:sldMk cId="3354045969" sldId="3865"/>
        </pc:sldMkLst>
      </pc:sldChg>
      <pc:sldChg chg="del">
        <pc:chgData name="Tonk, Robin - Ext" userId="1eb7d846-3e66-4cd1-9704-295d36f81bae" providerId="ADAL" clId="{67430211-D588-464D-B3CA-C1EA2F60AEE6}" dt="2024-04-02T19:05:35.432" v="1379" actId="47"/>
        <pc:sldMkLst>
          <pc:docMk/>
          <pc:sldMk cId="3740019291" sldId="3866"/>
        </pc:sldMkLst>
      </pc:sldChg>
      <pc:sldChg chg="del">
        <pc:chgData name="Tonk, Robin - Ext" userId="1eb7d846-3e66-4cd1-9704-295d36f81bae" providerId="ADAL" clId="{67430211-D588-464D-B3CA-C1EA2F60AEE6}" dt="2024-04-02T19:05:35.937" v="1380" actId="47"/>
        <pc:sldMkLst>
          <pc:docMk/>
          <pc:sldMk cId="2545980009" sldId="3867"/>
        </pc:sldMkLst>
      </pc:sldChg>
      <pc:sldChg chg="del">
        <pc:chgData name="Tonk, Robin - Ext" userId="1eb7d846-3e66-4cd1-9704-295d36f81bae" providerId="ADAL" clId="{67430211-D588-464D-B3CA-C1EA2F60AEE6}" dt="2024-04-02T19:05:36.413" v="1381" actId="47"/>
        <pc:sldMkLst>
          <pc:docMk/>
          <pc:sldMk cId="3317688460" sldId="3868"/>
        </pc:sldMkLst>
      </pc:sldChg>
      <pc:sldChg chg="del">
        <pc:chgData name="Tonk, Robin - Ext" userId="1eb7d846-3e66-4cd1-9704-295d36f81bae" providerId="ADAL" clId="{67430211-D588-464D-B3CA-C1EA2F60AEE6}" dt="2024-04-02T19:05:36.897" v="1382" actId="47"/>
        <pc:sldMkLst>
          <pc:docMk/>
          <pc:sldMk cId="730098606" sldId="3869"/>
        </pc:sldMkLst>
      </pc:sldChg>
      <pc:sldChg chg="del">
        <pc:chgData name="Tonk, Robin - Ext" userId="1eb7d846-3e66-4cd1-9704-295d36f81bae" providerId="ADAL" clId="{67430211-D588-464D-B3CA-C1EA2F60AEE6}" dt="2024-04-02T19:05:38.353" v="1384" actId="47"/>
        <pc:sldMkLst>
          <pc:docMk/>
          <pc:sldMk cId="367021173" sldId="3872"/>
        </pc:sldMkLst>
      </pc:sldChg>
      <pc:sldChg chg="del">
        <pc:chgData name="Tonk, Robin - Ext" userId="1eb7d846-3e66-4cd1-9704-295d36f81bae" providerId="ADAL" clId="{67430211-D588-464D-B3CA-C1EA2F60AEE6}" dt="2024-04-02T19:05:25.564" v="1366" actId="47"/>
        <pc:sldMkLst>
          <pc:docMk/>
          <pc:sldMk cId="3726657136" sldId="3874"/>
        </pc:sldMkLst>
      </pc:sldChg>
      <pc:sldChg chg="del">
        <pc:chgData name="Tonk, Robin - Ext" userId="1eb7d846-3e66-4cd1-9704-295d36f81bae" providerId="ADAL" clId="{67430211-D588-464D-B3CA-C1EA2F60AEE6}" dt="2024-04-02T19:05:26.698" v="1368" actId="47"/>
        <pc:sldMkLst>
          <pc:docMk/>
          <pc:sldMk cId="1992884483" sldId="3875"/>
        </pc:sldMkLst>
      </pc:sldChg>
      <pc:sldChg chg="modSp del">
        <pc:chgData name="Tonk, Robin - Ext" userId="1eb7d846-3e66-4cd1-9704-295d36f81bae" providerId="ADAL" clId="{67430211-D588-464D-B3CA-C1EA2F60AEE6}" dt="2024-04-02T19:05:26.028" v="1367" actId="47"/>
        <pc:sldMkLst>
          <pc:docMk/>
          <pc:sldMk cId="4140686775" sldId="3876"/>
        </pc:sldMkLst>
        <pc:spChg chg="mod">
          <ac:chgData name="Tonk, Robin - Ext" userId="1eb7d846-3e66-4cd1-9704-295d36f81bae" providerId="ADAL" clId="{67430211-D588-464D-B3CA-C1EA2F60AEE6}" dt="2024-04-02T16:54:11.322" v="558"/>
          <ac:spMkLst>
            <pc:docMk/>
            <pc:sldMk cId="4140686775" sldId="3876"/>
            <ac:spMk id="3" creationId="{4CF092CD-EB39-51CF-6CBE-855538CEAEAB}"/>
          </ac:spMkLst>
        </pc:spChg>
      </pc:sldChg>
      <pc:sldChg chg="modSp del mod">
        <pc:chgData name="Tonk, Robin - Ext" userId="1eb7d846-3e66-4cd1-9704-295d36f81bae" providerId="ADAL" clId="{67430211-D588-464D-B3CA-C1EA2F60AEE6}" dt="2024-04-02T16:31:00.770" v="368" actId="47"/>
        <pc:sldMkLst>
          <pc:docMk/>
          <pc:sldMk cId="4198554165" sldId="3877"/>
        </pc:sldMkLst>
        <pc:spChg chg="mod">
          <ac:chgData name="Tonk, Robin - Ext" userId="1eb7d846-3e66-4cd1-9704-295d36f81bae" providerId="ADAL" clId="{67430211-D588-464D-B3CA-C1EA2F60AEE6}" dt="2024-04-02T16:13:22.591" v="165" actId="20577"/>
          <ac:spMkLst>
            <pc:docMk/>
            <pc:sldMk cId="4198554165" sldId="3877"/>
            <ac:spMk id="3" creationId="{98226617-585B-21A1-C4BA-58DE01C7A570}"/>
          </ac:spMkLst>
        </pc:spChg>
      </pc:sldChg>
      <pc:sldChg chg="addSp modSp mod">
        <pc:chgData name="Tonk, Robin - Ext" userId="1eb7d846-3e66-4cd1-9704-295d36f81bae" providerId="ADAL" clId="{67430211-D588-464D-B3CA-C1EA2F60AEE6}" dt="2024-04-02T19:15:26.314" v="1528" actId="5793"/>
        <pc:sldMkLst>
          <pc:docMk/>
          <pc:sldMk cId="1554602840" sldId="3879"/>
        </pc:sldMkLst>
        <pc:spChg chg="mod">
          <ac:chgData name="Tonk, Robin - Ext" userId="1eb7d846-3e66-4cd1-9704-295d36f81bae" providerId="ADAL" clId="{67430211-D588-464D-B3CA-C1EA2F60AEE6}" dt="2024-04-02T19:15:26.314" v="1528" actId="5793"/>
          <ac:spMkLst>
            <pc:docMk/>
            <pc:sldMk cId="1554602840" sldId="3879"/>
            <ac:spMk id="2" creationId="{AC0EC7E8-5C61-34FA-3DC5-5FBD6C02B748}"/>
          </ac:spMkLst>
        </pc:spChg>
        <pc:spChg chg="add mod">
          <ac:chgData name="Tonk, Robin - Ext" userId="1eb7d846-3e66-4cd1-9704-295d36f81bae" providerId="ADAL" clId="{67430211-D588-464D-B3CA-C1EA2F60AEE6}" dt="2024-04-02T19:07:10.041" v="1413" actId="1076"/>
          <ac:spMkLst>
            <pc:docMk/>
            <pc:sldMk cId="1554602840" sldId="3879"/>
            <ac:spMk id="4" creationId="{6F78C72D-38CE-2E6A-F477-BDED796D4C9C}"/>
          </ac:spMkLst>
        </pc:spChg>
        <pc:spChg chg="add mod ord">
          <ac:chgData name="Tonk, Robin - Ext" userId="1eb7d846-3e66-4cd1-9704-295d36f81bae" providerId="ADAL" clId="{67430211-D588-464D-B3CA-C1EA2F60AEE6}" dt="2024-04-02T19:13:14.827" v="1500" actId="1035"/>
          <ac:spMkLst>
            <pc:docMk/>
            <pc:sldMk cId="1554602840" sldId="3879"/>
            <ac:spMk id="5" creationId="{8A863148-2CCB-0B5E-905C-B78F38360820}"/>
          </ac:spMkLst>
        </pc:spChg>
        <pc:spChg chg="mod">
          <ac:chgData name="Tonk, Robin - Ext" userId="1eb7d846-3e66-4cd1-9704-295d36f81bae" providerId="ADAL" clId="{67430211-D588-464D-B3CA-C1EA2F60AEE6}" dt="2024-04-02T19:11:18.259" v="1482" actId="1076"/>
          <ac:spMkLst>
            <pc:docMk/>
            <pc:sldMk cId="1554602840" sldId="3879"/>
            <ac:spMk id="6" creationId="{EAE302ED-44B7-B205-CCE3-3EC19686EDBA}"/>
          </ac:spMkLst>
        </pc:spChg>
        <pc:spChg chg="add mod ord">
          <ac:chgData name="Tonk, Robin - Ext" userId="1eb7d846-3e66-4cd1-9704-295d36f81bae" providerId="ADAL" clId="{67430211-D588-464D-B3CA-C1EA2F60AEE6}" dt="2024-04-02T19:12:04.636" v="1487" actId="207"/>
          <ac:spMkLst>
            <pc:docMk/>
            <pc:sldMk cId="1554602840" sldId="3879"/>
            <ac:spMk id="7" creationId="{18F9172D-1385-DC92-6688-EAFE0C2C64ED}"/>
          </ac:spMkLst>
        </pc:spChg>
        <pc:spChg chg="add mod ord">
          <ac:chgData name="Tonk, Robin - Ext" userId="1eb7d846-3e66-4cd1-9704-295d36f81bae" providerId="ADAL" clId="{67430211-D588-464D-B3CA-C1EA2F60AEE6}" dt="2024-04-02T19:12:38.186" v="1489" actId="207"/>
          <ac:spMkLst>
            <pc:docMk/>
            <pc:sldMk cId="1554602840" sldId="3879"/>
            <ac:spMk id="8" creationId="{7932A651-7D4B-A3EA-5BB1-DD422FD6C36A}"/>
          </ac:spMkLst>
        </pc:spChg>
        <pc:spChg chg="mod">
          <ac:chgData name="Tonk, Robin - Ext" userId="1eb7d846-3e66-4cd1-9704-295d36f81bae" providerId="ADAL" clId="{67430211-D588-464D-B3CA-C1EA2F60AEE6}" dt="2024-04-02T19:11:14.545" v="1481" actId="1076"/>
          <ac:spMkLst>
            <pc:docMk/>
            <pc:sldMk cId="1554602840" sldId="3879"/>
            <ac:spMk id="11" creationId="{04CEF579-9264-844A-F885-17A8D8FFA651}"/>
          </ac:spMkLst>
        </pc:spChg>
        <pc:spChg chg="mod">
          <ac:chgData name="Tonk, Robin - Ext" userId="1eb7d846-3e66-4cd1-9704-295d36f81bae" providerId="ADAL" clId="{67430211-D588-464D-B3CA-C1EA2F60AEE6}" dt="2024-04-02T19:11:28.315" v="1485" actId="1076"/>
          <ac:spMkLst>
            <pc:docMk/>
            <pc:sldMk cId="1554602840" sldId="3879"/>
            <ac:spMk id="15" creationId="{34D0DADB-0E9E-46FB-5460-D1A1238E9777}"/>
          </ac:spMkLst>
        </pc:spChg>
        <pc:spChg chg="mod">
          <ac:chgData name="Tonk, Robin - Ext" userId="1eb7d846-3e66-4cd1-9704-295d36f81bae" providerId="ADAL" clId="{67430211-D588-464D-B3CA-C1EA2F60AEE6}" dt="2024-04-02T19:06:12.312" v="1388" actId="1076"/>
          <ac:spMkLst>
            <pc:docMk/>
            <pc:sldMk cId="1554602840" sldId="3879"/>
            <ac:spMk id="20" creationId="{5E2DB0F0-A85D-EA39-37FA-76DA7C09E701}"/>
          </ac:spMkLst>
        </pc:spChg>
        <pc:spChg chg="mod">
          <ac:chgData name="Tonk, Robin - Ext" userId="1eb7d846-3e66-4cd1-9704-295d36f81bae" providerId="ADAL" clId="{67430211-D588-464D-B3CA-C1EA2F60AEE6}" dt="2024-04-02T19:11:24.570" v="1484" actId="1076"/>
          <ac:spMkLst>
            <pc:docMk/>
            <pc:sldMk cId="1554602840" sldId="3879"/>
            <ac:spMk id="23" creationId="{2DFB851D-2E4E-858B-2923-2EA8BA3C991F}"/>
          </ac:spMkLst>
        </pc:spChg>
      </pc:sldChg>
      <pc:sldChg chg="modSp del">
        <pc:chgData name="Tonk, Robin - Ext" userId="1eb7d846-3e66-4cd1-9704-295d36f81bae" providerId="ADAL" clId="{67430211-D588-464D-B3CA-C1EA2F60AEE6}" dt="2024-04-02T19:05:23.617" v="1365" actId="47"/>
        <pc:sldMkLst>
          <pc:docMk/>
          <pc:sldMk cId="2198579625" sldId="3880"/>
        </pc:sldMkLst>
        <pc:spChg chg="mod">
          <ac:chgData name="Tonk, Robin - Ext" userId="1eb7d846-3e66-4cd1-9704-295d36f81bae" providerId="ADAL" clId="{67430211-D588-464D-B3CA-C1EA2F60AEE6}" dt="2024-04-02T16:54:11.322" v="558"/>
          <ac:spMkLst>
            <pc:docMk/>
            <pc:sldMk cId="2198579625" sldId="3880"/>
            <ac:spMk id="2" creationId="{776F83EF-0827-C649-6991-E32EC66C37D4}"/>
          </ac:spMkLst>
        </pc:spChg>
      </pc:sldChg>
      <pc:sldChg chg="del">
        <pc:chgData name="Tonk, Robin - Ext" userId="1eb7d846-3e66-4cd1-9704-295d36f81bae" providerId="ADAL" clId="{67430211-D588-464D-B3CA-C1EA2F60AEE6}" dt="2024-04-02T19:05:37.577" v="1383" actId="47"/>
        <pc:sldMkLst>
          <pc:docMk/>
          <pc:sldMk cId="27678500" sldId="3882"/>
        </pc:sldMkLst>
      </pc:sldChg>
      <pc:sldChg chg="del">
        <pc:chgData name="Tonk, Robin - Ext" userId="1eb7d846-3e66-4cd1-9704-295d36f81bae" providerId="ADAL" clId="{67430211-D588-464D-B3CA-C1EA2F60AEE6}" dt="2024-04-02T19:05:28.583" v="1371" actId="47"/>
        <pc:sldMkLst>
          <pc:docMk/>
          <pc:sldMk cId="794721337" sldId="3894"/>
        </pc:sldMkLst>
      </pc:sldChg>
      <pc:sldChg chg="del">
        <pc:chgData name="Tonk, Robin - Ext" userId="1eb7d846-3e66-4cd1-9704-295d36f81bae" providerId="ADAL" clId="{67430211-D588-464D-B3CA-C1EA2F60AEE6}" dt="2024-04-02T19:05:22.039" v="1364" actId="47"/>
        <pc:sldMkLst>
          <pc:docMk/>
          <pc:sldMk cId="846457089" sldId="3895"/>
        </pc:sldMkLst>
      </pc:sldChg>
      <pc:sldChg chg="del">
        <pc:chgData name="Tonk, Robin - Ext" userId="1eb7d846-3e66-4cd1-9704-295d36f81bae" providerId="ADAL" clId="{67430211-D588-464D-B3CA-C1EA2F60AEE6}" dt="2024-04-02T19:05:27.257" v="1369" actId="47"/>
        <pc:sldMkLst>
          <pc:docMk/>
          <pc:sldMk cId="2328674618" sldId="3896"/>
        </pc:sldMkLst>
      </pc:sldChg>
      <pc:sldChg chg="modSp mod">
        <pc:chgData name="Tonk, Robin - Ext" userId="1eb7d846-3e66-4cd1-9704-295d36f81bae" providerId="ADAL" clId="{67430211-D588-464D-B3CA-C1EA2F60AEE6}" dt="2024-04-02T20:19:58.658" v="2563" actId="14100"/>
        <pc:sldMkLst>
          <pc:docMk/>
          <pc:sldMk cId="2397599402" sldId="3898"/>
        </pc:sldMkLst>
        <pc:spChg chg="mod">
          <ac:chgData name="Tonk, Robin - Ext" userId="1eb7d846-3e66-4cd1-9704-295d36f81bae" providerId="ADAL" clId="{67430211-D588-464D-B3CA-C1EA2F60AEE6}" dt="2024-04-02T20:19:58.658" v="2563" actId="14100"/>
          <ac:spMkLst>
            <pc:docMk/>
            <pc:sldMk cId="2397599402" sldId="3898"/>
            <ac:spMk id="3" creationId="{A56DE26D-25F3-543F-581A-0A58A457C1FA}"/>
          </ac:spMkLst>
        </pc:spChg>
      </pc:sldChg>
      <pc:sldChg chg="addSp delSp modSp mod ord">
        <pc:chgData name="Tonk, Robin - Ext" userId="1eb7d846-3e66-4cd1-9704-295d36f81bae" providerId="ADAL" clId="{67430211-D588-464D-B3CA-C1EA2F60AEE6}" dt="2024-04-02T19:56:35.542" v="2035" actId="108"/>
        <pc:sldMkLst>
          <pc:docMk/>
          <pc:sldMk cId="3745233890" sldId="3899"/>
        </pc:sldMkLst>
        <pc:spChg chg="mod">
          <ac:chgData name="Tonk, Robin - Ext" userId="1eb7d846-3e66-4cd1-9704-295d36f81bae" providerId="ADAL" clId="{67430211-D588-464D-B3CA-C1EA2F60AEE6}" dt="2024-04-02T17:43:14.462" v="703" actId="1076"/>
          <ac:spMkLst>
            <pc:docMk/>
            <pc:sldMk cId="3745233890" sldId="3899"/>
            <ac:spMk id="7" creationId="{B114A027-26B5-350D-9146-7B670AF7C72A}"/>
          </ac:spMkLst>
        </pc:spChg>
        <pc:spChg chg="mod">
          <ac:chgData name="Tonk, Robin - Ext" userId="1eb7d846-3e66-4cd1-9704-295d36f81bae" providerId="ADAL" clId="{67430211-D588-464D-B3CA-C1EA2F60AEE6}" dt="2024-04-02T19:56:35.542" v="2035" actId="108"/>
          <ac:spMkLst>
            <pc:docMk/>
            <pc:sldMk cId="3745233890" sldId="3899"/>
            <ac:spMk id="10" creationId="{C61D2A75-37DD-7BD9-0B32-F0424F82EFF4}"/>
          </ac:spMkLst>
        </pc:spChg>
        <pc:graphicFrameChg chg="mod">
          <ac:chgData name="Tonk, Robin - Ext" userId="1eb7d846-3e66-4cd1-9704-295d36f81bae" providerId="ADAL" clId="{67430211-D588-464D-B3CA-C1EA2F60AEE6}" dt="2024-04-02T17:45:12.360" v="730" actId="207"/>
          <ac:graphicFrameMkLst>
            <pc:docMk/>
            <pc:sldMk cId="3745233890" sldId="3899"/>
            <ac:graphicFrameMk id="6" creationId="{E9406857-28D7-C940-2109-3042C023F04A}"/>
          </ac:graphicFrameMkLst>
        </pc:graphicFrameChg>
        <pc:cxnChg chg="add mod">
          <ac:chgData name="Tonk, Robin - Ext" userId="1eb7d846-3e66-4cd1-9704-295d36f81bae" providerId="ADAL" clId="{67430211-D588-464D-B3CA-C1EA2F60AEE6}" dt="2024-04-02T17:43:35.881" v="716" actId="1038"/>
          <ac:cxnSpMkLst>
            <pc:docMk/>
            <pc:sldMk cId="3745233890" sldId="3899"/>
            <ac:cxnSpMk id="2" creationId="{DDA4DF8B-BF1B-A4C8-D314-E71BB483A1A5}"/>
          </ac:cxnSpMkLst>
        </pc:cxnChg>
        <pc:cxnChg chg="add del mod">
          <ac:chgData name="Tonk, Robin - Ext" userId="1eb7d846-3e66-4cd1-9704-295d36f81bae" providerId="ADAL" clId="{67430211-D588-464D-B3CA-C1EA2F60AEE6}" dt="2024-04-02T17:43:24.047" v="708" actId="1076"/>
          <ac:cxnSpMkLst>
            <pc:docMk/>
            <pc:sldMk cId="3745233890" sldId="3899"/>
            <ac:cxnSpMk id="9" creationId="{D9D603E1-8F5F-2551-A627-AF34D78D33A7}"/>
          </ac:cxnSpMkLst>
        </pc:cxnChg>
      </pc:sldChg>
      <pc:sldChg chg="delSp add del mod">
        <pc:chgData name="Tonk, Robin - Ext" userId="1eb7d846-3e66-4cd1-9704-295d36f81bae" providerId="ADAL" clId="{67430211-D588-464D-B3CA-C1EA2F60AEE6}" dt="2024-04-02T18:57:21.313" v="1213" actId="47"/>
        <pc:sldMkLst>
          <pc:docMk/>
          <pc:sldMk cId="2821879112" sldId="3900"/>
        </pc:sldMkLst>
        <pc:graphicFrameChg chg="del">
          <ac:chgData name="Tonk, Robin - Ext" userId="1eb7d846-3e66-4cd1-9704-295d36f81bae" providerId="ADAL" clId="{67430211-D588-464D-B3CA-C1EA2F60AEE6}" dt="2024-04-02T18:32:42.628" v="1117" actId="478"/>
          <ac:graphicFrameMkLst>
            <pc:docMk/>
            <pc:sldMk cId="2821879112" sldId="3900"/>
            <ac:graphicFrameMk id="2" creationId="{263A9881-606E-EDD3-3C90-3448083A0FE3}"/>
          </ac:graphicFrameMkLst>
        </pc:graphicFrameChg>
      </pc:sldChg>
      <pc:sldChg chg="addSp delSp modSp new del mod ord">
        <pc:chgData name="Tonk, Robin - Ext" userId="1eb7d846-3e66-4cd1-9704-295d36f81bae" providerId="ADAL" clId="{67430211-D588-464D-B3CA-C1EA2F60AEE6}" dt="2024-04-02T16:51:40.291" v="541" actId="47"/>
        <pc:sldMkLst>
          <pc:docMk/>
          <pc:sldMk cId="1245959834" sldId="3901"/>
        </pc:sldMkLst>
        <pc:spChg chg="del">
          <ac:chgData name="Tonk, Robin - Ext" userId="1eb7d846-3e66-4cd1-9704-295d36f81bae" providerId="ADAL" clId="{67430211-D588-464D-B3CA-C1EA2F60AEE6}" dt="2024-04-02T12:37:54.810" v="9" actId="478"/>
          <ac:spMkLst>
            <pc:docMk/>
            <pc:sldMk cId="1245959834" sldId="3901"/>
            <ac:spMk id="2" creationId="{4E477C9A-9210-F370-BC48-5C6B6C16C8F9}"/>
          </ac:spMkLst>
        </pc:spChg>
        <pc:spChg chg="add mod">
          <ac:chgData name="Tonk, Robin - Ext" userId="1eb7d846-3e66-4cd1-9704-295d36f81bae" providerId="ADAL" clId="{67430211-D588-464D-B3CA-C1EA2F60AEE6}" dt="2024-04-02T16:04:06.076" v="113"/>
          <ac:spMkLst>
            <pc:docMk/>
            <pc:sldMk cId="1245959834" sldId="3901"/>
            <ac:spMk id="4" creationId="{899F6AE4-657D-D25C-0942-7553338EA984}"/>
          </ac:spMkLst>
        </pc:spChg>
      </pc:sldChg>
      <pc:sldChg chg="addSp delSp new del mod">
        <pc:chgData name="Tonk, Robin - Ext" userId="1eb7d846-3e66-4cd1-9704-295d36f81bae" providerId="ADAL" clId="{67430211-D588-464D-B3CA-C1EA2F60AEE6}" dt="2024-04-02T12:35:22.709" v="5" actId="680"/>
        <pc:sldMkLst>
          <pc:docMk/>
          <pc:sldMk cId="2366172608" sldId="3901"/>
        </pc:sldMkLst>
        <pc:spChg chg="add del">
          <ac:chgData name="Tonk, Robin - Ext" userId="1eb7d846-3e66-4cd1-9704-295d36f81bae" providerId="ADAL" clId="{67430211-D588-464D-B3CA-C1EA2F60AEE6}" dt="2024-04-02T12:35:22.024" v="4" actId="478"/>
          <ac:spMkLst>
            <pc:docMk/>
            <pc:sldMk cId="2366172608" sldId="3901"/>
            <ac:spMk id="2" creationId="{FA260CCB-3FAF-1E8C-19D1-B47A4359ED59}"/>
          </ac:spMkLst>
        </pc:spChg>
      </pc:sldChg>
      <pc:sldChg chg="add del">
        <pc:chgData name="Tonk, Robin - Ext" userId="1eb7d846-3e66-4cd1-9704-295d36f81bae" providerId="ADAL" clId="{67430211-D588-464D-B3CA-C1EA2F60AEE6}" dt="2024-04-02T12:35:12.089" v="1" actId="2890"/>
        <pc:sldMkLst>
          <pc:docMk/>
          <pc:sldMk cId="3313907772" sldId="3901"/>
        </pc:sldMkLst>
      </pc:sldChg>
      <pc:sldChg chg="addSp delSp modSp new mod ord">
        <pc:chgData name="Tonk, Robin - Ext" userId="1eb7d846-3e66-4cd1-9704-295d36f81bae" providerId="ADAL" clId="{67430211-D588-464D-B3CA-C1EA2F60AEE6}" dt="2024-04-02T20:27:17.469" v="2632" actId="20577"/>
        <pc:sldMkLst>
          <pc:docMk/>
          <pc:sldMk cId="1789827479" sldId="3902"/>
        </pc:sldMkLst>
        <pc:spChg chg="del">
          <ac:chgData name="Tonk, Robin - Ext" userId="1eb7d846-3e66-4cd1-9704-295d36f81bae" providerId="ADAL" clId="{67430211-D588-464D-B3CA-C1EA2F60AEE6}" dt="2024-04-02T16:31:08.033" v="372" actId="478"/>
          <ac:spMkLst>
            <pc:docMk/>
            <pc:sldMk cId="1789827479" sldId="3902"/>
            <ac:spMk id="2" creationId="{AF28B871-6A2A-BE93-A22B-BBB365DCADBB}"/>
          </ac:spMkLst>
        </pc:spChg>
        <pc:spChg chg="add del mod">
          <ac:chgData name="Tonk, Robin - Ext" userId="1eb7d846-3e66-4cd1-9704-295d36f81bae" providerId="ADAL" clId="{67430211-D588-464D-B3CA-C1EA2F60AEE6}" dt="2024-04-02T20:25:46.285" v="2588"/>
          <ac:spMkLst>
            <pc:docMk/>
            <pc:sldMk cId="1789827479" sldId="3902"/>
            <ac:spMk id="2" creationId="{DFEC5593-6FB6-F968-D3E9-FE3B04D364F0}"/>
          </ac:spMkLst>
        </pc:spChg>
        <pc:spChg chg="mod">
          <ac:chgData name="Tonk, Robin - Ext" userId="1eb7d846-3e66-4cd1-9704-295d36f81bae" providerId="ADAL" clId="{67430211-D588-464D-B3CA-C1EA2F60AEE6}" dt="2024-04-02T20:27:17.469" v="2632" actId="20577"/>
          <ac:spMkLst>
            <pc:docMk/>
            <pc:sldMk cId="1789827479" sldId="3902"/>
            <ac:spMk id="3" creationId="{F389ED97-3941-1EF7-9C5B-5F2AA62B663B}"/>
          </ac:spMkLst>
        </pc:spChg>
        <pc:spChg chg="add del mod">
          <ac:chgData name="Tonk, Robin - Ext" userId="1eb7d846-3e66-4cd1-9704-295d36f81bae" providerId="ADAL" clId="{67430211-D588-464D-B3CA-C1EA2F60AEE6}" dt="2024-04-02T20:25:57.056" v="2592" actId="478"/>
          <ac:spMkLst>
            <pc:docMk/>
            <pc:sldMk cId="1789827479" sldId="3902"/>
            <ac:spMk id="4" creationId="{54B7E89A-F2DB-F82C-0A5D-3533591905B2}"/>
          </ac:spMkLst>
        </pc:spChg>
        <pc:spChg chg="add del mod">
          <ac:chgData name="Tonk, Robin - Ext" userId="1eb7d846-3e66-4cd1-9704-295d36f81bae" providerId="ADAL" clId="{67430211-D588-464D-B3CA-C1EA2F60AEE6}" dt="2024-04-02T20:25:42.444" v="2584" actId="21"/>
          <ac:spMkLst>
            <pc:docMk/>
            <pc:sldMk cId="1789827479" sldId="3902"/>
            <ac:spMk id="5" creationId="{44FC2E12-1825-5DE0-8B02-88108A8915F1}"/>
          </ac:spMkLst>
        </pc:spChg>
        <pc:spChg chg="add mod">
          <ac:chgData name="Tonk, Robin - Ext" userId="1eb7d846-3e66-4cd1-9704-295d36f81bae" providerId="ADAL" clId="{67430211-D588-464D-B3CA-C1EA2F60AEE6}" dt="2024-04-02T20:26:45.290" v="2607" actId="123"/>
          <ac:spMkLst>
            <pc:docMk/>
            <pc:sldMk cId="1789827479" sldId="3902"/>
            <ac:spMk id="7" creationId="{DB6BCB4D-E1A7-9157-0A47-272E711467FD}"/>
          </ac:spMkLst>
        </pc:spChg>
        <pc:spChg chg="add del mod ord">
          <ac:chgData name="Tonk, Robin - Ext" userId="1eb7d846-3e66-4cd1-9704-295d36f81bae" providerId="ADAL" clId="{67430211-D588-464D-B3CA-C1EA2F60AEE6}" dt="2024-04-02T20:24:09.787" v="2565" actId="478"/>
          <ac:spMkLst>
            <pc:docMk/>
            <pc:sldMk cId="1789827479" sldId="3902"/>
            <ac:spMk id="8" creationId="{B7B5F7E9-59A1-77E6-DD8C-9EAA15AB186A}"/>
          </ac:spMkLst>
        </pc:spChg>
        <pc:spChg chg="add del mod">
          <ac:chgData name="Tonk, Robin - Ext" userId="1eb7d846-3e66-4cd1-9704-295d36f81bae" providerId="ADAL" clId="{67430211-D588-464D-B3CA-C1EA2F60AEE6}" dt="2024-04-02T20:24:23.091" v="2570" actId="478"/>
          <ac:spMkLst>
            <pc:docMk/>
            <pc:sldMk cId="1789827479" sldId="3902"/>
            <ac:spMk id="9" creationId="{E6EA491A-4D5A-079F-EB56-3BB06D1FE9E3}"/>
          </ac:spMkLst>
        </pc:spChg>
        <pc:spChg chg="add del">
          <ac:chgData name="Tonk, Robin - Ext" userId="1eb7d846-3e66-4cd1-9704-295d36f81bae" providerId="ADAL" clId="{67430211-D588-464D-B3CA-C1EA2F60AEE6}" dt="2024-04-02T16:46:17.570" v="475" actId="21"/>
          <ac:spMkLst>
            <pc:docMk/>
            <pc:sldMk cId="1789827479" sldId="3902"/>
            <ac:spMk id="10" creationId="{1C11FE64-1F1E-7DC6-5A95-AFFA3278EAEE}"/>
          </ac:spMkLst>
        </pc:spChg>
        <pc:spChg chg="add del mod ord">
          <ac:chgData name="Tonk, Robin - Ext" userId="1eb7d846-3e66-4cd1-9704-295d36f81bae" providerId="ADAL" clId="{67430211-D588-464D-B3CA-C1EA2F60AEE6}" dt="2024-04-02T20:24:07.728" v="2564" actId="478"/>
          <ac:spMkLst>
            <pc:docMk/>
            <pc:sldMk cId="1789827479" sldId="3902"/>
            <ac:spMk id="11" creationId="{9CEC9A91-ED3E-3C8C-32BA-E46399C5568D}"/>
          </ac:spMkLst>
        </pc:spChg>
        <pc:spChg chg="add del mod ord">
          <ac:chgData name="Tonk, Robin - Ext" userId="1eb7d846-3e66-4cd1-9704-295d36f81bae" providerId="ADAL" clId="{67430211-D588-464D-B3CA-C1EA2F60AEE6}" dt="2024-04-02T20:24:19.373" v="2569" actId="478"/>
          <ac:spMkLst>
            <pc:docMk/>
            <pc:sldMk cId="1789827479" sldId="3902"/>
            <ac:spMk id="12" creationId="{C51C1681-5809-1994-EF03-8C94EDEEF4A8}"/>
          </ac:spMkLst>
        </pc:spChg>
        <pc:graphicFrameChg chg="add del modGraphic">
          <ac:chgData name="Tonk, Robin - Ext" userId="1eb7d846-3e66-4cd1-9704-295d36f81bae" providerId="ADAL" clId="{67430211-D588-464D-B3CA-C1EA2F60AEE6}" dt="2024-04-02T16:50:32.505" v="533" actId="1032"/>
          <ac:graphicFrameMkLst>
            <pc:docMk/>
            <pc:sldMk cId="1789827479" sldId="3902"/>
            <ac:graphicFrameMk id="13" creationId="{B2844198-5AF7-E37B-1D30-6E4B61FFE66F}"/>
          </ac:graphicFrameMkLst>
        </pc:graphicFrameChg>
        <pc:picChg chg="add del">
          <ac:chgData name="Tonk, Robin - Ext" userId="1eb7d846-3e66-4cd1-9704-295d36f81bae" providerId="ADAL" clId="{67430211-D588-464D-B3CA-C1EA2F60AEE6}" dt="2024-04-02T19:55:55.164" v="2029" actId="22"/>
          <ac:picMkLst>
            <pc:docMk/>
            <pc:sldMk cId="1789827479" sldId="3902"/>
            <ac:picMk id="15" creationId="{E1AC65DF-0563-18C2-F3F0-AB85006561D9}"/>
          </ac:picMkLst>
        </pc:picChg>
      </pc:sldChg>
      <pc:sldChg chg="addSp delSp modSp add del mod ord modAnim">
        <pc:chgData name="Tonk, Robin - Ext" userId="1eb7d846-3e66-4cd1-9704-295d36f81bae" providerId="ADAL" clId="{67430211-D588-464D-B3CA-C1EA2F60AEE6}" dt="2024-04-02T19:56:31.762" v="2034" actId="108"/>
        <pc:sldMkLst>
          <pc:docMk/>
          <pc:sldMk cId="918938568" sldId="2147308469"/>
        </pc:sldMkLst>
        <pc:spChg chg="add mod">
          <ac:chgData name="Tonk, Robin - Ext" userId="1eb7d846-3e66-4cd1-9704-295d36f81bae" providerId="ADAL" clId="{67430211-D588-464D-B3CA-C1EA2F60AEE6}" dt="2024-04-02T19:56:31.762" v="2034" actId="108"/>
          <ac:spMkLst>
            <pc:docMk/>
            <pc:sldMk cId="918938568" sldId="2147308469"/>
            <ac:spMk id="2" creationId="{7F004442-D98C-DC2B-3DD9-3BB870855DE5}"/>
          </ac:spMkLst>
        </pc:spChg>
        <pc:spChg chg="del">
          <ac:chgData name="Tonk, Robin - Ext" userId="1eb7d846-3e66-4cd1-9704-295d36f81bae" providerId="ADAL" clId="{67430211-D588-464D-B3CA-C1EA2F60AEE6}" dt="2024-04-02T16:54:54.938" v="560" actId="478"/>
          <ac:spMkLst>
            <pc:docMk/>
            <pc:sldMk cId="918938568" sldId="2147308469"/>
            <ac:spMk id="58" creationId="{4FCBB870-FD84-4EF8-8629-85E2872DE994}"/>
          </ac:spMkLst>
        </pc:spChg>
      </pc:sldChg>
      <pc:sldChg chg="delSp modSp add mod ord">
        <pc:chgData name="Tonk, Robin - Ext" userId="1eb7d846-3e66-4cd1-9704-295d36f81bae" providerId="ADAL" clId="{67430211-D588-464D-B3CA-C1EA2F60AEE6}" dt="2024-04-02T18:34:46.863" v="1127"/>
        <pc:sldMkLst>
          <pc:docMk/>
          <pc:sldMk cId="1669693266" sldId="2147308470"/>
        </pc:sldMkLst>
        <pc:spChg chg="mod">
          <ac:chgData name="Tonk, Robin - Ext" userId="1eb7d846-3e66-4cd1-9704-295d36f81bae" providerId="ADAL" clId="{67430211-D588-464D-B3CA-C1EA2F60AEE6}" dt="2024-04-02T17:57:29.969" v="939" actId="20577"/>
          <ac:spMkLst>
            <pc:docMk/>
            <pc:sldMk cId="1669693266" sldId="2147308470"/>
            <ac:spMk id="2" creationId="{9F7FC19F-43AD-07AF-1DC6-65B15B99B2F8}"/>
          </ac:spMkLst>
        </pc:spChg>
        <pc:spChg chg="del">
          <ac:chgData name="Tonk, Robin - Ext" userId="1eb7d846-3e66-4cd1-9704-295d36f81bae" providerId="ADAL" clId="{67430211-D588-464D-B3CA-C1EA2F60AEE6}" dt="2024-04-02T17:49:47.939" v="739" actId="478"/>
          <ac:spMkLst>
            <pc:docMk/>
            <pc:sldMk cId="1669693266" sldId="2147308470"/>
            <ac:spMk id="5" creationId="{0AEDCBCA-9414-9C51-E88E-C4FDEEE223EE}"/>
          </ac:spMkLst>
        </pc:spChg>
      </pc:sldChg>
      <pc:sldChg chg="addSp delSp modSp new add del mod ord modAnim">
        <pc:chgData name="Tonk, Robin - Ext" userId="1eb7d846-3e66-4cd1-9704-295d36f81bae" providerId="ADAL" clId="{67430211-D588-464D-B3CA-C1EA2F60AEE6}" dt="2024-04-02T18:57:09.169" v="1212" actId="14861"/>
        <pc:sldMkLst>
          <pc:docMk/>
          <pc:sldMk cId="2921178293" sldId="2147308471"/>
        </pc:sldMkLst>
        <pc:spChg chg="del">
          <ac:chgData name="Tonk, Robin - Ext" userId="1eb7d846-3e66-4cd1-9704-295d36f81bae" providerId="ADAL" clId="{67430211-D588-464D-B3CA-C1EA2F60AEE6}" dt="2024-04-02T17:52:00.469" v="788" actId="478"/>
          <ac:spMkLst>
            <pc:docMk/>
            <pc:sldMk cId="2921178293" sldId="2147308471"/>
            <ac:spMk id="2" creationId="{997A33FF-C14D-3850-EF4D-9AF7461FBF7C}"/>
          </ac:spMkLst>
        </pc:spChg>
        <pc:spChg chg="del">
          <ac:chgData name="Tonk, Robin - Ext" userId="1eb7d846-3e66-4cd1-9704-295d36f81bae" providerId="ADAL" clId="{67430211-D588-464D-B3CA-C1EA2F60AEE6}" dt="2024-04-02T17:51:56.227" v="787" actId="478"/>
          <ac:spMkLst>
            <pc:docMk/>
            <pc:sldMk cId="2921178293" sldId="2147308471"/>
            <ac:spMk id="3" creationId="{C588DBCF-8CE3-8E95-FA8C-25EDF8FF1D93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4" creationId="{571A7732-2113-69C3-74CA-CFA7DF49F641}"/>
          </ac:spMkLst>
        </pc:spChg>
        <pc:spChg chg="add mod">
          <ac:chgData name="Tonk, Robin - Ext" userId="1eb7d846-3e66-4cd1-9704-295d36f81bae" providerId="ADAL" clId="{67430211-D588-464D-B3CA-C1EA2F60AEE6}" dt="2024-04-02T17:58:43.772" v="955" actId="20577"/>
          <ac:spMkLst>
            <pc:docMk/>
            <pc:sldMk cId="2921178293" sldId="2147308471"/>
            <ac:spMk id="5" creationId="{43391337-19B4-47FC-73A5-70BAE55ACE4C}"/>
          </ac:spMkLst>
        </pc:spChg>
        <pc:spChg chg="add del mod">
          <ac:chgData name="Tonk, Robin - Ext" userId="1eb7d846-3e66-4cd1-9704-295d36f81bae" providerId="ADAL" clId="{67430211-D588-464D-B3CA-C1EA2F60AEE6}" dt="2024-04-02T17:56:22.213" v="936" actId="478"/>
          <ac:spMkLst>
            <pc:docMk/>
            <pc:sldMk cId="2921178293" sldId="2147308471"/>
            <ac:spMk id="6" creationId="{B06C03CB-6A65-544C-6148-5D5A0457146C}"/>
          </ac:spMkLst>
        </pc:spChg>
        <pc:spChg chg="add del mod">
          <ac:chgData name="Tonk, Robin - Ext" userId="1eb7d846-3e66-4cd1-9704-295d36f81bae" providerId="ADAL" clId="{67430211-D588-464D-B3CA-C1EA2F60AEE6}" dt="2024-04-02T17:52:55.404" v="840" actId="478"/>
          <ac:spMkLst>
            <pc:docMk/>
            <pc:sldMk cId="2921178293" sldId="2147308471"/>
            <ac:spMk id="7" creationId="{98891B87-6B37-F91D-D2FA-FBB9BA67ABBF}"/>
          </ac:spMkLst>
        </pc:spChg>
        <pc:spChg chg="add del mod">
          <ac:chgData name="Tonk, Robin - Ext" userId="1eb7d846-3e66-4cd1-9704-295d36f81bae" providerId="ADAL" clId="{67430211-D588-464D-B3CA-C1EA2F60AEE6}" dt="2024-04-02T17:52:48.496" v="824"/>
          <ac:spMkLst>
            <pc:docMk/>
            <pc:sldMk cId="2921178293" sldId="2147308471"/>
            <ac:spMk id="8" creationId="{F932CDFA-B669-220E-D10C-44CA88669908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9" creationId="{D7B929DD-D139-5601-1915-A907059EFF0A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0" creationId="{823D19F4-F424-2936-6932-32A6CF3C57FA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1" creationId="{9B2F2C50-D130-B3F9-BE19-A0928679B1E6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2" creationId="{376FCFC5-561E-4456-08F3-96C0B2CFB685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3" creationId="{81640286-41ED-8CBA-0F36-38331DE09A08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4" creationId="{380F28DE-4FE8-507A-3924-EC2D3E439FDF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5" creationId="{F7CD5C1C-798A-DC45-25CA-E856DF33D1F3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6" creationId="{0A046DDC-1245-8357-2069-033B8A802014}"/>
          </ac:spMkLst>
        </pc:spChg>
        <pc:spChg chg="add mod">
          <ac:chgData name="Tonk, Robin - Ext" userId="1eb7d846-3e66-4cd1-9704-295d36f81bae" providerId="ADAL" clId="{67430211-D588-464D-B3CA-C1EA2F60AEE6}" dt="2024-04-02T18:57:09.169" v="1212" actId="14861"/>
          <ac:spMkLst>
            <pc:docMk/>
            <pc:sldMk cId="2921178293" sldId="2147308471"/>
            <ac:spMk id="17" creationId="{48C56152-D63E-0E2F-2FF5-D883A546D9FA}"/>
          </ac:spMkLst>
        </pc:spChg>
        <pc:spChg chg="add mod">
          <ac:chgData name="Tonk, Robin - Ext" userId="1eb7d846-3e66-4cd1-9704-295d36f81bae" providerId="ADAL" clId="{67430211-D588-464D-B3CA-C1EA2F60AEE6}" dt="2024-04-02T18:15:28.824" v="1059" actId="207"/>
          <ac:spMkLst>
            <pc:docMk/>
            <pc:sldMk cId="2921178293" sldId="2147308471"/>
            <ac:spMk id="18" creationId="{8D42C7A7-F440-5933-6FCE-CF2C0106D0FE}"/>
          </ac:spMkLst>
        </pc:spChg>
        <pc:spChg chg="add mod">
          <ac:chgData name="Tonk, Robin - Ext" userId="1eb7d846-3e66-4cd1-9704-295d36f81bae" providerId="ADAL" clId="{67430211-D588-464D-B3CA-C1EA2F60AEE6}" dt="2024-04-02T18:15:28.824" v="1059" actId="207"/>
          <ac:spMkLst>
            <pc:docMk/>
            <pc:sldMk cId="2921178293" sldId="2147308471"/>
            <ac:spMk id="19" creationId="{04590C42-C099-F083-4388-93C070C1A667}"/>
          </ac:spMkLst>
        </pc:spChg>
        <pc:spChg chg="add mod">
          <ac:chgData name="Tonk, Robin - Ext" userId="1eb7d846-3e66-4cd1-9704-295d36f81bae" providerId="ADAL" clId="{67430211-D588-464D-B3CA-C1EA2F60AEE6}" dt="2024-04-02T18:10:54.521" v="1040" actId="403"/>
          <ac:spMkLst>
            <pc:docMk/>
            <pc:sldMk cId="2921178293" sldId="2147308471"/>
            <ac:spMk id="20" creationId="{334AB7DE-02EF-5212-723F-183D84614499}"/>
          </ac:spMkLst>
        </pc:spChg>
        <pc:spChg chg="add mod">
          <ac:chgData name="Tonk, Robin - Ext" userId="1eb7d846-3e66-4cd1-9704-295d36f81bae" providerId="ADAL" clId="{67430211-D588-464D-B3CA-C1EA2F60AEE6}" dt="2024-04-02T18:13:40.949" v="1054" actId="403"/>
          <ac:spMkLst>
            <pc:docMk/>
            <pc:sldMk cId="2921178293" sldId="2147308471"/>
            <ac:spMk id="21" creationId="{5AF5CCBC-BA05-856B-5B12-29309C945A2D}"/>
          </ac:spMkLst>
        </pc:spChg>
        <pc:spChg chg="add mod">
          <ac:chgData name="Tonk, Robin - Ext" userId="1eb7d846-3e66-4cd1-9704-295d36f81bae" providerId="ADAL" clId="{67430211-D588-464D-B3CA-C1EA2F60AEE6}" dt="2024-04-02T18:13:40.949" v="1054" actId="403"/>
          <ac:spMkLst>
            <pc:docMk/>
            <pc:sldMk cId="2921178293" sldId="2147308471"/>
            <ac:spMk id="22" creationId="{A6F78065-611C-B314-37C6-EC8DB038F11F}"/>
          </ac:spMkLst>
        </pc:spChg>
        <pc:spChg chg="add mod">
          <ac:chgData name="Tonk, Robin - Ext" userId="1eb7d846-3e66-4cd1-9704-295d36f81bae" providerId="ADAL" clId="{67430211-D588-464D-B3CA-C1EA2F60AEE6}" dt="2024-04-02T18:13:40.949" v="1054" actId="403"/>
          <ac:spMkLst>
            <pc:docMk/>
            <pc:sldMk cId="2921178293" sldId="2147308471"/>
            <ac:spMk id="23" creationId="{0E79080E-9B4C-543C-7EAB-3BC7983C4038}"/>
          </ac:spMkLst>
        </pc:spChg>
        <pc:spChg chg="add mod">
          <ac:chgData name="Tonk, Robin - Ext" userId="1eb7d846-3e66-4cd1-9704-295d36f81bae" providerId="ADAL" clId="{67430211-D588-464D-B3CA-C1EA2F60AEE6}" dt="2024-04-02T18:15:42.698" v="1061" actId="207"/>
          <ac:spMkLst>
            <pc:docMk/>
            <pc:sldMk cId="2921178293" sldId="2147308471"/>
            <ac:spMk id="24" creationId="{DD9CFCC0-842C-02ED-11DE-0403762F1E66}"/>
          </ac:spMkLst>
        </pc:spChg>
        <pc:spChg chg="add mod">
          <ac:chgData name="Tonk, Robin - Ext" userId="1eb7d846-3e66-4cd1-9704-295d36f81bae" providerId="ADAL" clId="{67430211-D588-464D-B3CA-C1EA2F60AEE6}" dt="2024-04-02T18:15:42.698" v="1061" actId="207"/>
          <ac:spMkLst>
            <pc:docMk/>
            <pc:sldMk cId="2921178293" sldId="2147308471"/>
            <ac:spMk id="25" creationId="{CDFADBDE-235E-3E81-6FAA-259F5CD0F6D5}"/>
          </ac:spMkLst>
        </pc:spChg>
        <pc:spChg chg="add mod">
          <ac:chgData name="Tonk, Robin - Ext" userId="1eb7d846-3e66-4cd1-9704-295d36f81bae" providerId="ADAL" clId="{67430211-D588-464D-B3CA-C1EA2F60AEE6}" dt="2024-04-02T18:15:42.698" v="1061" actId="207"/>
          <ac:spMkLst>
            <pc:docMk/>
            <pc:sldMk cId="2921178293" sldId="2147308471"/>
            <ac:spMk id="26" creationId="{7E340798-C3BC-D290-3B25-026EBD311693}"/>
          </ac:spMkLst>
        </pc:spChg>
        <pc:spChg chg="add mod">
          <ac:chgData name="Tonk, Robin - Ext" userId="1eb7d846-3e66-4cd1-9704-295d36f81bae" providerId="ADAL" clId="{67430211-D588-464D-B3CA-C1EA2F60AEE6}" dt="2024-04-02T18:15:42.698" v="1061" actId="207"/>
          <ac:spMkLst>
            <pc:docMk/>
            <pc:sldMk cId="2921178293" sldId="2147308471"/>
            <ac:spMk id="27" creationId="{BB7084B9-AF39-CBDC-0F6B-07552BB5C101}"/>
          </ac:spMkLst>
        </pc:spChg>
        <pc:spChg chg="add mod">
          <ac:chgData name="Tonk, Robin - Ext" userId="1eb7d846-3e66-4cd1-9704-295d36f81bae" providerId="ADAL" clId="{67430211-D588-464D-B3CA-C1EA2F60AEE6}" dt="2024-04-02T18:24:47.008" v="1102" actId="403"/>
          <ac:spMkLst>
            <pc:docMk/>
            <pc:sldMk cId="2921178293" sldId="2147308471"/>
            <ac:spMk id="28" creationId="{1662DB96-3432-1C67-09F5-2AB1CAA7B72B}"/>
          </ac:spMkLst>
        </pc:spChg>
        <pc:spChg chg="add mod">
          <ac:chgData name="Tonk, Robin - Ext" userId="1eb7d846-3e66-4cd1-9704-295d36f81bae" providerId="ADAL" clId="{67430211-D588-464D-B3CA-C1EA2F60AEE6}" dt="2024-04-02T18:25:55.033" v="1109" actId="113"/>
          <ac:spMkLst>
            <pc:docMk/>
            <pc:sldMk cId="2921178293" sldId="2147308471"/>
            <ac:spMk id="29" creationId="{0519F2FA-BCEB-9E25-24A2-CF4AD1ADA7CB}"/>
          </ac:spMkLst>
        </pc:spChg>
        <pc:spChg chg="add mod">
          <ac:chgData name="Tonk, Robin - Ext" userId="1eb7d846-3e66-4cd1-9704-295d36f81bae" providerId="ADAL" clId="{67430211-D588-464D-B3CA-C1EA2F60AEE6}" dt="2024-04-02T18:29:54.087" v="1115" actId="113"/>
          <ac:spMkLst>
            <pc:docMk/>
            <pc:sldMk cId="2921178293" sldId="2147308471"/>
            <ac:spMk id="30" creationId="{98C7DCF5-AE20-F238-9491-F034ADAE0759}"/>
          </ac:spMkLst>
        </pc:spChg>
        <pc:spChg chg="add del mod">
          <ac:chgData name="Tonk, Robin - Ext" userId="1eb7d846-3e66-4cd1-9704-295d36f81bae" providerId="ADAL" clId="{67430211-D588-464D-B3CA-C1EA2F60AEE6}" dt="2024-04-02T17:54:33.723" v="910" actId="478"/>
          <ac:spMkLst>
            <pc:docMk/>
            <pc:sldMk cId="2921178293" sldId="2147308471"/>
            <ac:spMk id="31" creationId="{A9D35198-51AD-F672-968C-0F560BEE9DCE}"/>
          </ac:spMkLst>
        </pc:spChg>
      </pc:sldChg>
      <pc:sldChg chg="new del">
        <pc:chgData name="Tonk, Robin - Ext" userId="1eb7d846-3e66-4cd1-9704-295d36f81bae" providerId="ADAL" clId="{67430211-D588-464D-B3CA-C1EA2F60AEE6}" dt="2024-04-02T18:41:06.985" v="1130" actId="680"/>
        <pc:sldMkLst>
          <pc:docMk/>
          <pc:sldMk cId="753560106" sldId="2147308472"/>
        </pc:sldMkLst>
      </pc:sldChg>
      <pc:sldChg chg="addSp delSp modSp new add del mod ord modClrScheme modAnim chgLayout">
        <pc:chgData name="Tonk, Robin - Ext" userId="1eb7d846-3e66-4cd1-9704-295d36f81bae" providerId="ADAL" clId="{67430211-D588-464D-B3CA-C1EA2F60AEE6}" dt="2024-04-02T18:45:53.903" v="1176" actId="47"/>
        <pc:sldMkLst>
          <pc:docMk/>
          <pc:sldMk cId="2921763392" sldId="2147308472"/>
        </pc:sldMkLst>
        <pc:spChg chg="del">
          <ac:chgData name="Tonk, Robin - Ext" userId="1eb7d846-3e66-4cd1-9704-295d36f81bae" providerId="ADAL" clId="{67430211-D588-464D-B3CA-C1EA2F60AEE6}" dt="2024-04-02T18:41:25.192" v="1134" actId="478"/>
          <ac:spMkLst>
            <pc:docMk/>
            <pc:sldMk cId="2921763392" sldId="2147308472"/>
            <ac:spMk id="2" creationId="{2420A84E-5641-16F8-6345-B380C03F3CCE}"/>
          </ac:spMkLst>
        </pc:spChg>
        <pc:spChg chg="del">
          <ac:chgData name="Tonk, Robin - Ext" userId="1eb7d846-3e66-4cd1-9704-295d36f81bae" providerId="ADAL" clId="{67430211-D588-464D-B3CA-C1EA2F60AEE6}" dt="2024-04-02T18:41:29.876" v="1135" actId="478"/>
          <ac:spMkLst>
            <pc:docMk/>
            <pc:sldMk cId="2921763392" sldId="2147308472"/>
            <ac:spMk id="3" creationId="{5BF0FF8A-A633-C399-9792-CBAE2F09C311}"/>
          </ac:spMkLst>
        </pc:spChg>
        <pc:spChg chg="del">
          <ac:chgData name="Tonk, Robin - Ext" userId="1eb7d846-3e66-4cd1-9704-295d36f81bae" providerId="ADAL" clId="{67430211-D588-464D-B3CA-C1EA2F60AEE6}" dt="2024-04-02T18:41:32.325" v="1136" actId="478"/>
          <ac:spMkLst>
            <pc:docMk/>
            <pc:sldMk cId="2921763392" sldId="2147308472"/>
            <ac:spMk id="4" creationId="{71A3AD80-C578-E067-C4A8-607491EA37D3}"/>
          </ac:spMkLst>
        </pc:spChg>
        <pc:spChg chg="add del mod">
          <ac:chgData name="Tonk, Robin - Ext" userId="1eb7d846-3e66-4cd1-9704-295d36f81bae" providerId="ADAL" clId="{67430211-D588-464D-B3CA-C1EA2F60AEE6}" dt="2024-04-02T18:42:03.032" v="1138"/>
          <ac:spMkLst>
            <pc:docMk/>
            <pc:sldMk cId="2921763392" sldId="2147308472"/>
            <ac:spMk id="5" creationId="{02CFB78E-4D07-FF9E-9312-5A897B40F3CF}"/>
          </ac:spMkLst>
        </pc:spChg>
        <pc:spChg chg="add del mod">
          <ac:chgData name="Tonk, Robin - Ext" userId="1eb7d846-3e66-4cd1-9704-295d36f81bae" providerId="ADAL" clId="{67430211-D588-464D-B3CA-C1EA2F60AEE6}" dt="2024-04-02T18:42:03.032" v="1138"/>
          <ac:spMkLst>
            <pc:docMk/>
            <pc:sldMk cId="2921763392" sldId="2147308472"/>
            <ac:spMk id="6" creationId="{1B1A9A58-E4E5-6077-523E-5A2618875094}"/>
          </ac:spMkLst>
        </pc:spChg>
        <pc:spChg chg="add mod">
          <ac:chgData name="Tonk, Robin - Ext" userId="1eb7d846-3e66-4cd1-9704-295d36f81bae" providerId="ADAL" clId="{67430211-D588-464D-B3CA-C1EA2F60AEE6}" dt="2024-04-02T18:42:09.222" v="1140" actId="26606"/>
          <ac:spMkLst>
            <pc:docMk/>
            <pc:sldMk cId="2921763392" sldId="2147308472"/>
            <ac:spMk id="12" creationId="{3BA6CAB7-5CDB-AE2F-9B75-FF38D50C25CE}"/>
          </ac:spMkLst>
        </pc:spChg>
        <pc:picChg chg="add mod">
          <ac:chgData name="Tonk, Robin - Ext" userId="1eb7d846-3e66-4cd1-9704-295d36f81bae" providerId="ADAL" clId="{67430211-D588-464D-B3CA-C1EA2F60AEE6}" dt="2024-04-02T18:42:14.975" v="1142" actId="27614"/>
          <ac:picMkLst>
            <pc:docMk/>
            <pc:sldMk cId="2921763392" sldId="2147308472"/>
            <ac:picMk id="7" creationId="{0005C0D0-0E54-6B15-0E0B-2D80E5AEBF40}"/>
          </ac:picMkLst>
        </pc:picChg>
      </pc:sldChg>
      <pc:sldChg chg="addSp delSp modSp new mod modTransition modClrScheme chgLayout">
        <pc:chgData name="Tonk, Robin - Ext" userId="1eb7d846-3e66-4cd1-9704-295d36f81bae" providerId="ADAL" clId="{67430211-D588-464D-B3CA-C1EA2F60AEE6}" dt="2024-04-02T19:56:39.471" v="2036" actId="108"/>
        <pc:sldMkLst>
          <pc:docMk/>
          <pc:sldMk cId="4180671883" sldId="2147308472"/>
        </pc:sldMkLst>
        <pc:spChg chg="del">
          <ac:chgData name="Tonk, Robin - Ext" userId="1eb7d846-3e66-4cd1-9704-295d36f81bae" providerId="ADAL" clId="{67430211-D588-464D-B3CA-C1EA2F60AEE6}" dt="2024-04-02T18:59:32.603" v="1250" actId="478"/>
          <ac:spMkLst>
            <pc:docMk/>
            <pc:sldMk cId="4180671883" sldId="2147308472"/>
            <ac:spMk id="2" creationId="{F5094E72-5EA4-FC14-01D5-BA03856555EA}"/>
          </ac:spMkLst>
        </pc:spChg>
        <pc:spChg chg="mod">
          <ac:chgData name="Tonk, Robin - Ext" userId="1eb7d846-3e66-4cd1-9704-295d36f81bae" providerId="ADAL" clId="{67430211-D588-464D-B3CA-C1EA2F60AEE6}" dt="2024-04-02T19:56:39.471" v="2036" actId="108"/>
          <ac:spMkLst>
            <pc:docMk/>
            <pc:sldMk cId="4180671883" sldId="2147308472"/>
            <ac:spMk id="3" creationId="{D04E8AE2-AB26-DBBE-15AA-37C2EF79AD4D}"/>
          </ac:spMkLst>
        </pc:spChg>
        <pc:spChg chg="add mod">
          <ac:chgData name="Tonk, Robin - Ext" userId="1eb7d846-3e66-4cd1-9704-295d36f81bae" providerId="ADAL" clId="{67430211-D588-464D-B3CA-C1EA2F60AEE6}" dt="2024-04-02T19:02:24.642" v="1354" actId="404"/>
          <ac:spMkLst>
            <pc:docMk/>
            <pc:sldMk cId="4180671883" sldId="2147308472"/>
            <ac:spMk id="6" creationId="{DC464E3C-1DF2-69C3-8C75-C3EF73D180C1}"/>
          </ac:spMkLst>
        </pc:spChg>
        <pc:spChg chg="add del mod">
          <ac:chgData name="Tonk, Robin - Ext" userId="1eb7d846-3e66-4cd1-9704-295d36f81bae" providerId="ADAL" clId="{67430211-D588-464D-B3CA-C1EA2F60AEE6}" dt="2024-04-02T19:00:29.853" v="1278" actId="26606"/>
          <ac:spMkLst>
            <pc:docMk/>
            <pc:sldMk cId="4180671883" sldId="2147308472"/>
            <ac:spMk id="10" creationId="{573C0B58-254D-D487-421B-1C4250C81EBA}"/>
          </ac:spMkLst>
        </pc:spChg>
        <pc:picChg chg="add mod">
          <ac:chgData name="Tonk, Robin - Ext" userId="1eb7d846-3e66-4cd1-9704-295d36f81bae" providerId="ADAL" clId="{67430211-D588-464D-B3CA-C1EA2F60AEE6}" dt="2024-04-02T19:00:29.853" v="1278" actId="26606"/>
          <ac:picMkLst>
            <pc:docMk/>
            <pc:sldMk cId="4180671883" sldId="2147308472"/>
            <ac:picMk id="5" creationId="{97230A84-D934-62F5-158A-013E7EB27B93}"/>
          </ac:picMkLst>
        </pc:picChg>
      </pc:sldChg>
      <pc:sldChg chg="addSp delSp modSp new mod">
        <pc:chgData name="Tonk, Robin - Ext" userId="1eb7d846-3e66-4cd1-9704-295d36f81bae" providerId="ADAL" clId="{67430211-D588-464D-B3CA-C1EA2F60AEE6}" dt="2024-04-02T19:34:35.002" v="1838" actId="113"/>
        <pc:sldMkLst>
          <pc:docMk/>
          <pc:sldMk cId="584682454" sldId="2147308473"/>
        </pc:sldMkLst>
        <pc:spChg chg="del">
          <ac:chgData name="Tonk, Robin - Ext" userId="1eb7d846-3e66-4cd1-9704-295d36f81bae" providerId="ADAL" clId="{67430211-D588-464D-B3CA-C1EA2F60AEE6}" dt="2024-04-02T19:27:20.281" v="1684" actId="478"/>
          <ac:spMkLst>
            <pc:docMk/>
            <pc:sldMk cId="584682454" sldId="2147308473"/>
            <ac:spMk id="2" creationId="{94EC4013-BE4F-E9B7-0590-86FE44D9A84F}"/>
          </ac:spMkLst>
        </pc:spChg>
        <pc:spChg chg="del">
          <ac:chgData name="Tonk, Robin - Ext" userId="1eb7d846-3e66-4cd1-9704-295d36f81bae" providerId="ADAL" clId="{67430211-D588-464D-B3CA-C1EA2F60AEE6}" dt="2024-04-02T19:27:22.953" v="1685" actId="478"/>
          <ac:spMkLst>
            <pc:docMk/>
            <pc:sldMk cId="584682454" sldId="2147308473"/>
            <ac:spMk id="3" creationId="{F70B0E3D-16BB-BA3A-AB86-2B7F80C97FDF}"/>
          </ac:spMkLst>
        </pc:spChg>
        <pc:spChg chg="add mod">
          <ac:chgData name="Tonk, Robin - Ext" userId="1eb7d846-3e66-4cd1-9704-295d36f81bae" providerId="ADAL" clId="{67430211-D588-464D-B3CA-C1EA2F60AEE6}" dt="2024-04-02T19:34:21.205" v="1836" actId="20577"/>
          <ac:spMkLst>
            <pc:docMk/>
            <pc:sldMk cId="584682454" sldId="2147308473"/>
            <ac:spMk id="6" creationId="{F3AD3D81-502A-1983-2FE6-E3A4FCE45099}"/>
          </ac:spMkLst>
        </pc:spChg>
        <pc:spChg chg="add del mod">
          <ac:chgData name="Tonk, Robin - Ext" userId="1eb7d846-3e66-4cd1-9704-295d36f81bae" providerId="ADAL" clId="{67430211-D588-464D-B3CA-C1EA2F60AEE6}" dt="2024-04-02T19:29:24.030" v="1746" actId="11529"/>
          <ac:spMkLst>
            <pc:docMk/>
            <pc:sldMk cId="584682454" sldId="2147308473"/>
            <ac:spMk id="7" creationId="{DBA62782-047B-57B6-F3E8-085380CB1531}"/>
          </ac:spMkLst>
        </pc:spChg>
        <pc:spChg chg="add del mod">
          <ac:chgData name="Tonk, Robin - Ext" userId="1eb7d846-3e66-4cd1-9704-295d36f81bae" providerId="ADAL" clId="{67430211-D588-464D-B3CA-C1EA2F60AEE6}" dt="2024-04-02T19:30:47.569" v="1776" actId="11529"/>
          <ac:spMkLst>
            <pc:docMk/>
            <pc:sldMk cId="584682454" sldId="2147308473"/>
            <ac:spMk id="8" creationId="{E9951008-C837-3BBA-051C-4A6A62BF5FB7}"/>
          </ac:spMkLst>
        </pc:spChg>
        <pc:spChg chg="add del mod">
          <ac:chgData name="Tonk, Robin - Ext" userId="1eb7d846-3e66-4cd1-9704-295d36f81bae" providerId="ADAL" clId="{67430211-D588-464D-B3CA-C1EA2F60AEE6}" dt="2024-04-02T19:30:45.161" v="1771"/>
          <ac:spMkLst>
            <pc:docMk/>
            <pc:sldMk cId="584682454" sldId="2147308473"/>
            <ac:spMk id="9" creationId="{39F2919F-A188-B51B-63AC-0AD0A7FE327C}"/>
          </ac:spMkLst>
        </pc:spChg>
        <pc:spChg chg="add mod">
          <ac:chgData name="Tonk, Robin - Ext" userId="1eb7d846-3e66-4cd1-9704-295d36f81bae" providerId="ADAL" clId="{67430211-D588-464D-B3CA-C1EA2F60AEE6}" dt="2024-04-02T19:34:35.002" v="1838" actId="113"/>
          <ac:spMkLst>
            <pc:docMk/>
            <pc:sldMk cId="584682454" sldId="2147308473"/>
            <ac:spMk id="10" creationId="{5DC077B2-E4F1-BD93-E9A6-C470CE65D305}"/>
          </ac:spMkLst>
        </pc:spChg>
        <pc:spChg chg="add del mod">
          <ac:chgData name="Tonk, Robin - Ext" userId="1eb7d846-3e66-4cd1-9704-295d36f81bae" providerId="ADAL" clId="{67430211-D588-464D-B3CA-C1EA2F60AEE6}" dt="2024-04-02T19:33:32.728" v="1831" actId="478"/>
          <ac:spMkLst>
            <pc:docMk/>
            <pc:sldMk cId="584682454" sldId="2147308473"/>
            <ac:spMk id="11" creationId="{2D266EF3-E73C-CFF3-F6CB-765CA546BCE2}"/>
          </ac:spMkLst>
        </pc:spChg>
        <pc:picChg chg="add mod modCrop">
          <ac:chgData name="Tonk, Robin - Ext" userId="1eb7d846-3e66-4cd1-9704-295d36f81bae" providerId="ADAL" clId="{67430211-D588-464D-B3CA-C1EA2F60AEE6}" dt="2024-04-02T19:28:04.424" v="1690" actId="1076"/>
          <ac:picMkLst>
            <pc:docMk/>
            <pc:sldMk cId="584682454" sldId="2147308473"/>
            <ac:picMk id="5" creationId="{39E89209-337E-62FA-F4B1-0DB8DCAF4D38}"/>
          </ac:picMkLst>
        </pc:picChg>
      </pc:sldChg>
      <pc:sldChg chg="addSp delSp modSp new mod">
        <pc:chgData name="Tonk, Robin - Ext" userId="1eb7d846-3e66-4cd1-9704-295d36f81bae" providerId="ADAL" clId="{67430211-D588-464D-B3CA-C1EA2F60AEE6}" dt="2024-04-02T19:46:24.587" v="1992" actId="164"/>
        <pc:sldMkLst>
          <pc:docMk/>
          <pc:sldMk cId="1939269556" sldId="2147308474"/>
        </pc:sldMkLst>
        <pc:spChg chg="del">
          <ac:chgData name="Tonk, Robin - Ext" userId="1eb7d846-3e66-4cd1-9704-295d36f81bae" providerId="ADAL" clId="{67430211-D588-464D-B3CA-C1EA2F60AEE6}" dt="2024-04-02T19:39:10.887" v="1874" actId="478"/>
          <ac:spMkLst>
            <pc:docMk/>
            <pc:sldMk cId="1939269556" sldId="2147308474"/>
            <ac:spMk id="2" creationId="{32EECB83-0592-B4C6-6CB6-E6C0DDDDBEC6}"/>
          </ac:spMkLst>
        </pc:spChg>
        <pc:spChg chg="mod">
          <ac:chgData name="Tonk, Robin - Ext" userId="1eb7d846-3e66-4cd1-9704-295d36f81bae" providerId="ADAL" clId="{67430211-D588-464D-B3CA-C1EA2F60AEE6}" dt="2024-04-02T19:41:55.026" v="1920" actId="1037"/>
          <ac:spMkLst>
            <pc:docMk/>
            <pc:sldMk cId="1939269556" sldId="2147308474"/>
            <ac:spMk id="3" creationId="{182F28F7-585A-5307-F4B8-440FB0619AA3}"/>
          </ac:spMkLst>
        </pc:spChg>
        <pc:grpChg chg="add mod">
          <ac:chgData name="Tonk, Robin - Ext" userId="1eb7d846-3e66-4cd1-9704-295d36f81bae" providerId="ADAL" clId="{67430211-D588-464D-B3CA-C1EA2F60AEE6}" dt="2024-04-02T19:46:06.372" v="1984" actId="164"/>
          <ac:grpSpMkLst>
            <pc:docMk/>
            <pc:sldMk cId="1939269556" sldId="2147308474"/>
            <ac:grpSpMk id="10" creationId="{58CC1847-B7EA-1EB7-0B38-FCC32E7B97D3}"/>
          </ac:grpSpMkLst>
        </pc:grpChg>
        <pc:grpChg chg="add mod">
          <ac:chgData name="Tonk, Robin - Ext" userId="1eb7d846-3e66-4cd1-9704-295d36f81bae" providerId="ADAL" clId="{67430211-D588-464D-B3CA-C1EA2F60AEE6}" dt="2024-04-02T19:46:24.587" v="1992" actId="164"/>
          <ac:grpSpMkLst>
            <pc:docMk/>
            <pc:sldMk cId="1939269556" sldId="2147308474"/>
            <ac:grpSpMk id="11" creationId="{7DF2DE39-16FD-EE70-632E-90993F3BF6DB}"/>
          </ac:grpSpMkLst>
        </pc:grpChg>
        <pc:picChg chg="add del mod modCrop">
          <ac:chgData name="Tonk, Robin - Ext" userId="1eb7d846-3e66-4cd1-9704-295d36f81bae" providerId="ADAL" clId="{67430211-D588-464D-B3CA-C1EA2F60AEE6}" dt="2024-04-02T19:45:11.590" v="1968" actId="478"/>
          <ac:picMkLst>
            <pc:docMk/>
            <pc:sldMk cId="1939269556" sldId="2147308474"/>
            <ac:picMk id="5" creationId="{ED3DC848-2C6F-7647-19AA-BE5AA8D58EF5}"/>
          </ac:picMkLst>
        </pc:picChg>
        <pc:picChg chg="add del mod modCrop">
          <ac:chgData name="Tonk, Robin - Ext" userId="1eb7d846-3e66-4cd1-9704-295d36f81bae" providerId="ADAL" clId="{67430211-D588-464D-B3CA-C1EA2F60AEE6}" dt="2024-04-02T19:45:10.066" v="1967" actId="478"/>
          <ac:picMkLst>
            <pc:docMk/>
            <pc:sldMk cId="1939269556" sldId="2147308474"/>
            <ac:picMk id="6" creationId="{5F1876AD-E7B5-F1D8-2056-EF353879790A}"/>
          </ac:picMkLst>
        </pc:picChg>
        <pc:picChg chg="add mod modCrop">
          <ac:chgData name="Tonk, Robin - Ext" userId="1eb7d846-3e66-4cd1-9704-295d36f81bae" providerId="ADAL" clId="{67430211-D588-464D-B3CA-C1EA2F60AEE6}" dt="2024-04-02T19:46:24.587" v="1992" actId="164"/>
          <ac:picMkLst>
            <pc:docMk/>
            <pc:sldMk cId="1939269556" sldId="2147308474"/>
            <ac:picMk id="8" creationId="{425180BA-84AB-B929-B510-E316A846354A}"/>
          </ac:picMkLst>
        </pc:picChg>
        <pc:picChg chg="add mod modCrop">
          <ac:chgData name="Tonk, Robin - Ext" userId="1eb7d846-3e66-4cd1-9704-295d36f81bae" providerId="ADAL" clId="{67430211-D588-464D-B3CA-C1EA2F60AEE6}" dt="2024-04-02T19:46:24.587" v="1992" actId="164"/>
          <ac:picMkLst>
            <pc:docMk/>
            <pc:sldMk cId="1939269556" sldId="2147308474"/>
            <ac:picMk id="9" creationId="{AFF5B8D1-294A-C882-AB39-FC3F50143581}"/>
          </ac:picMkLst>
        </pc:picChg>
      </pc:sldChg>
      <pc:sldChg chg="delSp modSp add del mod">
        <pc:chgData name="Tonk, Robin - Ext" userId="1eb7d846-3e66-4cd1-9704-295d36f81bae" providerId="ADAL" clId="{67430211-D588-464D-B3CA-C1EA2F60AEE6}" dt="2024-04-02T19:27:09.285" v="1678" actId="47"/>
        <pc:sldMkLst>
          <pc:docMk/>
          <pc:sldMk cId="985135688" sldId="2147308475"/>
        </pc:sldMkLst>
        <pc:spChg chg="mod">
          <ac:chgData name="Tonk, Robin - Ext" userId="1eb7d846-3e66-4cd1-9704-295d36f81bae" providerId="ADAL" clId="{67430211-D588-464D-B3CA-C1EA2F60AEE6}" dt="2024-04-02T19:17:46.483" v="1543" actId="20577"/>
          <ac:spMkLst>
            <pc:docMk/>
            <pc:sldMk cId="985135688" sldId="2147308475"/>
            <ac:spMk id="2" creationId="{00000000-0000-0000-0000-000000000000}"/>
          </ac:spMkLst>
        </pc:spChg>
        <pc:spChg chg="del">
          <ac:chgData name="Tonk, Robin - Ext" userId="1eb7d846-3e66-4cd1-9704-295d36f81bae" providerId="ADAL" clId="{67430211-D588-464D-B3CA-C1EA2F60AEE6}" dt="2024-04-02T19:17:34.594" v="1536" actId="478"/>
          <ac:spMkLst>
            <pc:docMk/>
            <pc:sldMk cId="985135688" sldId="2147308475"/>
            <ac:spMk id="8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21:23.476" v="1619" actId="20577"/>
          <ac:spMkLst>
            <pc:docMk/>
            <pc:sldMk cId="985135688" sldId="2147308475"/>
            <ac:spMk id="9" creationId="{00000000-0000-0000-0000-000000000000}"/>
          </ac:spMkLst>
        </pc:spChg>
        <pc:spChg chg="del">
          <ac:chgData name="Tonk, Robin - Ext" userId="1eb7d846-3e66-4cd1-9704-295d36f81bae" providerId="ADAL" clId="{67430211-D588-464D-B3CA-C1EA2F60AEE6}" dt="2024-04-02T19:17:34.594" v="1536" actId="478"/>
          <ac:spMkLst>
            <pc:docMk/>
            <pc:sldMk cId="985135688" sldId="2147308475"/>
            <ac:spMk id="10" creationId="{00000000-0000-0000-0000-000000000000}"/>
          </ac:spMkLst>
        </pc:spChg>
        <pc:spChg chg="del">
          <ac:chgData name="Tonk, Robin - Ext" userId="1eb7d846-3e66-4cd1-9704-295d36f81bae" providerId="ADAL" clId="{67430211-D588-464D-B3CA-C1EA2F60AEE6}" dt="2024-04-02T19:17:57.726" v="1546" actId="478"/>
          <ac:spMkLst>
            <pc:docMk/>
            <pc:sldMk cId="985135688" sldId="2147308475"/>
            <ac:spMk id="11" creationId="{00000000-0000-0000-0000-000000000000}"/>
          </ac:spMkLst>
        </pc:spChg>
      </pc:sldChg>
      <pc:sldChg chg="addSp delSp modSp new mod ord">
        <pc:chgData name="Tonk, Robin - Ext" userId="1eb7d846-3e66-4cd1-9704-295d36f81bae" providerId="ADAL" clId="{67430211-D588-464D-B3CA-C1EA2F60AEE6}" dt="2024-04-02T19:46:32.592" v="1994"/>
        <pc:sldMkLst>
          <pc:docMk/>
          <pc:sldMk cId="1212499586" sldId="2147308475"/>
        </pc:sldMkLst>
        <pc:spChg chg="del">
          <ac:chgData name="Tonk, Robin - Ext" userId="1eb7d846-3e66-4cd1-9704-295d36f81bae" providerId="ADAL" clId="{67430211-D588-464D-B3CA-C1EA2F60AEE6}" dt="2024-04-02T19:41:26.006" v="1888" actId="478"/>
          <ac:spMkLst>
            <pc:docMk/>
            <pc:sldMk cId="1212499586" sldId="2147308475"/>
            <ac:spMk id="2" creationId="{F06859FA-12D3-522F-D259-DD8EA927A8BE}"/>
          </ac:spMkLst>
        </pc:spChg>
        <pc:spChg chg="mod">
          <ac:chgData name="Tonk, Robin - Ext" userId="1eb7d846-3e66-4cd1-9704-295d36f81bae" providerId="ADAL" clId="{67430211-D588-464D-B3CA-C1EA2F60AEE6}" dt="2024-04-02T19:42:05.680" v="1921" actId="108"/>
          <ac:spMkLst>
            <pc:docMk/>
            <pc:sldMk cId="1212499586" sldId="2147308475"/>
            <ac:spMk id="3" creationId="{3295305F-DB3D-2E59-1C29-AB1945DD547F}"/>
          </ac:spMkLst>
        </pc:spChg>
        <pc:picChg chg="add del mod">
          <ac:chgData name="Tonk, Robin - Ext" userId="1eb7d846-3e66-4cd1-9704-295d36f81bae" providerId="ADAL" clId="{67430211-D588-464D-B3CA-C1EA2F60AEE6}" dt="2024-04-02T19:43:31.330" v="1955" actId="478"/>
          <ac:picMkLst>
            <pc:docMk/>
            <pc:sldMk cId="1212499586" sldId="2147308475"/>
            <ac:picMk id="5" creationId="{A1797013-595B-ACDD-0FEC-F5F388345FFE}"/>
          </ac:picMkLst>
        </pc:picChg>
        <pc:picChg chg="add mod">
          <ac:chgData name="Tonk, Robin - Ext" userId="1eb7d846-3e66-4cd1-9704-295d36f81bae" providerId="ADAL" clId="{67430211-D588-464D-B3CA-C1EA2F60AEE6}" dt="2024-04-02T19:44:04.559" v="1966" actId="1036"/>
          <ac:picMkLst>
            <pc:docMk/>
            <pc:sldMk cId="1212499586" sldId="2147308475"/>
            <ac:picMk id="7" creationId="{31FD8330-3621-84F9-D94A-93FF786F3981}"/>
          </ac:picMkLst>
        </pc:picChg>
      </pc:sldChg>
      <pc:sldChg chg="addSp delSp modSp new mod ord">
        <pc:chgData name="Tonk, Robin - Ext" userId="1eb7d846-3e66-4cd1-9704-295d36f81bae" providerId="ADAL" clId="{67430211-D588-464D-B3CA-C1EA2F60AEE6}" dt="2024-04-02T19:46:34.498" v="1996"/>
        <pc:sldMkLst>
          <pc:docMk/>
          <pc:sldMk cId="1978112780" sldId="2147308476"/>
        </pc:sldMkLst>
        <pc:spChg chg="del">
          <ac:chgData name="Tonk, Robin - Ext" userId="1eb7d846-3e66-4cd1-9704-295d36f81bae" providerId="ADAL" clId="{67430211-D588-464D-B3CA-C1EA2F60AEE6}" dt="2024-04-02T19:42:10.800" v="1922" actId="478"/>
          <ac:spMkLst>
            <pc:docMk/>
            <pc:sldMk cId="1978112780" sldId="2147308476"/>
            <ac:spMk id="2" creationId="{9884D60A-5FDD-90A2-DD2E-0A83C5DD74A9}"/>
          </ac:spMkLst>
        </pc:spChg>
        <pc:spChg chg="mod">
          <ac:chgData name="Tonk, Robin - Ext" userId="1eb7d846-3e66-4cd1-9704-295d36f81bae" providerId="ADAL" clId="{67430211-D588-464D-B3CA-C1EA2F60AEE6}" dt="2024-04-02T19:43:24.076" v="1954" actId="1038"/>
          <ac:spMkLst>
            <pc:docMk/>
            <pc:sldMk cId="1978112780" sldId="2147308476"/>
            <ac:spMk id="3" creationId="{939B0BD6-B8EB-6FE3-6501-63E1FC50D94F}"/>
          </ac:spMkLst>
        </pc:spChg>
        <pc:picChg chg="add mod">
          <ac:chgData name="Tonk, Robin - Ext" userId="1eb7d846-3e66-4cd1-9704-295d36f81bae" providerId="ADAL" clId="{67430211-D588-464D-B3CA-C1EA2F60AEE6}" dt="2024-04-02T19:43:00.761" v="1929" actId="14100"/>
          <ac:picMkLst>
            <pc:docMk/>
            <pc:sldMk cId="1978112780" sldId="2147308476"/>
            <ac:picMk id="5" creationId="{0BE7F70D-8E0D-69F6-971B-3B0393C1D91A}"/>
          </ac:picMkLst>
        </pc:picChg>
      </pc:sldChg>
      <pc:sldChg chg="new del">
        <pc:chgData name="Tonk, Robin - Ext" userId="1eb7d846-3e66-4cd1-9704-295d36f81bae" providerId="ADAL" clId="{67430211-D588-464D-B3CA-C1EA2F60AEE6}" dt="2024-04-02T19:42:13.484" v="1923" actId="47"/>
        <pc:sldMkLst>
          <pc:docMk/>
          <pc:sldMk cId="2372572049" sldId="2147308477"/>
        </pc:sldMkLst>
      </pc:sldChg>
      <pc:sldChg chg="addSp modSp add mod">
        <pc:chgData name="Tonk, Robin - Ext" userId="1eb7d846-3e66-4cd1-9704-295d36f81bae" providerId="ADAL" clId="{67430211-D588-464D-B3CA-C1EA2F60AEE6}" dt="2024-04-02T19:48:22.488" v="2027" actId="1037"/>
        <pc:sldMkLst>
          <pc:docMk/>
          <pc:sldMk cId="2707741655" sldId="2147308477"/>
        </pc:sldMkLst>
        <pc:spChg chg="mod">
          <ac:chgData name="Tonk, Robin - Ext" userId="1eb7d846-3e66-4cd1-9704-295d36f81bae" providerId="ADAL" clId="{67430211-D588-464D-B3CA-C1EA2F60AEE6}" dt="2024-04-02T19:48:22.488" v="2027" actId="1037"/>
          <ac:spMkLst>
            <pc:docMk/>
            <pc:sldMk cId="2707741655" sldId="2147308477"/>
            <ac:spMk id="3" creationId="{939B0BD6-B8EB-6FE3-6501-63E1FC50D94F}"/>
          </ac:spMkLst>
        </pc:spChg>
        <pc:picChg chg="add mod">
          <ac:chgData name="Tonk, Robin - Ext" userId="1eb7d846-3e66-4cd1-9704-295d36f81bae" providerId="ADAL" clId="{67430211-D588-464D-B3CA-C1EA2F60AEE6}" dt="2024-04-02T19:48:00.323" v="2001" actId="1076"/>
          <ac:picMkLst>
            <pc:docMk/>
            <pc:sldMk cId="2707741655" sldId="2147308477"/>
            <ac:picMk id="4" creationId="{63E6C412-759C-B001-926D-08D4682EB47D}"/>
          </ac:picMkLst>
        </pc:picChg>
      </pc:sldChg>
      <pc:sldChg chg="addSp modSp add mod">
        <pc:chgData name="Tonk, Robin - Ext" userId="1eb7d846-3e66-4cd1-9704-295d36f81bae" providerId="ADAL" clId="{67430211-D588-464D-B3CA-C1EA2F60AEE6}" dt="2024-04-02T20:00:38.487" v="2118" actId="1076"/>
        <pc:sldMkLst>
          <pc:docMk/>
          <pc:sldMk cId="4034321183" sldId="2147308478"/>
        </pc:sldMkLst>
        <pc:spChg chg="mod">
          <ac:chgData name="Tonk, Robin - Ext" userId="1eb7d846-3e66-4cd1-9704-295d36f81bae" providerId="ADAL" clId="{67430211-D588-464D-B3CA-C1EA2F60AEE6}" dt="2024-04-02T20:00:34.678" v="2117" actId="1037"/>
          <ac:spMkLst>
            <pc:docMk/>
            <pc:sldMk cId="4034321183" sldId="2147308478"/>
            <ac:spMk id="3" creationId="{939B0BD6-B8EB-6FE3-6501-63E1FC50D94F}"/>
          </ac:spMkLst>
        </pc:spChg>
        <pc:picChg chg="add mod">
          <ac:chgData name="Tonk, Robin - Ext" userId="1eb7d846-3e66-4cd1-9704-295d36f81bae" providerId="ADAL" clId="{67430211-D588-464D-B3CA-C1EA2F60AEE6}" dt="2024-04-02T20:00:38.487" v="2118" actId="1076"/>
          <ac:picMkLst>
            <pc:docMk/>
            <pc:sldMk cId="4034321183" sldId="2147308478"/>
            <ac:picMk id="4" creationId="{2A65FCE0-C35A-DBFF-E84B-CC88BA78D817}"/>
          </ac:picMkLst>
        </pc:picChg>
      </pc:sldChg>
      <pc:sldChg chg="modSp add del mod">
        <pc:chgData name="Tonk, Robin - Ext" userId="1eb7d846-3e66-4cd1-9704-295d36f81bae" providerId="ADAL" clId="{67430211-D588-464D-B3CA-C1EA2F60AEE6}" dt="2024-04-02T20:11:54.613" v="2373" actId="47"/>
        <pc:sldMkLst>
          <pc:docMk/>
          <pc:sldMk cId="2832901714" sldId="2147308497"/>
        </pc:sldMkLst>
        <pc:spChg chg="mod">
          <ac:chgData name="Tonk, Robin - Ext" userId="1eb7d846-3e66-4cd1-9704-295d36f81bae" providerId="ADAL" clId="{67430211-D588-464D-B3CA-C1EA2F60AEE6}" dt="2024-04-02T19:56:52.199" v="2040" actId="108"/>
          <ac:spMkLst>
            <pc:docMk/>
            <pc:sldMk cId="2832901714" sldId="2147308497"/>
            <ac:spMk id="2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59:04.450" v="2083" actId="6549"/>
          <ac:spMkLst>
            <pc:docMk/>
            <pc:sldMk cId="2832901714" sldId="2147308497"/>
            <ac:spMk id="4" creationId="{00000000-0000-0000-0000-000000000000}"/>
          </ac:spMkLst>
        </pc:spChg>
        <pc:spChg chg="mod">
          <ac:chgData name="Tonk, Robin - Ext" userId="1eb7d846-3e66-4cd1-9704-295d36f81bae" providerId="ADAL" clId="{67430211-D588-464D-B3CA-C1EA2F60AEE6}" dt="2024-04-02T19:56:10.136" v="2031" actId="20577"/>
          <ac:spMkLst>
            <pc:docMk/>
            <pc:sldMk cId="2832901714" sldId="2147308497"/>
            <ac:spMk id="5" creationId="{00000000-0000-0000-0000-000000000000}"/>
          </ac:spMkLst>
        </pc:spChg>
      </pc:sldChg>
      <pc:sldMasterChg chg="delSldLayout">
        <pc:chgData name="Tonk, Robin - Ext" userId="1eb7d846-3e66-4cd1-9704-295d36f81bae" providerId="ADAL" clId="{67430211-D588-464D-B3CA-C1EA2F60AEE6}" dt="2024-04-02T20:11:54.613" v="2373" actId="47"/>
        <pc:sldMasterMkLst>
          <pc:docMk/>
          <pc:sldMasterMk cId="1965934658" sldId="2147483648"/>
        </pc:sldMasterMkLst>
        <pc:sldLayoutChg chg="del">
          <pc:chgData name="Tonk, Robin - Ext" userId="1eb7d846-3e66-4cd1-9704-295d36f81bae" providerId="ADAL" clId="{67430211-D588-464D-B3CA-C1EA2F60AEE6}" dt="2024-04-02T20:11:54.613" v="2373" actId="47"/>
          <pc:sldLayoutMkLst>
            <pc:docMk/>
            <pc:sldMasterMk cId="1965934658" sldId="2147483648"/>
            <pc:sldLayoutMk cId="798286273" sldId="2147483669"/>
          </pc:sldLayoutMkLst>
        </pc:sldLayoutChg>
        <pc:sldLayoutChg chg="del">
          <pc:chgData name="Tonk, Robin - Ext" userId="1eb7d846-3e66-4cd1-9704-295d36f81bae" providerId="ADAL" clId="{67430211-D588-464D-B3CA-C1EA2F60AEE6}" dt="2024-04-02T19:05:41.577" v="1385" actId="47"/>
          <pc:sldLayoutMkLst>
            <pc:docMk/>
            <pc:sldMasterMk cId="1965934658" sldId="2147483648"/>
            <pc:sldLayoutMk cId="2536694285" sldId="2147483669"/>
          </pc:sldLayoutMkLst>
        </pc:sldLayoutChg>
        <pc:sldLayoutChg chg="del">
          <pc:chgData name="Tonk, Robin - Ext" userId="1eb7d846-3e66-4cd1-9704-295d36f81bae" providerId="ADAL" clId="{67430211-D588-464D-B3CA-C1EA2F60AEE6}" dt="2024-04-02T19:27:09.285" v="1678" actId="47"/>
          <pc:sldLayoutMkLst>
            <pc:docMk/>
            <pc:sldMasterMk cId="1965934658" sldId="2147483648"/>
            <pc:sldLayoutMk cId="3263550107" sldId="2147483669"/>
          </pc:sldLayoutMkLst>
        </pc:sldLayoutChg>
      </pc:sldMasterChg>
      <pc:sldMasterChg chg="modSldLayout">
        <pc:chgData name="Tonk, Robin - Ext" userId="1eb7d846-3e66-4cd1-9704-295d36f81bae" providerId="ADAL" clId="{67430211-D588-464D-B3CA-C1EA2F60AEE6}" dt="2024-04-02T16:53:38.112" v="551"/>
        <pc:sldMasterMkLst>
          <pc:docMk/>
          <pc:sldMasterMk cId="4013935323" sldId="2147483669"/>
        </pc:sldMasterMkLst>
        <pc:sldLayoutChg chg="addSp">
          <pc:chgData name="Tonk, Robin - Ext" userId="1eb7d846-3e66-4cd1-9704-295d36f81bae" providerId="ADAL" clId="{67430211-D588-464D-B3CA-C1EA2F60AEE6}" dt="2024-04-02T16:53:38.112" v="551"/>
          <pc:sldLayoutMkLst>
            <pc:docMk/>
            <pc:sldMasterMk cId="4013935323" sldId="2147483669"/>
            <pc:sldLayoutMk cId="3339793744" sldId="2147483675"/>
          </pc:sldLayoutMkLst>
          <pc:grpChg chg="add">
            <ac:chgData name="Tonk, Robin - Ext" userId="1eb7d846-3e66-4cd1-9704-295d36f81bae" providerId="ADAL" clId="{67430211-D588-464D-B3CA-C1EA2F60AEE6}" dt="2024-04-02T16:53:38.112" v="551"/>
            <ac:grpSpMkLst>
              <pc:docMk/>
              <pc:sldMasterMk cId="4013935323" sldId="2147483669"/>
              <pc:sldLayoutMk cId="3339793744" sldId="2147483675"/>
              <ac:grpSpMk id="6" creationId="{D3BAFA98-D3A4-7156-4386-97D406771A48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E7A67-A48F-488C-8E21-F60AC7DD27A1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A96AD1-70E0-4BA9-AC9C-75628EC851F1}">
      <dgm:prSet phldrT="[Text]" custT="1"/>
      <dgm:spPr/>
      <dgm:t>
        <a:bodyPr/>
        <a:lstStyle/>
        <a:p>
          <a:pPr algn="l"/>
          <a:r>
            <a:rPr lang="en-IN" sz="1800" b="1" i="0" u="none" strike="noStrike" dirty="0">
              <a:effectLst/>
              <a:latin typeface="Calibri" panose="020F0502020204030204" pitchFamily="34" charset="0"/>
            </a:rPr>
            <a:t>Inventory</a:t>
          </a:r>
          <a:endParaRPr lang="en-US" sz="1800" b="1" dirty="0"/>
        </a:p>
      </dgm:t>
    </dgm:pt>
    <dgm:pt modelId="{5BF0EE4A-36E8-45AC-877E-5AE9311C1190}" type="sibTrans" cxnId="{D7B9C9BB-C881-43E8-9D38-D9A6380C70D5}">
      <dgm:prSet/>
      <dgm:spPr/>
      <dgm:t>
        <a:bodyPr/>
        <a:lstStyle/>
        <a:p>
          <a:endParaRPr lang="en-US" sz="1800" b="1"/>
        </a:p>
      </dgm:t>
    </dgm:pt>
    <dgm:pt modelId="{37627343-FBCF-4C8A-933F-332ABE143D39}" type="parTrans" cxnId="{D7B9C9BB-C881-43E8-9D38-D9A6380C70D5}">
      <dgm:prSet/>
      <dgm:spPr/>
      <dgm:t>
        <a:bodyPr/>
        <a:lstStyle/>
        <a:p>
          <a:endParaRPr lang="en-US" sz="1800" b="1"/>
        </a:p>
      </dgm:t>
    </dgm:pt>
    <dgm:pt modelId="{3AB3D544-BFC2-458B-A251-DC7F22A9808F}">
      <dgm:prSet custT="1"/>
      <dgm:spPr/>
      <dgm:t>
        <a:bodyPr/>
        <a:lstStyle/>
        <a:p>
          <a:pPr rtl="0"/>
          <a:r>
            <a:rPr lang="en-IN" sz="1600" b="1" i="0" u="none" kern="1200" dirty="0"/>
            <a:t>Drugs Acknowledge (CMSS)</a:t>
          </a:r>
        </a:p>
      </dgm:t>
    </dgm:pt>
    <dgm:pt modelId="{4BE0B5EF-A74B-4A98-B57E-3EA550A0EB22}" type="parTrans" cxnId="{A8782BA6-3EB0-4D8D-8944-E6DBA402C601}">
      <dgm:prSet/>
      <dgm:spPr/>
      <dgm:t>
        <a:bodyPr/>
        <a:lstStyle/>
        <a:p>
          <a:endParaRPr lang="en-US" sz="1800" b="1"/>
        </a:p>
      </dgm:t>
    </dgm:pt>
    <dgm:pt modelId="{E9444CA8-D62D-4194-AF3A-A600142B711B}" type="sibTrans" cxnId="{A8782BA6-3EB0-4D8D-8944-E6DBA402C601}">
      <dgm:prSet/>
      <dgm:spPr/>
      <dgm:t>
        <a:bodyPr/>
        <a:lstStyle/>
        <a:p>
          <a:endParaRPr lang="en-US" sz="1800" b="1"/>
        </a:p>
      </dgm:t>
    </dgm:pt>
    <dgm:pt modelId="{18908E6C-24CD-4718-8C46-A39E3EB66524}">
      <dgm:prSet phldrT="[Text]" custT="1"/>
      <dgm:spPr/>
      <dgm:t>
        <a:bodyPr/>
        <a:lstStyle/>
        <a:p>
          <a:r>
            <a:rPr lang="en-IN" sz="1600" b="1" i="0" u="none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Indent Generation</a:t>
          </a:r>
          <a:endParaRPr lang="en-US" sz="1600" b="1" i="0" u="none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</dgm:t>
    </dgm:pt>
    <dgm:pt modelId="{CECD26F8-67E1-46F5-82FF-5EED4374D219}" type="parTrans" cxnId="{95DBCADA-75E5-4A7C-B868-18846DF17978}">
      <dgm:prSet/>
      <dgm:spPr/>
      <dgm:t>
        <a:bodyPr/>
        <a:lstStyle/>
        <a:p>
          <a:endParaRPr lang="en-US" sz="1800" b="1"/>
        </a:p>
      </dgm:t>
    </dgm:pt>
    <dgm:pt modelId="{C6C71A6C-40B9-4A10-8CF9-AA1A6E34196F}" type="sibTrans" cxnId="{95DBCADA-75E5-4A7C-B868-18846DF17978}">
      <dgm:prSet/>
      <dgm:spPr/>
      <dgm:t>
        <a:bodyPr/>
        <a:lstStyle/>
        <a:p>
          <a:endParaRPr lang="en-US" sz="1800" b="1"/>
        </a:p>
      </dgm:t>
    </dgm:pt>
    <dgm:pt modelId="{E1150BFF-7841-4DF5-AA93-9AF51CB54747}">
      <dgm:prSet custT="1"/>
      <dgm:spPr/>
      <dgm:t>
        <a:bodyPr/>
        <a:lstStyle/>
        <a:p>
          <a:r>
            <a:rPr lang="en-IN" sz="1600" b="1" i="0" u="none" kern="1200" dirty="0"/>
            <a:t>Breakage and Lost Item</a:t>
          </a:r>
        </a:p>
      </dgm:t>
    </dgm:pt>
    <dgm:pt modelId="{01E8BA0F-9CE7-488A-8249-D778B9972D27}" type="parTrans" cxnId="{A28B0244-F1D2-466F-8ED5-DF24C4C543A0}">
      <dgm:prSet/>
      <dgm:spPr/>
      <dgm:t>
        <a:bodyPr/>
        <a:lstStyle/>
        <a:p>
          <a:endParaRPr lang="en-US" sz="1800" b="1"/>
        </a:p>
      </dgm:t>
    </dgm:pt>
    <dgm:pt modelId="{CF446AB2-0041-4900-A4E5-10B9090C6E14}" type="sibTrans" cxnId="{A28B0244-F1D2-466F-8ED5-DF24C4C543A0}">
      <dgm:prSet/>
      <dgm:spPr/>
      <dgm:t>
        <a:bodyPr/>
        <a:lstStyle/>
        <a:p>
          <a:endParaRPr lang="en-US" sz="1800" b="1"/>
        </a:p>
      </dgm:t>
    </dgm:pt>
    <dgm:pt modelId="{0B986F8D-149C-4495-84C8-FD276575BFD6}">
      <dgm:prSet custT="1"/>
      <dgm:spPr/>
      <dgm:t>
        <a:bodyPr/>
        <a:lstStyle/>
        <a:p>
          <a:r>
            <a:rPr lang="en-US" sz="1600" b="1" i="0" u="none" kern="1200" dirty="0"/>
            <a:t>Receive/Issue Third Party </a:t>
          </a:r>
          <a:endParaRPr lang="en-IN" sz="1600" b="1" i="0" u="none" kern="1200" dirty="0"/>
        </a:p>
      </dgm:t>
    </dgm:pt>
    <dgm:pt modelId="{EFEBCA5A-02F0-4983-BF8D-4880D4391911}" type="parTrans" cxnId="{FECB41A8-74AD-4EEC-8EA0-0470BC14221B}">
      <dgm:prSet/>
      <dgm:spPr/>
      <dgm:t>
        <a:bodyPr/>
        <a:lstStyle/>
        <a:p>
          <a:endParaRPr lang="en-US" sz="1800" b="1"/>
        </a:p>
      </dgm:t>
    </dgm:pt>
    <dgm:pt modelId="{AEEC7F75-C1D7-457E-93BE-E7678462031B}" type="sibTrans" cxnId="{FECB41A8-74AD-4EEC-8EA0-0470BC14221B}">
      <dgm:prSet/>
      <dgm:spPr/>
      <dgm:t>
        <a:bodyPr/>
        <a:lstStyle/>
        <a:p>
          <a:endParaRPr lang="en-US" sz="1800" b="1"/>
        </a:p>
      </dgm:t>
    </dgm:pt>
    <dgm:pt modelId="{7E276345-C3AB-4709-911F-DC846D3C4A6C}">
      <dgm:prSet custT="1"/>
      <dgm:spPr/>
      <dgm:t>
        <a:bodyPr/>
        <a:lstStyle/>
        <a:p>
          <a:r>
            <a:rPr lang="en-US" sz="1600" b="1" i="0" u="none" kern="1200" dirty="0"/>
            <a:t>Issue To Sub Store Off Line</a:t>
          </a:r>
          <a:endParaRPr lang="en-IN" sz="1600" b="1" i="0" u="none" kern="1200" dirty="0"/>
        </a:p>
      </dgm:t>
    </dgm:pt>
    <dgm:pt modelId="{53416FE4-8C9E-4861-8DF2-E501990C756B}" type="parTrans" cxnId="{94D0507B-C06A-46DC-A057-53FF0984A157}">
      <dgm:prSet/>
      <dgm:spPr/>
      <dgm:t>
        <a:bodyPr/>
        <a:lstStyle/>
        <a:p>
          <a:endParaRPr lang="en-US" sz="1800" b="1"/>
        </a:p>
      </dgm:t>
    </dgm:pt>
    <dgm:pt modelId="{6B897534-C500-4872-8568-DB40FC45F014}" type="sibTrans" cxnId="{94D0507B-C06A-46DC-A057-53FF0984A157}">
      <dgm:prSet/>
      <dgm:spPr/>
      <dgm:t>
        <a:bodyPr/>
        <a:lstStyle/>
        <a:p>
          <a:endParaRPr lang="en-US" sz="1800" b="1"/>
        </a:p>
      </dgm:t>
    </dgm:pt>
    <dgm:pt modelId="{DF1A43DF-D9DE-43BE-BBD6-A235834F6CDB}">
      <dgm:prSet phldrT="[Text]" custT="1"/>
      <dgm:spPr/>
      <dgm:t>
        <a:bodyPr/>
        <a:lstStyle/>
        <a:p>
          <a:r>
            <a:rPr lang="en-IN" sz="1600" b="1" i="0" u="none" kern="1200" dirty="0"/>
            <a:t>Drug Inventory Add /View</a:t>
          </a:r>
          <a:endParaRPr lang="en-US" sz="1600" b="1" i="0" u="none" kern="1200" dirty="0"/>
        </a:p>
      </dgm:t>
    </dgm:pt>
    <dgm:pt modelId="{8E6F7339-3DB8-45AA-A934-0B605A74BC47}" type="sibTrans" cxnId="{3B7BA293-461D-4B5A-8EF7-B207C89B84C4}">
      <dgm:prSet/>
      <dgm:spPr/>
      <dgm:t>
        <a:bodyPr/>
        <a:lstStyle/>
        <a:p>
          <a:endParaRPr lang="en-US" sz="1800" b="1"/>
        </a:p>
      </dgm:t>
    </dgm:pt>
    <dgm:pt modelId="{DCB3149C-EEFA-471A-A48B-CB418BFE9E98}" type="parTrans" cxnId="{3B7BA293-461D-4B5A-8EF7-B207C89B84C4}">
      <dgm:prSet/>
      <dgm:spPr/>
      <dgm:t>
        <a:bodyPr/>
        <a:lstStyle/>
        <a:p>
          <a:endParaRPr lang="en-US" sz="1800" b="1"/>
        </a:p>
      </dgm:t>
    </dgm:pt>
    <dgm:pt modelId="{6156D898-358D-4D7C-BBFD-C422F2FFC5BB}" type="pres">
      <dgm:prSet presAssocID="{D18E7A67-A48F-488C-8E21-F60AC7DD27A1}" presName="Name0" presStyleCnt="0">
        <dgm:presLayoutVars>
          <dgm:dir/>
          <dgm:animLvl val="lvl"/>
          <dgm:resizeHandles val="exact"/>
        </dgm:presLayoutVars>
      </dgm:prSet>
      <dgm:spPr/>
    </dgm:pt>
    <dgm:pt modelId="{F4FD18B1-A864-47A0-AEA7-32AB6213BC5C}" type="pres">
      <dgm:prSet presAssocID="{BAA96AD1-70E0-4BA9-AC9C-75628EC851F1}" presName="linNode" presStyleCnt="0"/>
      <dgm:spPr/>
    </dgm:pt>
    <dgm:pt modelId="{97A3F839-774D-490D-9A07-689DCD9EAEB1}" type="pres">
      <dgm:prSet presAssocID="{BAA96AD1-70E0-4BA9-AC9C-75628EC851F1}" presName="parTx" presStyleLbl="revTx" presStyleIdx="0" presStyleCnt="1">
        <dgm:presLayoutVars>
          <dgm:chMax val="1"/>
          <dgm:bulletEnabled val="1"/>
        </dgm:presLayoutVars>
      </dgm:prSet>
      <dgm:spPr/>
    </dgm:pt>
    <dgm:pt modelId="{FDF36FEE-55FA-4734-81C2-76489DF9060B}" type="pres">
      <dgm:prSet presAssocID="{BAA96AD1-70E0-4BA9-AC9C-75628EC851F1}" presName="bracket" presStyleLbl="parChTrans1D1" presStyleIdx="0" presStyleCnt="1" custLinFactNeighborX="-37486"/>
      <dgm:spPr/>
    </dgm:pt>
    <dgm:pt modelId="{8FF1D8F4-EE57-4947-BACF-7A1F710FB3B4}" type="pres">
      <dgm:prSet presAssocID="{BAA96AD1-70E0-4BA9-AC9C-75628EC851F1}" presName="spH" presStyleCnt="0"/>
      <dgm:spPr/>
    </dgm:pt>
    <dgm:pt modelId="{E319FAC7-A78E-4B85-BC30-435F983D3508}" type="pres">
      <dgm:prSet presAssocID="{BAA96AD1-70E0-4BA9-AC9C-75628EC851F1}" presName="desTx" presStyleLbl="node1" presStyleIdx="0" presStyleCnt="1" custScaleY="113484" custLinFactNeighborX="63680" custLinFactNeighborY="52068">
        <dgm:presLayoutVars>
          <dgm:bulletEnabled val="1"/>
        </dgm:presLayoutVars>
      </dgm:prSet>
      <dgm:spPr/>
    </dgm:pt>
  </dgm:ptLst>
  <dgm:cxnLst>
    <dgm:cxn modelId="{49992215-A9C0-4BC8-A9F5-465A70F2CFE5}" type="presOf" srcId="{3AB3D544-BFC2-458B-A251-DC7F22A9808F}" destId="{E319FAC7-A78E-4B85-BC30-435F983D3508}" srcOrd="0" destOrd="2" presId="urn:diagrams.loki3.com/BracketList"/>
    <dgm:cxn modelId="{0AE6F360-03E7-446A-9AC5-55A3B45C5FBD}" type="presOf" srcId="{18908E6C-24CD-4718-8C46-A39E3EB66524}" destId="{E319FAC7-A78E-4B85-BC30-435F983D3508}" srcOrd="0" destOrd="0" presId="urn:diagrams.loki3.com/BracketList"/>
    <dgm:cxn modelId="{A28B0244-F1D2-466F-8ED5-DF24C4C543A0}" srcId="{BAA96AD1-70E0-4BA9-AC9C-75628EC851F1}" destId="{E1150BFF-7841-4DF5-AA93-9AF51CB54747}" srcOrd="3" destOrd="0" parTransId="{01E8BA0F-9CE7-488A-8249-D778B9972D27}" sibTransId="{CF446AB2-0041-4900-A4E5-10B9090C6E14}"/>
    <dgm:cxn modelId="{FCA9D947-415E-4ABA-A591-AB80A0747A38}" type="presOf" srcId="{E1150BFF-7841-4DF5-AA93-9AF51CB54747}" destId="{E319FAC7-A78E-4B85-BC30-435F983D3508}" srcOrd="0" destOrd="3" presId="urn:diagrams.loki3.com/BracketList"/>
    <dgm:cxn modelId="{D360494F-1CE7-4E7F-94BD-C302D26A126D}" type="presOf" srcId="{D18E7A67-A48F-488C-8E21-F60AC7DD27A1}" destId="{6156D898-358D-4D7C-BBFD-C422F2FFC5BB}" srcOrd="0" destOrd="0" presId="urn:diagrams.loki3.com/BracketList"/>
    <dgm:cxn modelId="{94D0507B-C06A-46DC-A057-53FF0984A157}" srcId="{BAA96AD1-70E0-4BA9-AC9C-75628EC851F1}" destId="{7E276345-C3AB-4709-911F-DC846D3C4A6C}" srcOrd="5" destOrd="0" parTransId="{53416FE4-8C9E-4861-8DF2-E501990C756B}" sibTransId="{6B897534-C500-4872-8568-DB40FC45F014}"/>
    <dgm:cxn modelId="{B31AB28F-A135-4F02-8EE4-ABE906FA46F7}" type="presOf" srcId="{BAA96AD1-70E0-4BA9-AC9C-75628EC851F1}" destId="{97A3F839-774D-490D-9A07-689DCD9EAEB1}" srcOrd="0" destOrd="0" presId="urn:diagrams.loki3.com/BracketList"/>
    <dgm:cxn modelId="{3B7BA293-461D-4B5A-8EF7-B207C89B84C4}" srcId="{BAA96AD1-70E0-4BA9-AC9C-75628EC851F1}" destId="{DF1A43DF-D9DE-43BE-BBD6-A235834F6CDB}" srcOrd="1" destOrd="0" parTransId="{DCB3149C-EEFA-471A-A48B-CB418BFE9E98}" sibTransId="{8E6F7339-3DB8-45AA-A934-0B605A74BC47}"/>
    <dgm:cxn modelId="{A8782BA6-3EB0-4D8D-8944-E6DBA402C601}" srcId="{BAA96AD1-70E0-4BA9-AC9C-75628EC851F1}" destId="{3AB3D544-BFC2-458B-A251-DC7F22A9808F}" srcOrd="2" destOrd="0" parTransId="{4BE0B5EF-A74B-4A98-B57E-3EA550A0EB22}" sibTransId="{E9444CA8-D62D-4194-AF3A-A600142B711B}"/>
    <dgm:cxn modelId="{FECB41A8-74AD-4EEC-8EA0-0470BC14221B}" srcId="{BAA96AD1-70E0-4BA9-AC9C-75628EC851F1}" destId="{0B986F8D-149C-4495-84C8-FD276575BFD6}" srcOrd="4" destOrd="0" parTransId="{EFEBCA5A-02F0-4983-BF8D-4880D4391911}" sibTransId="{AEEC7F75-C1D7-457E-93BE-E7678462031B}"/>
    <dgm:cxn modelId="{D7B9C9BB-C881-43E8-9D38-D9A6380C70D5}" srcId="{D18E7A67-A48F-488C-8E21-F60AC7DD27A1}" destId="{BAA96AD1-70E0-4BA9-AC9C-75628EC851F1}" srcOrd="0" destOrd="0" parTransId="{37627343-FBCF-4C8A-933F-332ABE143D39}" sibTransId="{5BF0EE4A-36E8-45AC-877E-5AE9311C1190}"/>
    <dgm:cxn modelId="{42C82FCF-B09C-4AA1-8832-33CEC904FB35}" type="presOf" srcId="{0B986F8D-149C-4495-84C8-FD276575BFD6}" destId="{E319FAC7-A78E-4B85-BC30-435F983D3508}" srcOrd="0" destOrd="4" presId="urn:diagrams.loki3.com/BracketList"/>
    <dgm:cxn modelId="{D21985D4-E1C5-4271-9C0F-EEE930605DDB}" type="presOf" srcId="{7E276345-C3AB-4709-911F-DC846D3C4A6C}" destId="{E319FAC7-A78E-4B85-BC30-435F983D3508}" srcOrd="0" destOrd="5" presId="urn:diagrams.loki3.com/BracketList"/>
    <dgm:cxn modelId="{95DBCADA-75E5-4A7C-B868-18846DF17978}" srcId="{BAA96AD1-70E0-4BA9-AC9C-75628EC851F1}" destId="{18908E6C-24CD-4718-8C46-A39E3EB66524}" srcOrd="0" destOrd="0" parTransId="{CECD26F8-67E1-46F5-82FF-5EED4374D219}" sibTransId="{C6C71A6C-40B9-4A10-8CF9-AA1A6E34196F}"/>
    <dgm:cxn modelId="{FFC41DDB-AD37-4A88-8D65-A9F69A9A54FC}" type="presOf" srcId="{DF1A43DF-D9DE-43BE-BBD6-A235834F6CDB}" destId="{E319FAC7-A78E-4B85-BC30-435F983D3508}" srcOrd="0" destOrd="1" presId="urn:diagrams.loki3.com/BracketList"/>
    <dgm:cxn modelId="{7556FDFB-CAAD-422E-98A9-ED797A14D2B3}" type="presParOf" srcId="{6156D898-358D-4D7C-BBFD-C422F2FFC5BB}" destId="{F4FD18B1-A864-47A0-AEA7-32AB6213BC5C}" srcOrd="0" destOrd="0" presId="urn:diagrams.loki3.com/BracketList"/>
    <dgm:cxn modelId="{94A8F75D-2A45-4044-96B0-89FF502F7366}" type="presParOf" srcId="{F4FD18B1-A864-47A0-AEA7-32AB6213BC5C}" destId="{97A3F839-774D-490D-9A07-689DCD9EAEB1}" srcOrd="0" destOrd="0" presId="urn:diagrams.loki3.com/BracketList"/>
    <dgm:cxn modelId="{7748E0F1-200D-46E6-9EE2-0B08975E0A88}" type="presParOf" srcId="{F4FD18B1-A864-47A0-AEA7-32AB6213BC5C}" destId="{FDF36FEE-55FA-4734-81C2-76489DF9060B}" srcOrd="1" destOrd="0" presId="urn:diagrams.loki3.com/BracketList"/>
    <dgm:cxn modelId="{7831D4DF-510F-4CFF-8A7F-4C1C1542BB44}" type="presParOf" srcId="{F4FD18B1-A864-47A0-AEA7-32AB6213BC5C}" destId="{8FF1D8F4-EE57-4947-BACF-7A1F710FB3B4}" srcOrd="2" destOrd="0" presId="urn:diagrams.loki3.com/BracketList"/>
    <dgm:cxn modelId="{BF15CAF8-C760-4137-AC43-EB4FBEEC83CF}" type="presParOf" srcId="{F4FD18B1-A864-47A0-AEA7-32AB6213BC5C}" destId="{E319FAC7-A78E-4B85-BC30-435F983D350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100C0-463D-4DFC-B75E-CB0328459066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AD1000-A3F5-4233-B25D-7B9ACBA303C9}">
      <dgm:prSet phldrT="[Text]" custT="1"/>
      <dgm:spPr/>
      <dgm:t>
        <a:bodyPr/>
        <a:lstStyle/>
        <a:p>
          <a:pPr algn="ctr"/>
          <a:r>
            <a:rPr lang="en-IN" sz="1800" b="1" i="0" u="none" strike="noStrike">
              <a:effectLst/>
              <a:latin typeface="Calibri" panose="020F0502020204030204" pitchFamily="34" charset="0"/>
            </a:rPr>
            <a:t>Drug Transfer</a:t>
          </a:r>
          <a:endParaRPr lang="en-US" sz="1800" b="1" dirty="0"/>
        </a:p>
      </dgm:t>
    </dgm:pt>
    <dgm:pt modelId="{EF2CA58F-B053-48DC-AD70-38A04695A16F}" type="parTrans" cxnId="{F845BA1E-29F2-435F-9F97-D902FEC694FE}">
      <dgm:prSet/>
      <dgm:spPr/>
      <dgm:t>
        <a:bodyPr/>
        <a:lstStyle/>
        <a:p>
          <a:pPr algn="l"/>
          <a:endParaRPr lang="en-US" sz="1800" b="1"/>
        </a:p>
      </dgm:t>
    </dgm:pt>
    <dgm:pt modelId="{20C869A6-0F8E-4A0F-8958-A8819DAFF6F3}" type="sibTrans" cxnId="{F845BA1E-29F2-435F-9F97-D902FEC694FE}">
      <dgm:prSet/>
      <dgm:spPr/>
      <dgm:t>
        <a:bodyPr/>
        <a:lstStyle/>
        <a:p>
          <a:pPr algn="l"/>
          <a:endParaRPr lang="en-US" sz="1800" b="1"/>
        </a:p>
      </dgm:t>
    </dgm:pt>
    <dgm:pt modelId="{FD74DE9C-6A39-44BA-BD3B-E761A43CF0F5}">
      <dgm:prSet phldrT="[Text]" custT="1"/>
      <dgm:spPr/>
      <dgm:t>
        <a:bodyPr/>
        <a:lstStyle/>
        <a:p>
          <a:pPr algn="l"/>
          <a:r>
            <a:rPr lang="en-US" sz="1800" b="1" i="0" u="none" strike="noStrike" kern="1200" dirty="0">
              <a:effectLst/>
              <a:latin typeface="Calibri" panose="020F0502020204030204" pitchFamily="34" charset="0"/>
            </a:rPr>
            <a:t>Item Wise Transfer </a:t>
          </a:r>
          <a:r>
            <a:rPr lang="en-US" sz="1800" b="1" i="0" u="none" strike="noStrike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+mn-cs"/>
            </a:rPr>
            <a:t>Acknowledge</a:t>
          </a:r>
        </a:p>
      </dgm:t>
    </dgm:pt>
    <dgm:pt modelId="{EF6683C6-2D14-47C5-A752-3E852CCC4854}" type="parTrans" cxnId="{8CDB186D-D607-448E-BD67-D5B0D60D94AA}">
      <dgm:prSet/>
      <dgm:spPr/>
      <dgm:t>
        <a:bodyPr/>
        <a:lstStyle/>
        <a:p>
          <a:pPr algn="l"/>
          <a:endParaRPr lang="en-US" sz="1800" b="1"/>
        </a:p>
      </dgm:t>
    </dgm:pt>
    <dgm:pt modelId="{F6C029EE-0FA3-45EB-A219-D9F757983454}" type="sibTrans" cxnId="{8CDB186D-D607-448E-BD67-D5B0D60D94AA}">
      <dgm:prSet/>
      <dgm:spPr/>
      <dgm:t>
        <a:bodyPr/>
        <a:lstStyle/>
        <a:p>
          <a:pPr algn="l"/>
          <a:endParaRPr lang="en-US" sz="1800" b="1"/>
        </a:p>
      </dgm:t>
    </dgm:pt>
    <dgm:pt modelId="{45A85FF7-3490-4D23-BF52-71F82E8D6F1D}">
      <dgm:prSet phldrT="[Text]" custT="1"/>
      <dgm:spPr/>
      <dgm:t>
        <a:bodyPr/>
        <a:lstStyle/>
        <a:p>
          <a:pPr algn="l"/>
          <a:r>
            <a:rPr lang="en-IN" sz="1800" b="1" i="0" u="none" strike="noStrike" kern="1200" dirty="0">
              <a:effectLst/>
              <a:latin typeface="Calibri" panose="020F0502020204030204" pitchFamily="34" charset="0"/>
            </a:rPr>
            <a:t>Item Wise Online Transfer </a:t>
          </a:r>
          <a:endParaRPr lang="en-US" sz="1800" b="1" i="0" u="none" strike="noStrike" kern="1200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+mn-cs"/>
          </a:endParaRPr>
        </a:p>
      </dgm:t>
    </dgm:pt>
    <dgm:pt modelId="{8F737484-DCF9-4D91-AE9A-69EAA519DD2B}" type="parTrans" cxnId="{D3756D81-AEFB-40A6-BC2D-149649F5C5FA}">
      <dgm:prSet/>
      <dgm:spPr/>
      <dgm:t>
        <a:bodyPr/>
        <a:lstStyle/>
        <a:p>
          <a:endParaRPr lang="en-IN"/>
        </a:p>
      </dgm:t>
    </dgm:pt>
    <dgm:pt modelId="{FDCC5C3C-AA41-42B7-8679-97A1BB9728BE}" type="sibTrans" cxnId="{D3756D81-AEFB-40A6-BC2D-149649F5C5FA}">
      <dgm:prSet/>
      <dgm:spPr/>
      <dgm:t>
        <a:bodyPr/>
        <a:lstStyle/>
        <a:p>
          <a:endParaRPr lang="en-IN"/>
        </a:p>
      </dgm:t>
    </dgm:pt>
    <dgm:pt modelId="{1272796C-816D-41B9-AFDA-A4A750C6BB9D}" type="pres">
      <dgm:prSet presAssocID="{B10100C0-463D-4DFC-B75E-CB0328459066}" presName="Name0" presStyleCnt="0">
        <dgm:presLayoutVars>
          <dgm:dir/>
          <dgm:animLvl val="lvl"/>
          <dgm:resizeHandles val="exact"/>
        </dgm:presLayoutVars>
      </dgm:prSet>
      <dgm:spPr/>
    </dgm:pt>
    <dgm:pt modelId="{5E28EF2E-F5EF-49DD-AF95-6DD1FEF36DB4}" type="pres">
      <dgm:prSet presAssocID="{F9AD1000-A3F5-4233-B25D-7B9ACBA303C9}" presName="linNode" presStyleCnt="0"/>
      <dgm:spPr/>
    </dgm:pt>
    <dgm:pt modelId="{8035218E-32E6-4EEF-BD25-E829452675AD}" type="pres">
      <dgm:prSet presAssocID="{F9AD1000-A3F5-4233-B25D-7B9ACBA303C9}" presName="parTx" presStyleLbl="revTx" presStyleIdx="0" presStyleCnt="1" custScaleX="165452">
        <dgm:presLayoutVars>
          <dgm:chMax val="1"/>
          <dgm:bulletEnabled val="1"/>
        </dgm:presLayoutVars>
      </dgm:prSet>
      <dgm:spPr/>
    </dgm:pt>
    <dgm:pt modelId="{EE5B9D3F-7054-4DD7-B277-3BDFAED211F7}" type="pres">
      <dgm:prSet presAssocID="{F9AD1000-A3F5-4233-B25D-7B9ACBA303C9}" presName="bracket" presStyleLbl="parChTrans1D1" presStyleIdx="0" presStyleCnt="1" custLinFactNeighborX="-80296"/>
      <dgm:spPr/>
    </dgm:pt>
    <dgm:pt modelId="{878D9711-D280-42E7-B5F7-FCDF7A2FFF95}" type="pres">
      <dgm:prSet presAssocID="{F9AD1000-A3F5-4233-B25D-7B9ACBA303C9}" presName="spH" presStyleCnt="0"/>
      <dgm:spPr/>
    </dgm:pt>
    <dgm:pt modelId="{89D9FCED-8D3F-4A4F-8B85-C4ABE2EBB2CA}" type="pres">
      <dgm:prSet presAssocID="{F9AD1000-A3F5-4233-B25D-7B9ACBA303C9}" presName="desTx" presStyleLbl="node1" presStyleIdx="0" presStyleCnt="1" custScaleX="139457" custScaleY="100135">
        <dgm:presLayoutVars>
          <dgm:bulletEnabled val="1"/>
        </dgm:presLayoutVars>
      </dgm:prSet>
      <dgm:spPr/>
    </dgm:pt>
  </dgm:ptLst>
  <dgm:cxnLst>
    <dgm:cxn modelId="{F845BA1E-29F2-435F-9F97-D902FEC694FE}" srcId="{B10100C0-463D-4DFC-B75E-CB0328459066}" destId="{F9AD1000-A3F5-4233-B25D-7B9ACBA303C9}" srcOrd="0" destOrd="0" parTransId="{EF2CA58F-B053-48DC-AD70-38A04695A16F}" sibTransId="{20C869A6-0F8E-4A0F-8958-A8819DAFF6F3}"/>
    <dgm:cxn modelId="{F8C9A227-BC49-46F2-8DB5-200625897D69}" type="presOf" srcId="{F9AD1000-A3F5-4233-B25D-7B9ACBA303C9}" destId="{8035218E-32E6-4EEF-BD25-E829452675AD}" srcOrd="0" destOrd="0" presId="urn:diagrams.loki3.com/BracketList"/>
    <dgm:cxn modelId="{8CDB186D-D607-448E-BD67-D5B0D60D94AA}" srcId="{F9AD1000-A3F5-4233-B25D-7B9ACBA303C9}" destId="{FD74DE9C-6A39-44BA-BD3B-E761A43CF0F5}" srcOrd="1" destOrd="0" parTransId="{EF6683C6-2D14-47C5-A752-3E852CCC4854}" sibTransId="{F6C029EE-0FA3-45EB-A219-D9F757983454}"/>
    <dgm:cxn modelId="{9604CE57-E782-45C5-A554-3F17F3A67FCC}" type="presOf" srcId="{FD74DE9C-6A39-44BA-BD3B-E761A43CF0F5}" destId="{89D9FCED-8D3F-4A4F-8B85-C4ABE2EBB2CA}" srcOrd="0" destOrd="1" presId="urn:diagrams.loki3.com/BracketList"/>
    <dgm:cxn modelId="{D3756D81-AEFB-40A6-BC2D-149649F5C5FA}" srcId="{F9AD1000-A3F5-4233-B25D-7B9ACBA303C9}" destId="{45A85FF7-3490-4D23-BF52-71F82E8D6F1D}" srcOrd="0" destOrd="0" parTransId="{8F737484-DCF9-4D91-AE9A-69EAA519DD2B}" sibTransId="{FDCC5C3C-AA41-42B7-8679-97A1BB9728BE}"/>
    <dgm:cxn modelId="{364CB1DE-AD25-4D8C-B412-79B384E5D7CF}" type="presOf" srcId="{45A85FF7-3490-4D23-BF52-71F82E8D6F1D}" destId="{89D9FCED-8D3F-4A4F-8B85-C4ABE2EBB2CA}" srcOrd="0" destOrd="0" presId="urn:diagrams.loki3.com/BracketList"/>
    <dgm:cxn modelId="{FDAF53E9-A4A0-43B0-B2C4-328CCD7AF7BA}" type="presOf" srcId="{B10100C0-463D-4DFC-B75E-CB0328459066}" destId="{1272796C-816D-41B9-AFDA-A4A750C6BB9D}" srcOrd="0" destOrd="0" presId="urn:diagrams.loki3.com/BracketList"/>
    <dgm:cxn modelId="{E1F53A93-2B81-48F6-8E1C-4D1EF79D335B}" type="presParOf" srcId="{1272796C-816D-41B9-AFDA-A4A750C6BB9D}" destId="{5E28EF2E-F5EF-49DD-AF95-6DD1FEF36DB4}" srcOrd="0" destOrd="0" presId="urn:diagrams.loki3.com/BracketList"/>
    <dgm:cxn modelId="{3EEAAD3A-77E4-4EB7-8DF7-F67FE491EE2E}" type="presParOf" srcId="{5E28EF2E-F5EF-49DD-AF95-6DD1FEF36DB4}" destId="{8035218E-32E6-4EEF-BD25-E829452675AD}" srcOrd="0" destOrd="0" presId="urn:diagrams.loki3.com/BracketList"/>
    <dgm:cxn modelId="{25AC2855-0753-403C-B7B3-15847E78CC2C}" type="presParOf" srcId="{5E28EF2E-F5EF-49DD-AF95-6DD1FEF36DB4}" destId="{EE5B9D3F-7054-4DD7-B277-3BDFAED211F7}" srcOrd="1" destOrd="0" presId="urn:diagrams.loki3.com/BracketList"/>
    <dgm:cxn modelId="{8A7DB712-FB92-4F8D-AFBC-31DF922E966E}" type="presParOf" srcId="{5E28EF2E-F5EF-49DD-AF95-6DD1FEF36DB4}" destId="{878D9711-D280-42E7-B5F7-FCDF7A2FFF95}" srcOrd="2" destOrd="0" presId="urn:diagrams.loki3.com/BracketList"/>
    <dgm:cxn modelId="{70E45644-D802-44F2-A374-C5C8640A2761}" type="presParOf" srcId="{5E28EF2E-F5EF-49DD-AF95-6DD1FEF36DB4}" destId="{89D9FCED-8D3F-4A4F-8B85-C4ABE2EBB2C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3F839-774D-490D-9A07-689DCD9EAEB1}">
      <dsp:nvSpPr>
        <dsp:cNvPr id="0" name=""/>
        <dsp:cNvSpPr/>
      </dsp:nvSpPr>
      <dsp:spPr>
        <a:xfrm>
          <a:off x="2392" y="716931"/>
          <a:ext cx="1223754" cy="346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none" strike="noStrike" kern="1200" dirty="0">
              <a:effectLst/>
              <a:latin typeface="Calibri" panose="020F0502020204030204" pitchFamily="34" charset="0"/>
            </a:rPr>
            <a:t>Inventory</a:t>
          </a:r>
          <a:endParaRPr lang="en-US" sz="1800" b="1" kern="1200" dirty="0"/>
        </a:p>
      </dsp:txBody>
      <dsp:txXfrm>
        <a:off x="2392" y="716931"/>
        <a:ext cx="1223754" cy="346161"/>
      </dsp:txXfrm>
    </dsp:sp>
    <dsp:sp modelId="{FDF36FEE-55FA-4734-81C2-76489DF9060B}">
      <dsp:nvSpPr>
        <dsp:cNvPr id="0" name=""/>
        <dsp:cNvSpPr/>
      </dsp:nvSpPr>
      <dsp:spPr>
        <a:xfrm>
          <a:off x="1189447" y="67878"/>
          <a:ext cx="244750" cy="164426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9FAC7-A78E-4B85-BC30-435F983D3508}">
      <dsp:nvSpPr>
        <dsp:cNvPr id="0" name=""/>
        <dsp:cNvSpPr/>
      </dsp:nvSpPr>
      <dsp:spPr>
        <a:xfrm>
          <a:off x="1571190" y="1738"/>
          <a:ext cx="3328611" cy="17782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>
              <a:solidFill>
                <a:srgbClr val="FFFFFF"/>
              </a:solidFill>
              <a:latin typeface="Avenir Next LT Pro Light"/>
              <a:ea typeface="+mn-ea"/>
              <a:cs typeface="+mn-cs"/>
            </a:rPr>
            <a:t>Indent Generation</a:t>
          </a:r>
          <a:endParaRPr lang="en-US" sz="1600" b="1" i="0" u="none" kern="1200" dirty="0">
            <a:solidFill>
              <a:srgbClr val="FFFFFF"/>
            </a:solidFill>
            <a:latin typeface="Avenir Next LT Pro Ligh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/>
            <a:t>Drug Inventory Add /View</a:t>
          </a:r>
          <a:endParaRPr lang="en-US" sz="1600" b="1" i="0" u="none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/>
            <a:t>Drugs Acknowledge (CMSS)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/>
            <a:t>Breakage and Lost Item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dirty="0"/>
            <a:t>Receive/Issue Third Party </a:t>
          </a:r>
          <a:endParaRPr lang="en-IN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dirty="0"/>
            <a:t>Issue To Sub Store Off Line</a:t>
          </a:r>
          <a:endParaRPr lang="en-IN" sz="1600" b="1" i="0" u="none" kern="1200" dirty="0"/>
        </a:p>
      </dsp:txBody>
      <dsp:txXfrm>
        <a:off x="1571190" y="1738"/>
        <a:ext cx="3328611" cy="1778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5218E-32E6-4EEF-BD25-E829452675AD}">
      <dsp:nvSpPr>
        <dsp:cNvPr id="0" name=""/>
        <dsp:cNvSpPr/>
      </dsp:nvSpPr>
      <dsp:spPr>
        <a:xfrm>
          <a:off x="404" y="298562"/>
          <a:ext cx="145373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none" strike="noStrike" kern="1200">
              <a:effectLst/>
              <a:latin typeface="Calibri" panose="020F0502020204030204" pitchFamily="34" charset="0"/>
            </a:rPr>
            <a:t>Drug Transfer</a:t>
          </a:r>
          <a:endParaRPr lang="en-US" sz="1800" b="1" kern="1200" dirty="0"/>
        </a:p>
      </dsp:txBody>
      <dsp:txXfrm>
        <a:off x="404" y="298562"/>
        <a:ext cx="1453732" cy="1287000"/>
      </dsp:txXfrm>
    </dsp:sp>
    <dsp:sp modelId="{EE5B9D3F-7054-4DD7-B277-3BDFAED211F7}">
      <dsp:nvSpPr>
        <dsp:cNvPr id="0" name=""/>
        <dsp:cNvSpPr/>
      </dsp:nvSpPr>
      <dsp:spPr>
        <a:xfrm>
          <a:off x="1397695" y="298562"/>
          <a:ext cx="175728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9FCED-8D3F-4A4F-8B85-C4ABE2EBB2CA}">
      <dsp:nvSpPr>
        <dsp:cNvPr id="0" name=""/>
        <dsp:cNvSpPr/>
      </dsp:nvSpPr>
      <dsp:spPr>
        <a:xfrm>
          <a:off x="1700156" y="297694"/>
          <a:ext cx="3332894" cy="1288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i="0" u="none" strike="noStrike" kern="1200" dirty="0">
              <a:effectLst/>
              <a:latin typeface="Calibri" panose="020F0502020204030204" pitchFamily="34" charset="0"/>
            </a:rPr>
            <a:t>Item Wise Online Transfer </a:t>
          </a:r>
          <a:endParaRPr lang="en-US" sz="1800" b="1" i="0" u="none" strike="noStrike" kern="1200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strike="noStrike" kern="1200" dirty="0">
              <a:effectLst/>
              <a:latin typeface="Calibri" panose="020F0502020204030204" pitchFamily="34" charset="0"/>
            </a:rPr>
            <a:t>Item Wise Transfer </a:t>
          </a:r>
          <a:r>
            <a:rPr lang="en-US" sz="1800" b="1" i="0" u="none" strike="noStrike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+mn-cs"/>
            </a:rPr>
            <a:t>Acknowledge</a:t>
          </a:r>
        </a:p>
      </dsp:txBody>
      <dsp:txXfrm>
        <a:off x="1700156" y="297694"/>
        <a:ext cx="3332894" cy="128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2143-1E83-2B45-22B9-22C1A02B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F5E5-F770-CEED-3A8C-0CB51A1E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07F2B-A378-E439-D4B6-E1D47091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30FE-196F-4303-A0C0-4269F2C4E1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2C4-014D-9984-C1F4-956F772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B961-0886-7C19-EDE2-917FDD14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D4CD-C0FD-4476-8C8A-88CD41AE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vdmsmscp.uat.dcservices.in/IMCS/log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mailto:admin@1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ply chain management - Free industry icons">
            <a:extLst>
              <a:ext uri="{FF2B5EF4-FFF2-40B4-BE49-F238E27FC236}">
                <a16:creationId xmlns:a16="http://schemas.microsoft.com/office/drawing/2014/main" id="{96D34C00-69EE-8A8B-DC07-D7FDA725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39" y="3275757"/>
            <a:ext cx="1855967" cy="18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5929435" y="3030246"/>
            <a:ext cx="59593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Centralized Application for 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Divisions 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Drug Supply Chain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944"/>
            <a:ext cx="12192000" cy="330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2166" y="35777"/>
            <a:ext cx="8314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Receive Drugs from - CMSS/Third party/MSO</a:t>
            </a: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97428" y="6322240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9301808" y="85848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Receive CMSS/MSO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7" y="1239336"/>
            <a:ext cx="10874164" cy="1841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Down Arrow 10"/>
          <p:cNvSpPr/>
          <p:nvPr/>
        </p:nvSpPr>
        <p:spPr>
          <a:xfrm>
            <a:off x="10759940" y="1866032"/>
            <a:ext cx="301924" cy="423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2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Distribute Drugs to - DH/CHC/PHC/Third party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" y="1630958"/>
            <a:ext cx="11955172" cy="4716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9788242" y="91063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Issue to Third Party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556721" y="5851724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Distribute Drugs to - DH/CHC/PHC/Third party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8242" y="91063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Issue to Sub-Store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" y="1451268"/>
            <a:ext cx="11947942" cy="5215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4388045" y="6329777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6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6" y="1451269"/>
            <a:ext cx="11934098" cy="4905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Drugs Transfer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8242" y="91063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Issue to Nodal 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086205" y="5859261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7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2" y="3175136"/>
            <a:ext cx="12030157" cy="3545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Drugs Transfer Acknowledge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80195" y="804299"/>
            <a:ext cx="2031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Transfer Receive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112838" y="6389657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17" y="1250831"/>
            <a:ext cx="11515315" cy="1749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Down Arrow 10"/>
          <p:cNvSpPr/>
          <p:nvPr/>
        </p:nvSpPr>
        <p:spPr>
          <a:xfrm>
            <a:off x="11231420" y="1493281"/>
            <a:ext cx="184729" cy="40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954326" y="894103"/>
            <a:ext cx="184729" cy="40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2" y="1410642"/>
            <a:ext cx="11616059" cy="385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55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993917"/>
            <a:ext cx="11922711" cy="390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9" y="4968196"/>
            <a:ext cx="11954119" cy="188980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36489" y="6640497"/>
            <a:ext cx="390618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0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 Challan List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10" y="1304158"/>
            <a:ext cx="11653828" cy="3693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6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" y="994831"/>
            <a:ext cx="12002610" cy="5863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 Challan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36489" y="6640497"/>
            <a:ext cx="390618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0793" y="0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CMSS Stock View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8" y="1304158"/>
            <a:ext cx="11869261" cy="4413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7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198976"/>
            <a:ext cx="11120581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Process Flow– </a:t>
            </a:r>
            <a:r>
              <a:rPr lang="en-IN" sz="3600" dirty="0">
                <a:solidFill>
                  <a:srgbClr val="0070C0"/>
                </a:solidFill>
              </a:rPr>
              <a:t>District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Program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Nodal Role </a:t>
            </a:r>
            <a:r>
              <a:rPr lang="en-US" sz="3600" dirty="0"/>
              <a:t> </a:t>
            </a:r>
            <a:endParaRPr lang="en-IN" sz="3600" dirty="0"/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DBCFC0-B824-C733-0729-FD7ECD24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112152"/>
            <a:ext cx="6533047" cy="560215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Nodal Receive Items from CMSS/MSO/Third Party:</a:t>
            </a:r>
          </a:p>
          <a:p>
            <a:pPr lvl="1"/>
            <a:r>
              <a:rPr lang="en-US" dirty="0"/>
              <a:t>A nodal unit receives supplies from various sources, including the CMSS, MSO or third-party vendors.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Enter the Received Items Details in the Generalized DVDMS Application:</a:t>
            </a:r>
          </a:p>
          <a:p>
            <a:pPr lvl="1"/>
            <a:r>
              <a:rPr lang="en-US" dirty="0"/>
              <a:t>After receiving the items, the nodal unit logs the details into the Generalized DVDMS application.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Store Inventory Updated:</a:t>
            </a:r>
          </a:p>
          <a:p>
            <a:pPr lvl="1"/>
            <a:r>
              <a:rPr lang="en-US" dirty="0"/>
              <a:t>Once the items are received, the DVDMS application updates the store’s inventory to reflect the new stock levels.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Issue Items to Sub Stores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With the updated inventory, items are then issued to sub-stores that require these items.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98E3287-516A-D3D4-9063-4E7CCB6C449B}"/>
              </a:ext>
            </a:extLst>
          </p:cNvPr>
          <p:cNvSpPr/>
          <p:nvPr/>
        </p:nvSpPr>
        <p:spPr>
          <a:xfrm>
            <a:off x="7088777" y="1225291"/>
            <a:ext cx="4420654" cy="60892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Nodal receive items from CMSS/ MSO/ Third Party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E2F6420-704B-D181-66E6-0D23D461EB7A}"/>
              </a:ext>
            </a:extLst>
          </p:cNvPr>
          <p:cNvSpPr/>
          <p:nvPr/>
        </p:nvSpPr>
        <p:spPr>
          <a:xfrm>
            <a:off x="7873110" y="3364579"/>
            <a:ext cx="2705488" cy="52948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Store Inventory updated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DEA02A8-A7D8-071A-A1C7-1A786ED33CB9}"/>
              </a:ext>
            </a:extLst>
          </p:cNvPr>
          <p:cNvSpPr/>
          <p:nvPr/>
        </p:nvSpPr>
        <p:spPr>
          <a:xfrm>
            <a:off x="7285176" y="2272045"/>
            <a:ext cx="3762834" cy="66940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Enter the received items details in the Generalized DVDMS application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5DDCAC-8CD2-694A-02ED-2C09B7AEFAED}"/>
              </a:ext>
            </a:extLst>
          </p:cNvPr>
          <p:cNvCxnSpPr>
            <a:cxnSpLocks/>
          </p:cNvCxnSpPr>
          <p:nvPr/>
        </p:nvCxnSpPr>
        <p:spPr>
          <a:xfrm>
            <a:off x="9220204" y="1868153"/>
            <a:ext cx="0" cy="369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05127-0DF0-ADB5-BB9A-17C4073179D8}"/>
              </a:ext>
            </a:extLst>
          </p:cNvPr>
          <p:cNvCxnSpPr>
            <a:cxnSpLocks/>
          </p:cNvCxnSpPr>
          <p:nvPr/>
        </p:nvCxnSpPr>
        <p:spPr>
          <a:xfrm>
            <a:off x="9228911" y="3887445"/>
            <a:ext cx="0" cy="440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0352C0C-01DE-76B9-85BB-95430C3D2E69}"/>
              </a:ext>
            </a:extLst>
          </p:cNvPr>
          <p:cNvSpPr/>
          <p:nvPr/>
        </p:nvSpPr>
        <p:spPr>
          <a:xfrm>
            <a:off x="7864402" y="4331581"/>
            <a:ext cx="2705488" cy="59277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Issue items to Sub Stores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9D4962-B6AB-64A9-C2FA-2A5104B49720}"/>
              </a:ext>
            </a:extLst>
          </p:cNvPr>
          <p:cNvCxnSpPr>
            <a:cxnSpLocks/>
          </p:cNvCxnSpPr>
          <p:nvPr/>
        </p:nvCxnSpPr>
        <p:spPr>
          <a:xfrm>
            <a:off x="9236711" y="2973055"/>
            <a:ext cx="0" cy="369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7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009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Miscellaneous Process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0672" y="947646"/>
            <a:ext cx="11320264" cy="4021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Add Inventory</a:t>
            </a:r>
            <a:endParaRPr lang="en-IN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Drug Transfer 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Purchase and Challan Receive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CMSS Stock View 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198976"/>
            <a:ext cx="11120581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User Role – </a:t>
            </a:r>
            <a:r>
              <a:rPr lang="en-IN" sz="3600" dirty="0">
                <a:solidFill>
                  <a:srgbClr val="0070C0"/>
                </a:solidFill>
              </a:rPr>
              <a:t>District Program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Nodal Role </a:t>
            </a:r>
            <a:r>
              <a:rPr lang="en-US" sz="3600" dirty="0"/>
              <a:t> </a:t>
            </a:r>
            <a:endParaRPr lang="en-IN" sz="3600" dirty="0"/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6333"/>
              </p:ext>
            </p:extLst>
          </p:nvPr>
        </p:nvGraphicFramePr>
        <p:xfrm>
          <a:off x="345748" y="973844"/>
          <a:ext cx="6415421" cy="5849202"/>
        </p:xfrm>
        <a:graphic>
          <a:graphicData uri="http://schemas.openxmlformats.org/drawingml/2006/table">
            <a:tbl>
              <a:tblPr/>
              <a:tblGrid>
                <a:gridCol w="2363284">
                  <a:extLst>
                    <a:ext uri="{9D8B030D-6E8A-4147-A177-3AD203B41FA5}">
                      <a16:colId xmlns:a16="http://schemas.microsoft.com/office/drawing/2014/main" val="2214858891"/>
                    </a:ext>
                  </a:extLst>
                </a:gridCol>
                <a:gridCol w="4052137">
                  <a:extLst>
                    <a:ext uri="{9D8B030D-6E8A-4147-A177-3AD203B41FA5}">
                      <a16:colId xmlns:a16="http://schemas.microsoft.com/office/drawing/2014/main" val="3558779097"/>
                    </a:ext>
                  </a:extLst>
                </a:gridCol>
              </a:tblGrid>
              <a:tr h="3023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Nodal Role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73376"/>
                  </a:ext>
                </a:extLst>
              </a:tr>
              <a:tr h="302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Mangement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Generation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60453"/>
                  </a:ext>
                </a:extLst>
              </a:tr>
              <a:tr h="3023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Purchase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3021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Challan Process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39225"/>
                  </a:ext>
                </a:extLst>
              </a:tr>
              <a:tr h="30231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Inventory Add/ View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356037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from Third 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21636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Indent Generation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04729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Desk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62402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Acknowledge Desk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70124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To Sub Store Off 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73455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to Third Party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61861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Breakage and Lost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85244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Stock Modification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33253"/>
                  </a:ext>
                </a:extLst>
              </a:tr>
              <a:tr h="302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Condemnation Register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58279"/>
                  </a:ext>
                </a:extLst>
              </a:tr>
              <a:tr h="30407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Transfer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Transfer Request Excess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98629"/>
                  </a:ext>
                </a:extLst>
              </a:tr>
              <a:tr h="37810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Transfer Request for Shortage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74822"/>
                  </a:ext>
                </a:extLst>
              </a:tr>
              <a:tr h="378109">
                <a:tc vMerge="1">
                  <a:txBody>
                    <a:bodyPr/>
                    <a:lstStyle/>
                    <a:p>
                      <a:pPr algn="ctr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Item Wise Online Transfer Detail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23297"/>
                  </a:ext>
                </a:extLst>
              </a:tr>
              <a:tr h="378109">
                <a:tc vMerge="1">
                  <a:txBody>
                    <a:bodyPr/>
                    <a:lstStyle/>
                    <a:p>
                      <a:pPr algn="ctr" fontAlgn="ctr"/>
                      <a:endParaRPr lang="en-IN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Item Wise Transfer Acknowledge Desk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663601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69399236"/>
              </p:ext>
            </p:extLst>
          </p:nvPr>
        </p:nvGraphicFramePr>
        <p:xfrm>
          <a:off x="6879623" y="2285998"/>
          <a:ext cx="4899802" cy="17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8124967" y="1354973"/>
            <a:ext cx="393240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b="1" dirty="0">
                <a:solidFill>
                  <a:srgbClr val="0070C0"/>
                </a:solidFill>
              </a:rPr>
              <a:t>Go-Live In Phase - I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26781192"/>
              </p:ext>
            </p:extLst>
          </p:nvPr>
        </p:nvGraphicFramePr>
        <p:xfrm>
          <a:off x="6812796" y="4319451"/>
          <a:ext cx="5033456" cy="1884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875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Login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0672" y="947647"/>
            <a:ext cx="10190203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URL: </a:t>
            </a:r>
            <a:r>
              <a:rPr lang="en-IN" u="sng" dirty="0">
                <a:hlinkClick r:id="rId3"/>
              </a:rPr>
              <a:t>https://dvdmsmscp.uat.dcservices.in/IMCS/login</a:t>
            </a:r>
            <a:r>
              <a:rPr lang="en-IN" dirty="0"/>
              <a:t> 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Username : </a:t>
            </a:r>
            <a:r>
              <a:rPr lang="en-IN" dirty="0" err="1"/>
              <a:t>nodal_nvbdcp</a:t>
            </a:r>
            <a:r>
              <a:rPr lang="en-IN" dirty="0"/>
              <a:t> (District level ID)</a:t>
            </a:r>
          </a:p>
          <a:p>
            <a:r>
              <a:rPr lang="en-IN" dirty="0"/>
              <a:t>Password : </a:t>
            </a:r>
            <a:r>
              <a:rPr lang="en-IN" u="sng" dirty="0">
                <a:hlinkClick r:id="rId4"/>
              </a:rPr>
              <a:t>admin@123</a:t>
            </a:r>
            <a:r>
              <a:rPr lang="en-IN" dirty="0"/>
              <a:t> </a:t>
            </a:r>
          </a:p>
          <a:p>
            <a:endParaRPr lang="en-IN" dirty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IN" sz="2800" b="1" dirty="0">
                <a:solidFill>
                  <a:srgbClr val="0070C0"/>
                </a:solidFill>
              </a:rPr>
              <a:t>Each Nodal have their                                                                                   Username/password according to role </a:t>
            </a: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068" t="3502"/>
          <a:stretch/>
        </p:blipFill>
        <p:spPr>
          <a:xfrm>
            <a:off x="7366958" y="1637100"/>
            <a:ext cx="4030260" cy="4090744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983533" y="4135933"/>
            <a:ext cx="1483743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Arrow 3"/>
          <p:cNvSpPr/>
          <p:nvPr/>
        </p:nvSpPr>
        <p:spPr>
          <a:xfrm rot="3157279">
            <a:off x="9952511" y="5148093"/>
            <a:ext cx="1587260" cy="336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541479" y="5896117"/>
            <a:ext cx="193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Refresh the captcha</a:t>
            </a:r>
          </a:p>
        </p:txBody>
      </p:sp>
    </p:spTree>
    <p:extLst>
      <p:ext uri="{BB962C8B-B14F-4D97-AF65-F5344CB8AC3E}">
        <p14:creationId xmlns:p14="http://schemas.microsoft.com/office/powerpoint/2010/main" val="22287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9091"/>
          <a:stretch/>
        </p:blipFill>
        <p:spPr>
          <a:xfrm>
            <a:off x="110839" y="1333915"/>
            <a:ext cx="11655591" cy="4917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Login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Ground Stock Entry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542" y="811993"/>
            <a:ext cx="11320264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Ground stock upload—Services/Inventory Management – Add Inventory</a:t>
            </a:r>
            <a:endParaRPr lang="en-IN" sz="2400" b="1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3" y="2500962"/>
            <a:ext cx="4072972" cy="3864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40" y="2001328"/>
            <a:ext cx="7779001" cy="4520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Down Arrow 3"/>
          <p:cNvSpPr/>
          <p:nvPr/>
        </p:nvSpPr>
        <p:spPr>
          <a:xfrm>
            <a:off x="11481758" y="1682151"/>
            <a:ext cx="189782" cy="31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3" y="1029776"/>
            <a:ext cx="12004401" cy="2071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Ground Stock Entry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44552" y="102992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Add Inventory</a:t>
            </a:r>
            <a:endParaRPr lang="en-IN" sz="2400" b="1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0131647" y="1372431"/>
            <a:ext cx="189782" cy="31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7" y="3213717"/>
            <a:ext cx="12016505" cy="363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4287915" y="6338656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2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Go-Live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2166" y="35777"/>
            <a:ext cx="8314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Receive Drugs from - CMSS/Third party/MSO</a:t>
            </a: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9" y="1333915"/>
            <a:ext cx="11845372" cy="503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4158518" y="5864203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423805" y="881499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Receive Third party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3284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purl.org/dc/elements/1.1/"/>
    <ds:schemaRef ds:uri="http://purl.org/dc/dcmitype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16c05727-aa75-4e4a-9b5f-8a80a1165891"/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Words>455</Words>
  <Application>Microsoft Office PowerPoint</Application>
  <PresentationFormat>Widescreen</PresentationFormat>
  <Paragraphs>100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Avenir Next LT Pro</vt:lpstr>
      <vt:lpstr>Avenir Next LT Pro Light</vt:lpstr>
      <vt:lpstr>Calibri</vt:lpstr>
      <vt:lpstr>Times New Roman</vt:lpstr>
      <vt:lpstr>Tw Cen MT</vt:lpstr>
      <vt:lpstr>Custom</vt:lpstr>
      <vt:lpstr>Centralized Application for  Program Divisions  for Drug Supply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Tonk, Robin - Ext</dc:creator>
  <cp:lastModifiedBy>fox trot</cp:lastModifiedBy>
  <cp:revision>134</cp:revision>
  <dcterms:created xsi:type="dcterms:W3CDTF">2024-03-25T04:11:48Z</dcterms:created>
  <dcterms:modified xsi:type="dcterms:W3CDTF">2024-11-13T04:57:19Z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2024-03-25T04:49:43Z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36cd3765-7faf-432f-b376-40b59a49c9eb</vt:lpwstr>
  </property>
  <property fmtid="{D5CDD505-2E9C-101B-9397-08002B2CF9AE}" pid="9" name="MSIP_Label_ea60d57e-af5b-4752-ac57-3e4f28ca11dc_ContentBits">
    <vt:lpwstr>0</vt:lpwstr>
  </property>
</Properties>
</file>