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36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B060-ADC9-4496-9522-B89D9AF3C93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ED21-8685-4FB4-91DB-F36592DFC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7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B060-ADC9-4496-9522-B89D9AF3C93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ED21-8685-4FB4-91DB-F36592DFC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7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B060-ADC9-4496-9522-B89D9AF3C93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ED21-8685-4FB4-91DB-F36592DFC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8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B060-ADC9-4496-9522-B89D9AF3C93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ED21-8685-4FB4-91DB-F36592DFC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7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B060-ADC9-4496-9522-B89D9AF3C93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ED21-8685-4FB4-91DB-F36592DFC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6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B060-ADC9-4496-9522-B89D9AF3C93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ED21-8685-4FB4-91DB-F36592DFC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2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B060-ADC9-4496-9522-B89D9AF3C93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ED21-8685-4FB4-91DB-F36592DFC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5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B060-ADC9-4496-9522-B89D9AF3C93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ED21-8685-4FB4-91DB-F36592DFC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3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B060-ADC9-4496-9522-B89D9AF3C93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ED21-8685-4FB4-91DB-F36592DFC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8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B060-ADC9-4496-9522-B89D9AF3C93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ED21-8685-4FB4-91DB-F36592DFC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1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B060-ADC9-4496-9522-B89D9AF3C93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DED21-8685-4FB4-91DB-F36592DFC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5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2B060-ADC9-4496-9522-B89D9AF3C93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DED21-8685-4FB4-91DB-F36592DFC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2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7"/>
            <a:ext cx="6019800" cy="1020763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>MUHS-DISHA</a:t>
            </a:r>
            <a:br>
              <a:rPr lang="en-US" sz="2700" dirty="0" smtClean="0"/>
            </a:br>
            <a:r>
              <a:rPr lang="en-US" sz="2400" b="1" dirty="0">
                <a:solidFill>
                  <a:srgbClr val="FF0000"/>
                </a:solidFill>
              </a:rPr>
              <a:t>MAHARASHTRA UNIVERSITY OF HEALTH SCIENCES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Department of Innovations and Systems</a:t>
            </a:r>
            <a:br>
              <a:rPr lang="en-US" sz="2700" dirty="0" smtClean="0"/>
            </a:br>
            <a:r>
              <a:rPr lang="en-US" sz="2700" dirty="0" smtClean="0"/>
              <a:t> for Healthcare Associations</a:t>
            </a:r>
            <a:endParaRPr lang="en-US" sz="2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33400"/>
            <a:ext cx="990600" cy="10074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" y="2438400"/>
            <a:ext cx="8610600" cy="4305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sz="1400" b="1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VISION 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sz="1100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1100" b="1" u="sng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empower</a:t>
            </a:r>
            <a:r>
              <a:rPr lang="en-US" sz="1100" b="1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aspiring technopreneurs,</a:t>
            </a:r>
            <a:r>
              <a:rPr lang="en-US" sz="1100" b="1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innovators, start-ups &amp; advance stage ventures </a:t>
            </a:r>
            <a:r>
              <a:rPr lang="en-US" sz="1100" b="1" u="sng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create and scale</a:t>
            </a:r>
            <a:r>
              <a:rPr lang="en-US" sz="1100" b="1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responsible innovations and </a:t>
            </a:r>
            <a:r>
              <a:rPr lang="en-US" sz="1100" b="1" u="sng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 build</a:t>
            </a:r>
            <a:r>
              <a:rPr lang="en-US" sz="1100" b="1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viable</a:t>
            </a:r>
            <a:r>
              <a:rPr lang="en-US" sz="1100" b="1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ventures.</a:t>
            </a:r>
            <a:r>
              <a:rPr lang="en-US" sz="1100" b="1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u="sng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Propelling </a:t>
            </a:r>
            <a:r>
              <a:rPr lang="en-US" sz="1100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DISHA towards becoming one of the top hot-spot for healthcare &amp; technology-led </a:t>
            </a:r>
            <a:r>
              <a:rPr lang="en-US" sz="1100" b="1" u="sng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incubation-to-acceleration</a:t>
            </a:r>
            <a:r>
              <a:rPr lang="en-US" sz="1100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hub.</a:t>
            </a:r>
            <a:r>
              <a:rPr lang="en-US" sz="1100" b="1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100" b="1" kern="100" dirty="0" smtClean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sz="1400" b="1" kern="1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MISSION</a:t>
            </a:r>
            <a:endParaRPr lang="en-US" sz="1100" kern="100" dirty="0" smtClean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sz="1100" kern="1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1100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MUHS-DISHA as a center of healthcare innovation, business and value creation by serving as a bridge between innovators, MUHS ecosystem, investors and industry. </a:t>
            </a:r>
            <a:endParaRPr lang="en-US" sz="1100" kern="100" dirty="0" smtClean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sz="1100" kern="1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1100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promote &amp; facilitate resources for individuals, students and potential innovators to solve critical healthcare problems and scaling solutions to co-create commercially viable ventures </a:t>
            </a:r>
            <a:endParaRPr lang="en-US" sz="1100" kern="100" dirty="0" smtClean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sz="1100" kern="1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1100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reimagine healthcare future where we all, together strive to elevate health and prosperity for all</a:t>
            </a:r>
            <a:r>
              <a:rPr lang="en-US" sz="1100" kern="1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sz="1400" b="1" kern="100" dirty="0" smtClean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</a:t>
            </a:r>
          </a:p>
          <a:p>
            <a:pPr lvl="0" algn="just">
              <a:defRPr/>
            </a:pPr>
            <a:r>
              <a:rPr lang="en-US" sz="1100" b="1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Incubation &amp; Acceleration</a:t>
            </a:r>
            <a:r>
              <a:rPr lang="en-US" sz="1100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 Identify potential innovators/entrepreneurs, help them create business plans, provide mentors and monitor their progress.</a:t>
            </a:r>
          </a:p>
          <a:p>
            <a:pPr lvl="0" algn="just">
              <a:defRPr/>
            </a:pPr>
            <a:r>
              <a:rPr lang="en-US" sz="1100" b="1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Mentor Network</a:t>
            </a:r>
            <a:r>
              <a:rPr lang="en-US" sz="1100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 Identifying suitable mentors and strengthening the network of mentors to support the incubates.</a:t>
            </a:r>
          </a:p>
          <a:p>
            <a:pPr lvl="0" algn="just">
              <a:defRPr/>
            </a:pPr>
            <a:r>
              <a:rPr lang="en-US" sz="1100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Investor Network: Build a network of potential investors to provide funding opportunities. </a:t>
            </a:r>
          </a:p>
          <a:p>
            <a:pPr lvl="0" algn="just">
              <a:defRPr/>
            </a:pPr>
            <a:r>
              <a:rPr lang="en-US" sz="1100" b="1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and Deliver</a:t>
            </a:r>
            <a:r>
              <a:rPr lang="en-US" sz="1100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Knowledge building activities by organizing programs in the entrepreneurship domain, training sessions, and capacity/capability building for budding entrepreneurs.</a:t>
            </a:r>
          </a:p>
          <a:p>
            <a:pPr lvl="0" algn="just">
              <a:defRPr/>
            </a:pPr>
            <a:r>
              <a:rPr lang="en-US" sz="1100" b="1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Events and Workshops</a:t>
            </a:r>
            <a:r>
              <a:rPr lang="en-US" sz="1100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 Interdisciplinary knowledge sharing workshops/events/webinars for incubates.</a:t>
            </a:r>
          </a:p>
          <a:p>
            <a:pPr lvl="0" algn="just">
              <a:defRPr/>
            </a:pPr>
            <a:r>
              <a:rPr lang="en-US" sz="1100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Partnerships: Forging relevant global partnerships with other related organizations for providing services to incubatee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defRPr/>
            </a:pPr>
            <a:endParaRPr lang="en-US" sz="1100" kern="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540885"/>
            <a:ext cx="1518048" cy="11430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671" y="1519114"/>
            <a:ext cx="1602157" cy="120633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25754"/>
            <a:ext cx="1712979" cy="984459"/>
          </a:xfrm>
        </p:spPr>
      </p:pic>
    </p:spTree>
    <p:extLst>
      <p:ext uri="{BB962C8B-B14F-4D97-AF65-F5344CB8AC3E}">
        <p14:creationId xmlns:p14="http://schemas.microsoft.com/office/powerpoint/2010/main" val="102837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6400800" cy="1066800"/>
          </a:xfrm>
        </p:spPr>
        <p:txBody>
          <a:bodyPr>
            <a:noAutofit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MUHS-DISHA</a:t>
            </a:r>
            <a:br>
              <a:rPr lang="en-US" sz="2400" dirty="0" smtClean="0"/>
            </a:br>
            <a:r>
              <a:rPr lang="en-US" sz="2000" b="1" dirty="0">
                <a:solidFill>
                  <a:srgbClr val="FF0000"/>
                </a:solidFill>
              </a:rPr>
              <a:t>MAHARASHTRA UNIVERSITY OF HEALTH SCIENCES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Department of Innovations and Systems</a:t>
            </a:r>
            <a:br>
              <a:rPr lang="en-US" sz="2000" dirty="0" smtClean="0"/>
            </a:br>
            <a:r>
              <a:rPr lang="en-US" sz="2000" dirty="0" smtClean="0"/>
              <a:t> for Healthcare Associations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953000" cy="480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b="1" dirty="0" smtClean="0"/>
              <a:t>KEY MILESTONES</a:t>
            </a:r>
          </a:p>
          <a:p>
            <a:r>
              <a:rPr lang="en-US" sz="1800" dirty="0" smtClean="0"/>
              <a:t>Established on 4 th December 2023</a:t>
            </a:r>
          </a:p>
          <a:p>
            <a:pPr marL="0" indent="0">
              <a:buNone/>
            </a:pPr>
            <a:r>
              <a:rPr lang="en-US" sz="1800" b="1" dirty="0" smtClean="0"/>
              <a:t>         2024</a:t>
            </a:r>
          </a:p>
          <a:p>
            <a:r>
              <a:rPr lang="en-US" sz="1800" dirty="0" smtClean="0"/>
              <a:t>Refurbished Space for Incubation centre with </a:t>
            </a:r>
          </a:p>
          <a:p>
            <a:pPr marL="0" indent="0">
              <a:buNone/>
            </a:pPr>
            <a:r>
              <a:rPr lang="en-US" sz="1800" dirty="0" smtClean="0"/>
              <a:t>       equipments and facilities</a:t>
            </a:r>
          </a:p>
          <a:p>
            <a:r>
              <a:rPr lang="en-US" sz="1800" dirty="0" smtClean="0"/>
              <a:t>MoU WITH 3D Graphy LLP and Inauguration of 3 D Printing facility for workshops </a:t>
            </a:r>
          </a:p>
          <a:p>
            <a:pPr marL="0" indent="0">
              <a:buNone/>
            </a:pPr>
            <a:r>
              <a:rPr lang="en-US" sz="1800" b="1" dirty="0" smtClean="0"/>
              <a:t>         2025</a:t>
            </a:r>
          </a:p>
          <a:p>
            <a:r>
              <a:rPr lang="en-US" sz="1800" dirty="0" smtClean="0"/>
              <a:t>Application process for Incubation  for </a:t>
            </a:r>
          </a:p>
          <a:p>
            <a:pPr marL="0" indent="0">
              <a:buNone/>
            </a:pPr>
            <a:r>
              <a:rPr lang="en-US" sz="1800" dirty="0" smtClean="0"/>
              <a:t>       first cohort started in January</a:t>
            </a:r>
          </a:p>
          <a:p>
            <a:r>
              <a:rPr lang="en-US" sz="1800" dirty="0" smtClean="0"/>
              <a:t>Selection of Start ups for first Cohort achieved in April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STRATEGIC INITIATIVES</a:t>
            </a:r>
          </a:p>
          <a:p>
            <a:r>
              <a:rPr lang="en-US" sz="1800" dirty="0" smtClean="0"/>
              <a:t>Upcoming Med Tech lab for innovation</a:t>
            </a:r>
          </a:p>
          <a:p>
            <a:pPr marL="0" indent="0">
              <a:buNone/>
            </a:pPr>
            <a:r>
              <a:rPr lang="en-US" sz="1800" dirty="0" smtClean="0"/>
              <a:t> and technology development at Mumbai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CORE VALUES</a:t>
            </a:r>
          </a:p>
          <a:p>
            <a:r>
              <a:rPr lang="en-US" sz="1800" dirty="0" smtClean="0"/>
              <a:t>Innovation</a:t>
            </a:r>
          </a:p>
          <a:p>
            <a:r>
              <a:rPr lang="en-US" sz="1800" dirty="0" smtClean="0"/>
              <a:t>Collaboration</a:t>
            </a:r>
          </a:p>
          <a:p>
            <a:r>
              <a:rPr lang="en-US" sz="1800" dirty="0" smtClean="0"/>
              <a:t>Integrity</a:t>
            </a:r>
          </a:p>
          <a:p>
            <a:r>
              <a:rPr lang="en-US" sz="1800" dirty="0" smtClean="0"/>
              <a:t>Inclusivity</a:t>
            </a:r>
          </a:p>
          <a:p>
            <a:r>
              <a:rPr lang="en-US" sz="1800" dirty="0" smtClean="0"/>
              <a:t>Excellence</a:t>
            </a:r>
          </a:p>
          <a:p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5079321"/>
            <a:ext cx="2133600" cy="14262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86" y="3429000"/>
            <a:ext cx="2279904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94" y="1447801"/>
            <a:ext cx="2226469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50785"/>
            <a:ext cx="990600" cy="1007485"/>
          </a:xfrm>
          <a:prstGeom prst="rect">
            <a:avLst/>
          </a:prstGeom>
        </p:spPr>
      </p:pic>
      <p:pic>
        <p:nvPicPr>
          <p:cNvPr id="10" name="Content Placeholder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881" y="504440"/>
            <a:ext cx="1447800" cy="83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7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3587411" cy="304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C:\Users\Administrator\Downloads\colleagues-working-project-discussing-detail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240" y="762000"/>
            <a:ext cx="4292359" cy="304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038600"/>
            <a:ext cx="472440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68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40386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25600"/>
            <a:ext cx="2965797" cy="180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7397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198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MUHS-DISHA MAHARASHTRA UNIVERSITY OF HEALTH SCIENCES Department of Innovations and Systems  for Healthcare Associations</vt:lpstr>
      <vt:lpstr> MUHS-DISHA MAHARASHTRA UNIVERSITY OF HEALTH SCIENCES Department of Innovations and Systems  for Healthcare Associations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urd2</cp:lastModifiedBy>
  <cp:revision>16</cp:revision>
  <dcterms:created xsi:type="dcterms:W3CDTF">2025-04-11T09:06:51Z</dcterms:created>
  <dcterms:modified xsi:type="dcterms:W3CDTF">2025-04-17T12:21:07Z</dcterms:modified>
</cp:coreProperties>
</file>