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Birlasoft Training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Learning and Development Programs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Training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Campus to Corporate (C2C): Bridge between academia and corporate culture.</a:t>
            </a:r>
          </a:p>
          <a:p>
            <a:r>
              <a:t>2. MySkillPath: Internal certification for role and competency-based learning.</a:t>
            </a:r>
          </a:p>
          <a:p>
            <a:r>
              <a:t>3. TechXchange: Knowledge-sharing by subject matter experts.</a:t>
            </a:r>
          </a:p>
          <a:p>
            <a:r>
              <a:t>4. Domain Capability Building: Provides comprehensive domain knowledge.</a:t>
            </a:r>
          </a:p>
          <a:p>
            <a:r>
              <a:t>5. Leadership Development: Programs like 'Young Titans' and 'Next Step'.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Focus on Generative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Birlasoft has launched the Gen AI Academy.</a:t>
            </a:r>
          </a:p>
          <a:p>
            <a:r>
              <a:t>• Provides employees with the latest AI knowledge and skills.</a:t>
            </a:r>
          </a:p>
          <a:p>
            <a:r>
              <a:t>• Encourages continuous learning and innovation in AI.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Collaboration with Coursera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Partnership with Coursera to upskill employees.</a:t>
            </a:r>
          </a:p>
          <a:p>
            <a:r>
              <a:t>• Access to 9,000+ courses and guided projects.</a:t>
            </a:r>
          </a:p>
          <a:p>
            <a:r>
              <a:t>• Covers Blockchain, Cloud, IoT, AI/ML, RPA, Cybersecurity.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Recognition and Awards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Brandon Hall Group HCM Excellence Award for Best Learning Technology Implementation.</a:t>
            </a:r>
          </a:p>
          <a:p>
            <a:r>
              <a:t>• Silver Award for 'Young Titans' leadership program (2024).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