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Getting Started with Birlasoft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Introduction for New Employees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Birlasoft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global IT services provider and part of the CK Birla Group.</a:t>
            </a:r>
          </a:p>
          <a:p>
            <a:r>
              <a:t>• Specializes in digital and IT transformation services.</a:t>
            </a:r>
          </a:p>
          <a:p>
            <a:r>
              <a:t>• Strong focus on industries like Manufacturing, BFSI, Healthcare, and Energy.</a:t>
            </a:r>
          </a:p>
          <a:p>
            <a:r>
              <a:t>• Headquartered in Pune, India, with global delivery centers.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Integrity and Ethics</a:t>
            </a:r>
          </a:p>
          <a:p>
            <a:r>
              <a:t>• Customer Centricity</a:t>
            </a:r>
          </a:p>
          <a:p>
            <a:r>
              <a:t>• Innovation</a:t>
            </a:r>
          </a:p>
          <a:p>
            <a:r>
              <a:t>• Collaboration</a:t>
            </a:r>
          </a:p>
          <a:p>
            <a:r>
              <a:t>• Excellence in Delivery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Onboarding &amp;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Multi-day onboarding process including document verification and HR sessions.</a:t>
            </a:r>
          </a:p>
          <a:p>
            <a:r>
              <a:t>• Introduction to MyWorld portal for timesheets, policies, and leave management.</a:t>
            </a:r>
          </a:p>
          <a:p>
            <a:r>
              <a:t>• Buddy system for smooth transition.</a:t>
            </a:r>
          </a:p>
          <a:p>
            <a:r>
              <a:t>• Induction on company policies such as COBEC, POSH, and IT security guidelines.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Campus to Corporate (C2C) program for fresh graduates.</a:t>
            </a:r>
          </a:p>
          <a:p>
            <a:r>
              <a:t>• MySkillPath for role-based certifications.</a:t>
            </a:r>
          </a:p>
          <a:p>
            <a:r>
              <a:t>• TechXchange for internal knowledge sharing.</a:t>
            </a:r>
          </a:p>
          <a:p>
            <a:r>
              <a:t>• Leadership programs like 'Young Titans' and 'Next Step'.</a:t>
            </a:r>
          </a:p>
          <a:p>
            <a:r>
              <a:t>• Partnership with Coursera for global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Annual performance appraisal cycle.</a:t>
            </a:r>
          </a:p>
          <a:p>
            <a:r>
              <a:t>• Focus on continuous feedback and development.</a:t>
            </a:r>
          </a:p>
          <a:p>
            <a:r>
              <a:t>• Career Compass for career path guidance.</a:t>
            </a:r>
          </a:p>
          <a:p>
            <a:r>
              <a:t>• Recognition beyond monetary rewards.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of Conduct &amp;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Code of Business Ethics and Conduct (COBEC).</a:t>
            </a:r>
          </a:p>
          <a:p>
            <a:r>
              <a:t>• Prevention of Sexual Harassment (POSH).</a:t>
            </a:r>
          </a:p>
          <a:p>
            <a:r>
              <a:t>• Anti-Bribery &amp; Anti-Corruption policies.</a:t>
            </a:r>
          </a:p>
          <a:p>
            <a:r>
              <a:t>• IT Security guidelines for safe digital practices.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