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DEB"/>
    <a:srgbClr val="CCCCFF"/>
    <a:srgbClr val="FFCCFF"/>
    <a:srgbClr val="CC99FF"/>
    <a:srgbClr val="33CCFF"/>
    <a:srgbClr val="CCFF99"/>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9F8F-4653-47BF-90CF-CE8946FD4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BCF08E-60AD-4E2F-9DCC-F1E1A8BD5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AD2006-9A41-4C4D-BE28-F3CE094C7467}"/>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5" name="Footer Placeholder 4">
            <a:extLst>
              <a:ext uri="{FF2B5EF4-FFF2-40B4-BE49-F238E27FC236}">
                <a16:creationId xmlns:a16="http://schemas.microsoft.com/office/drawing/2014/main" id="{43935AA7-321F-49D6-AC2F-64E0F57A4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5FBB91-F523-4FE4-95FA-6960ED6DA61D}"/>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175764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9E74-9526-4543-ADA3-B88F3EF5D7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F8EB29-A313-4227-B084-2A68095ADF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2FB1C-EEE8-4101-B66E-3DA8F995EBDF}"/>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5" name="Footer Placeholder 4">
            <a:extLst>
              <a:ext uri="{FF2B5EF4-FFF2-40B4-BE49-F238E27FC236}">
                <a16:creationId xmlns:a16="http://schemas.microsoft.com/office/drawing/2014/main" id="{261F37DE-D7E5-4FC5-97C6-3EC804EBC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D4CFD0-C87A-4D8A-AD82-FAC89FE0C27B}"/>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212788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C4BBE-3355-4FB4-BD39-87508D4F74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8CACBE-4810-48B9-987F-BD2272BF24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4A44F-BA34-437C-B9D1-0AA6ED000DA3}"/>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5" name="Footer Placeholder 4">
            <a:extLst>
              <a:ext uri="{FF2B5EF4-FFF2-40B4-BE49-F238E27FC236}">
                <a16:creationId xmlns:a16="http://schemas.microsoft.com/office/drawing/2014/main" id="{B8843002-A40B-4ABF-A14A-70D466A70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354E6-1D2B-400C-8F4C-1D8F33B7039E}"/>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296008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7DC2-D46C-4E55-85C8-0005B0CD3B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7F321D-9AB7-4CFE-BC4A-2977E1021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CAE68B-C3BB-4A7A-8B4A-30CF3BC757E1}"/>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5" name="Footer Placeholder 4">
            <a:extLst>
              <a:ext uri="{FF2B5EF4-FFF2-40B4-BE49-F238E27FC236}">
                <a16:creationId xmlns:a16="http://schemas.microsoft.com/office/drawing/2014/main" id="{CC7CDE5A-5152-4826-AC0F-BCC424AFE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242D5-BEA3-4055-9E2C-BC97A490AD22}"/>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269764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A13B-342D-4055-95E3-3D2066CE3F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0D8035-E3FF-4A23-B36D-487590FB7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DCD1B-9B20-4E4E-A7DB-5475EED6D288}"/>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5" name="Footer Placeholder 4">
            <a:extLst>
              <a:ext uri="{FF2B5EF4-FFF2-40B4-BE49-F238E27FC236}">
                <a16:creationId xmlns:a16="http://schemas.microsoft.com/office/drawing/2014/main" id="{0444DB64-F50B-4E18-BAAA-814225E7E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64A7A-6BAB-4785-A21E-A91CC8059304}"/>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49063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69C1-778F-4E7C-BC8C-DEA19EAA8D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430F8D-85DB-487C-B7AC-EEF247F24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22CA9C-2FF3-4F73-8E6D-B074868D4C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3A1D49-185E-4F7D-807F-D0952CFE9959}"/>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6" name="Footer Placeholder 5">
            <a:extLst>
              <a:ext uri="{FF2B5EF4-FFF2-40B4-BE49-F238E27FC236}">
                <a16:creationId xmlns:a16="http://schemas.microsoft.com/office/drawing/2014/main" id="{FFE86865-06FD-4C39-8250-8F1B70EB6B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C0513-1E6B-46B2-8439-9CE88FA8473F}"/>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396602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E1EC-5406-40A1-A757-01E07B7E18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09F4A3-133C-4EE7-B4E9-C584C26BF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C1802-3938-4E62-93E1-176DA75778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D3B210-5518-4C2A-8172-1B0432EC5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7B0E6-5933-4B75-9319-FDC11DA3EE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F6A0E3-DA29-4D29-A14B-5012AB0CA428}"/>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8" name="Footer Placeholder 7">
            <a:extLst>
              <a:ext uri="{FF2B5EF4-FFF2-40B4-BE49-F238E27FC236}">
                <a16:creationId xmlns:a16="http://schemas.microsoft.com/office/drawing/2014/main" id="{2CF7C83C-F4A1-4475-8A37-A79228B14A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0A3342-44FC-45C2-9BE1-C09596B8C02C}"/>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41965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A2C8-6804-45EB-9098-EF1836C793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76FDB0-9B86-48B6-B262-558F79C88549}"/>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4" name="Footer Placeholder 3">
            <a:extLst>
              <a:ext uri="{FF2B5EF4-FFF2-40B4-BE49-F238E27FC236}">
                <a16:creationId xmlns:a16="http://schemas.microsoft.com/office/drawing/2014/main" id="{37D417CF-9C22-4760-86E1-7A280D6CA2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991861-1AB6-496D-AB20-48251ADB9BF2}"/>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249474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7E3CF-C207-46FC-98AB-691999386774}"/>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3" name="Footer Placeholder 2">
            <a:extLst>
              <a:ext uri="{FF2B5EF4-FFF2-40B4-BE49-F238E27FC236}">
                <a16:creationId xmlns:a16="http://schemas.microsoft.com/office/drawing/2014/main" id="{3D6EF42B-16D7-410D-BB53-5EBDE70871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6A7D2C-C8A0-41A8-BBB1-B2C628E780DF}"/>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309305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618D-40B8-414C-A099-ADF72A655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6FE38E-53AF-4BC7-8814-F373BF9DB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906900-7599-4B62-96B9-B3DA49D30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E0F0C-37F9-4F2B-8841-97BB5E5EFE9C}"/>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6" name="Footer Placeholder 5">
            <a:extLst>
              <a:ext uri="{FF2B5EF4-FFF2-40B4-BE49-F238E27FC236}">
                <a16:creationId xmlns:a16="http://schemas.microsoft.com/office/drawing/2014/main" id="{E0C088DF-CB3F-4D5E-9963-585DE0B182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54B028-4ABE-4701-BBFA-84315A22BE5E}"/>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180993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73B7-698B-4BA0-93FD-3C48E2BD3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8557DA-3898-46A4-B41C-09983DD4E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FDB6E7-19E5-43F2-860B-603446592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BE329-A7E4-4969-A483-E278E6ABF5AE}"/>
              </a:ext>
            </a:extLst>
          </p:cNvPr>
          <p:cNvSpPr>
            <a:spLocks noGrp="1"/>
          </p:cNvSpPr>
          <p:nvPr>
            <p:ph type="dt" sz="half" idx="10"/>
          </p:nvPr>
        </p:nvSpPr>
        <p:spPr/>
        <p:txBody>
          <a:bodyPr/>
          <a:lstStyle/>
          <a:p>
            <a:fld id="{1026E260-6E6C-408D-8525-B766AAB21E41}" type="datetimeFigureOut">
              <a:rPr lang="en-IN" smtClean="0"/>
              <a:t>22-12-2020</a:t>
            </a:fld>
            <a:endParaRPr lang="en-IN"/>
          </a:p>
        </p:txBody>
      </p:sp>
      <p:sp>
        <p:nvSpPr>
          <p:cNvPr id="6" name="Footer Placeholder 5">
            <a:extLst>
              <a:ext uri="{FF2B5EF4-FFF2-40B4-BE49-F238E27FC236}">
                <a16:creationId xmlns:a16="http://schemas.microsoft.com/office/drawing/2014/main" id="{0ADAABAC-7D56-49E8-A935-4EA534878C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55F55D-FB6D-4C7A-9472-0EDF3907CD3C}"/>
              </a:ext>
            </a:extLst>
          </p:cNvPr>
          <p:cNvSpPr>
            <a:spLocks noGrp="1"/>
          </p:cNvSpPr>
          <p:nvPr>
            <p:ph type="sldNum" sz="quarter" idx="12"/>
          </p:nvPr>
        </p:nvSpPr>
        <p:spPr/>
        <p:txBody>
          <a:bodyPr/>
          <a:lstStyle/>
          <a:p>
            <a:fld id="{3842C384-8145-4950-9A00-3F6F934537C8}" type="slidenum">
              <a:rPr lang="en-IN" smtClean="0"/>
              <a:t>‹#›</a:t>
            </a:fld>
            <a:endParaRPr lang="en-IN"/>
          </a:p>
        </p:txBody>
      </p:sp>
    </p:spTree>
    <p:extLst>
      <p:ext uri="{BB962C8B-B14F-4D97-AF65-F5344CB8AC3E}">
        <p14:creationId xmlns:p14="http://schemas.microsoft.com/office/powerpoint/2010/main" val="398708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B5885-5224-4555-8A62-38272F68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C1D0E8-F6A0-4E34-B5A2-B79A58EF2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28E28-4A97-4659-8E71-4377DD841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6E260-6E6C-408D-8525-B766AAB21E41}" type="datetimeFigureOut">
              <a:rPr lang="en-IN" smtClean="0"/>
              <a:t>22-12-2020</a:t>
            </a:fld>
            <a:endParaRPr lang="en-IN"/>
          </a:p>
        </p:txBody>
      </p:sp>
      <p:sp>
        <p:nvSpPr>
          <p:cNvPr id="5" name="Footer Placeholder 4">
            <a:extLst>
              <a:ext uri="{FF2B5EF4-FFF2-40B4-BE49-F238E27FC236}">
                <a16:creationId xmlns:a16="http://schemas.microsoft.com/office/drawing/2014/main" id="{C0C5329D-250C-43CA-9F94-A5316426E4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AE7B59-4312-4491-B5FD-12679E02D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2C384-8145-4950-9A00-3F6F934537C8}" type="slidenum">
              <a:rPr lang="en-IN" smtClean="0"/>
              <a:t>‹#›</a:t>
            </a:fld>
            <a:endParaRPr lang="en-IN"/>
          </a:p>
        </p:txBody>
      </p:sp>
    </p:spTree>
    <p:extLst>
      <p:ext uri="{BB962C8B-B14F-4D97-AF65-F5344CB8AC3E}">
        <p14:creationId xmlns:p14="http://schemas.microsoft.com/office/powerpoint/2010/main" val="4025790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customercare@tatastarbucks.com" TargetMode="External"/><Relationship Id="rId2" Type="http://schemas.openxmlformats.org/officeDocument/2006/relationships/hyperlink" Target="https://www.facebook.com/starbucksindia?ref=hl" TargetMode="External"/><Relationship Id="rId1" Type="http://schemas.openxmlformats.org/officeDocument/2006/relationships/slideLayout" Target="../slideLayouts/slideLayout7.xml"/><Relationship Id="rId4" Type="http://schemas.openxmlformats.org/officeDocument/2006/relationships/hyperlink" Target="mailto:card@tatastarbuck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F89A90-108C-466E-B6E1-02517BDBE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688" y="1014412"/>
            <a:ext cx="3429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CCD17D-599F-4049-A276-2416BE4F21B7}"/>
              </a:ext>
            </a:extLst>
          </p:cNvPr>
          <p:cNvSpPr txBox="1"/>
          <p:nvPr/>
        </p:nvSpPr>
        <p:spPr>
          <a:xfrm>
            <a:off x="1106250" y="1300532"/>
            <a:ext cx="6093618" cy="4810932"/>
          </a:xfrm>
          <a:prstGeom prst="rect">
            <a:avLst/>
          </a:prstGeom>
          <a:noFill/>
        </p:spPr>
        <p:txBody>
          <a:bodyPr wrap="square">
            <a:sp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ABOUT US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Aroma Mocha, a part of Coffee Day Global Limited, is India’s </a:t>
            </a:r>
            <a:r>
              <a:rPr lang="en-US" dirty="0" err="1"/>
              <a:t>favourite</a:t>
            </a:r>
            <a:r>
              <a:rPr lang="en-US" dirty="0"/>
              <a:t> hangout for coffee and conversations. we strive to provide the best experience to our guests. Our coffees are sourced from thousands of small coffee planters, who made us who we are today and we're glad to be a part of their lives. We opened our first cafe in 1996 at Brigade Road in Bangalore – the youth and the young at heart immediately took to the cafe, and it continues to be one of the most happening places in the city. to the youth we are  a “hangout” spot where they meet people, make conversations, and have a whole lot of fun over steaming cups of great </a:t>
            </a:r>
            <a:r>
              <a:rPr lang="en-US" dirty="0" err="1"/>
              <a:t>coffee.It's</a:t>
            </a:r>
            <a:r>
              <a:rPr lang="en-US" dirty="0"/>
              <a:t> been an exciting journey since then to becoming the largest </a:t>
            </a:r>
            <a:r>
              <a:rPr lang="en-US" dirty="0" err="1"/>
              <a:t>organised</a:t>
            </a:r>
            <a:r>
              <a:rPr lang="en-US" dirty="0"/>
              <a:t> retail cafe chain in the country. We’re also present in Austria, Czech Republic and Malaysia, so if your travel takes you there, do stop by our outlets to get a taste from back home!</a:t>
            </a:r>
            <a:r>
              <a:rPr lang="en-IN"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64954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BB7DC-9FA3-49ED-8856-B0B1D42F6282}"/>
              </a:ext>
            </a:extLst>
          </p:cNvPr>
          <p:cNvSpPr txBox="1"/>
          <p:nvPr/>
        </p:nvSpPr>
        <p:spPr>
          <a:xfrm>
            <a:off x="873760" y="1686561"/>
            <a:ext cx="9357360" cy="2308324"/>
          </a:xfrm>
          <a:prstGeom prst="rect">
            <a:avLst/>
          </a:prstGeom>
          <a:noFill/>
        </p:spPr>
        <p:txBody>
          <a:bodyPr wrap="square">
            <a:spAutoFit/>
          </a:bodyPr>
          <a:lstStyle/>
          <a:p>
            <a:r>
              <a:rPr lang="en-US" dirty="0"/>
              <a:t>We love hearing from our customers, all questions, comments and feedback are always welcome. They help us to ensure that every Aroma Mocha experience you have is the best it can be. We're on </a:t>
            </a:r>
            <a:r>
              <a:rPr lang="en-US" dirty="0">
                <a:hlinkClick r:id="rId2"/>
              </a:rPr>
              <a:t>Facebook</a:t>
            </a:r>
            <a:r>
              <a:rPr lang="en-US" dirty="0"/>
              <a:t> too, so please feel free to leave your comments on our page.</a:t>
            </a:r>
          </a:p>
          <a:p>
            <a:r>
              <a:rPr lang="en-US" b="1" dirty="0"/>
              <a:t>Customer Care </a:t>
            </a:r>
            <a:endParaRPr lang="en-US" dirty="0"/>
          </a:p>
          <a:p>
            <a:r>
              <a:rPr lang="en-US" dirty="0"/>
              <a:t>For general inquiries, you can call us on 18602660010. Alternatively, you can send us an email on </a:t>
            </a:r>
            <a:r>
              <a:rPr lang="en-US" dirty="0">
                <a:hlinkClick r:id="rId3"/>
              </a:rPr>
              <a:t>customercare@aromamocha.com,</a:t>
            </a:r>
            <a:r>
              <a:rPr lang="en-US" dirty="0"/>
              <a:t> and we’ll do our best to reply as quickly as possible.</a:t>
            </a:r>
          </a:p>
          <a:p>
            <a:r>
              <a:rPr lang="en-US" dirty="0"/>
              <a:t>For queries regarding the Aroma Mocha  Card, please send us an email on </a:t>
            </a:r>
            <a:r>
              <a:rPr lang="en-US" dirty="0">
                <a:hlinkClick r:id="rId4"/>
              </a:rPr>
              <a:t>card@aromamocha.com</a:t>
            </a:r>
            <a:endParaRPr lang="en-US" dirty="0"/>
          </a:p>
        </p:txBody>
      </p:sp>
      <p:sp>
        <p:nvSpPr>
          <p:cNvPr id="4" name="TextBox 3">
            <a:extLst>
              <a:ext uri="{FF2B5EF4-FFF2-40B4-BE49-F238E27FC236}">
                <a16:creationId xmlns:a16="http://schemas.microsoft.com/office/drawing/2014/main" id="{DA616A6B-5F0B-4450-8204-DC74301FAA8A}"/>
              </a:ext>
            </a:extLst>
          </p:cNvPr>
          <p:cNvSpPr txBox="1"/>
          <p:nvPr/>
        </p:nvSpPr>
        <p:spPr>
          <a:xfrm>
            <a:off x="1117600" y="568960"/>
            <a:ext cx="3698240" cy="523220"/>
          </a:xfrm>
          <a:prstGeom prst="rect">
            <a:avLst/>
          </a:prstGeom>
          <a:noFill/>
        </p:spPr>
        <p:txBody>
          <a:bodyPr wrap="square" rtlCol="0">
            <a:spAutoFit/>
          </a:bodyPr>
          <a:lstStyle/>
          <a:p>
            <a:r>
              <a:rPr lang="en-US" sz="2800" dirty="0"/>
              <a:t>CONTACT US</a:t>
            </a:r>
            <a:endParaRPr lang="en-IN" sz="2800" dirty="0"/>
          </a:p>
        </p:txBody>
      </p:sp>
    </p:spTree>
    <p:extLst>
      <p:ext uri="{BB962C8B-B14F-4D97-AF65-F5344CB8AC3E}">
        <p14:creationId xmlns:p14="http://schemas.microsoft.com/office/powerpoint/2010/main" val="276326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301</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Mansideep</dc:creator>
  <cp:lastModifiedBy> </cp:lastModifiedBy>
  <cp:revision>17</cp:revision>
  <dcterms:created xsi:type="dcterms:W3CDTF">2020-12-22T12:46:41Z</dcterms:created>
  <dcterms:modified xsi:type="dcterms:W3CDTF">2020-12-22T13:54:59Z</dcterms:modified>
</cp:coreProperties>
</file>