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3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76B2-9804-418E-AFF0-B1B243ED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4BC56-D293-46CC-8072-A73C06ED7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A79A-BD66-4298-BD13-4C94031D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3883-F3B2-4C4C-BDBB-577A8657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D0AC-B304-4B39-8074-8A8A2026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645-8CC1-4ABD-8A83-F71765D6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6CB99-7849-47BD-BA6A-88DBF9551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1155-CA95-42A9-91E5-92580B7F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098-CA9F-4DAF-9B67-2E635FAB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A3C5-2C09-4C40-B0A1-98F7D2CB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12AE-E925-4258-B377-E2F0B17B7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F003-2131-4492-A414-E9CB1AA4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E294-FDC8-4CCF-B4A2-19FE930B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19C6-F320-45ED-B517-8B52666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8A-F9BD-47E7-BFA6-87BB696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8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B25C-0252-4E24-A7CF-BAF3C534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6F80-E70B-478A-B0AB-22BF0E3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891D-2EEA-4C6A-9E27-73809235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5FD2-208C-49CA-9D28-BE76B88F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ECFE-6F0C-4DD8-8D36-235FC8DA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D4F-7741-404B-AB29-C96A562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FCE3-0CC2-4714-9B63-85612BCB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9635-544E-44A6-ABFA-4C7644C6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4D00-31F5-4EC6-80DF-7FE4F337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6CA6-C4F9-46C0-9FCA-78EA3D96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13C4-C8A8-4725-92C2-8E7E2EF9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642C-2911-4553-8092-3577153C5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4766D-5CFF-4070-9A90-CF4DD74B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F9654-6BEA-40BD-AEAA-355CE8F0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6FC52-2235-455B-891A-0EC9976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4A19-3FD2-42CF-BF90-FBD8118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3702-1D6E-408B-A749-CE4579F4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CABB-FB09-4535-BA99-7BEE1B72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96B10-2089-4B16-BF38-714FB336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5DA6-8024-434D-817E-C7DF9090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98603-2C91-483D-BC0F-EE7B2DDFC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C0019-6E61-40CB-9F33-F04E6755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C6CCF-FE88-4AB6-B7B1-551D248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037A7-B601-4CBA-B888-B7C617BB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56AE-B3EB-45E4-9650-698C023C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5D433-0017-491F-A4EE-49CE68C1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BAEED-84E0-454D-B0AE-E0408F37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195E-B05C-498B-8B48-7F5192B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2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2B861-C5EE-44C5-B175-BE4A6CF2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10E48-D6B5-4F04-92AD-6C39BBAB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A969E-C4D4-4D05-9E45-CE398E7F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7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3492-7F9B-4B48-86FC-803574C1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4B58-E8E7-402B-A46E-4D1FC5C8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7AEF3-1226-4483-B34F-63C48EF1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B0F6-C58B-44F6-BF65-B0BE06D3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EE46-6A79-4402-B167-025AA482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01327-CA26-46AE-964C-FC17B47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32CA-A49A-4F5A-BC52-C28E7AA5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EAB6-3DFF-4000-906B-1DF24F23E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A11F-4009-471F-8242-A5E0D1A9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0C755-A9AD-41D3-AAFE-5C818CD2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1CF6-618D-414E-93C4-9E4AD594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A84F-03B7-4671-B87D-78F41235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8F12-956F-4E0D-916D-1F1D085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C2FEA-DEF6-4FC4-BC50-C12951AF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9B93-4DA5-4334-B74F-7AEF20824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89D1-CDC2-42A7-8A13-691A9F1AB58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7FA-B3E5-4D49-B7C9-710794B6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F070-BE41-41CB-9B9E-31516ADC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4BC-29EC-4ECC-998C-83C5324CB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A7AE4-2EE0-47B9-B9DA-E5D36870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4" y="1538058"/>
            <a:ext cx="9786111" cy="41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A7AE4-2EE0-47B9-B9DA-E5D36870F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7" t="1953" r="70537" b="65517"/>
          <a:stretch/>
        </p:blipFill>
        <p:spPr>
          <a:xfrm>
            <a:off x="2609850" y="1619250"/>
            <a:ext cx="1684315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140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F6792-18C5-4781-B475-0E76F254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55395"/>
            <a:ext cx="4347210" cy="4347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8DCB9-5C4D-4FEB-8AFB-253CCB109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2" r="69853"/>
          <a:stretch/>
        </p:blipFill>
        <p:spPr>
          <a:xfrm>
            <a:off x="8413433" y="3362325"/>
            <a:ext cx="940118" cy="94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4B92D-E864-4F5A-8E99-4D1A8E1FD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0" b="69939"/>
          <a:stretch/>
        </p:blipFill>
        <p:spPr>
          <a:xfrm>
            <a:off x="9829800" y="2055495"/>
            <a:ext cx="1261110" cy="1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B94A-B354-4036-A3B7-276BD742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939164"/>
            <a:ext cx="10879519" cy="44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A0EFA-9985-4FB9-BA8D-268FBBF2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71165" cy="685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950726-789E-4EF6-BB02-752CA1ACD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35024" r="80208" b="36855"/>
          <a:stretch/>
        </p:blipFill>
        <p:spPr>
          <a:xfrm>
            <a:off x="438150" y="981075"/>
            <a:ext cx="20574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C0336-B8E9-4DD5-BFB4-5187D1B8FB90}"/>
              </a:ext>
            </a:extLst>
          </p:cNvPr>
          <p:cNvSpPr txBox="1"/>
          <p:nvPr/>
        </p:nvSpPr>
        <p:spPr>
          <a:xfrm>
            <a:off x="3276600" y="57745"/>
            <a:ext cx="5429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FOOD MENU 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CD3C8E-4E8E-4A9A-96D5-8B0653061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36050"/>
              </p:ext>
            </p:extLst>
          </p:nvPr>
        </p:nvGraphicFramePr>
        <p:xfrm>
          <a:off x="2076449" y="1609725"/>
          <a:ext cx="62103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1">
                  <a:extLst>
                    <a:ext uri="{9D8B030D-6E8A-4147-A177-3AD203B41FA5}">
                      <a16:colId xmlns:a16="http://schemas.microsoft.com/office/drawing/2014/main" val="1797033791"/>
                    </a:ext>
                  </a:extLst>
                </a:gridCol>
                <a:gridCol w="3105151">
                  <a:extLst>
                    <a:ext uri="{9D8B030D-6E8A-4147-A177-3AD203B41FA5}">
                      <a16:colId xmlns:a16="http://schemas.microsoft.com/office/drawing/2014/main" val="145812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6226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0B9AF93-2002-4653-89A1-61066882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53945"/>
              </p:ext>
            </p:extLst>
          </p:nvPr>
        </p:nvGraphicFramePr>
        <p:xfrm>
          <a:off x="4457699" y="2906728"/>
          <a:ext cx="3829051" cy="147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1628776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38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Sizzle Dazzle Brownie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219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38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Butterscotch Mousse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38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Royal Opera Pastry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176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458555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Crackeling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Brownie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167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5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0688E8-4D89-4DD7-8C79-A6D66A1D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7" y="-25052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EFF58-A4DD-4B0D-A0BB-6748B1C6C0E5}"/>
              </a:ext>
            </a:extLst>
          </p:cNvPr>
          <p:cNvSpPr txBox="1"/>
          <p:nvPr/>
        </p:nvSpPr>
        <p:spPr>
          <a:xfrm>
            <a:off x="3960684" y="-155895"/>
            <a:ext cx="4350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FOOD MENU </a:t>
            </a:r>
            <a:endParaRPr lang="en-IN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3004C-991D-448E-91F8-83E1A9A8CEEF}"/>
              </a:ext>
            </a:extLst>
          </p:cNvPr>
          <p:cNvSpPr txBox="1"/>
          <p:nvPr/>
        </p:nvSpPr>
        <p:spPr>
          <a:xfrm>
            <a:off x="712659" y="860096"/>
            <a:ext cx="3248026" cy="4616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HEARTY SANDWICHES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8AB1C-602F-4C41-95DF-37C08F5A5929}"/>
              </a:ext>
            </a:extLst>
          </p:cNvPr>
          <p:cNvSpPr txBox="1"/>
          <p:nvPr/>
        </p:nvSpPr>
        <p:spPr>
          <a:xfrm>
            <a:off x="8335864" y="859370"/>
            <a:ext cx="2515749" cy="4616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PIZZAS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E3AAA-1EE1-44CA-AD77-1DCA4A6C571E}"/>
              </a:ext>
            </a:extLst>
          </p:cNvPr>
          <p:cNvSpPr txBox="1"/>
          <p:nvPr/>
        </p:nvSpPr>
        <p:spPr>
          <a:xfrm>
            <a:off x="578959" y="4746541"/>
            <a:ext cx="3314699" cy="4616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SALADS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EC631-610C-43DB-8105-5771039DC93B}"/>
              </a:ext>
            </a:extLst>
          </p:cNvPr>
          <p:cNvSpPr txBox="1"/>
          <p:nvPr/>
        </p:nvSpPr>
        <p:spPr>
          <a:xfrm>
            <a:off x="8383207" y="4638087"/>
            <a:ext cx="3248025" cy="4616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DIVINE DESSERTS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E42CD9-4FE8-4789-9436-95273306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52" y="4818097"/>
            <a:ext cx="3721660" cy="18597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A4F6E4-CD19-49F1-8DFD-6BEB7083D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957"/>
          <a:stretch/>
        </p:blipFill>
        <p:spPr>
          <a:xfrm>
            <a:off x="8297765" y="2935996"/>
            <a:ext cx="3174660" cy="15345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35D848-46C9-4DD7-83CB-C90C4D191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28" y="884074"/>
            <a:ext cx="3419474" cy="17071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B2BF5-C636-402A-B16B-1E2ACA62E0CE}"/>
              </a:ext>
            </a:extLst>
          </p:cNvPr>
          <p:cNvSpPr txBox="1"/>
          <p:nvPr/>
        </p:nvSpPr>
        <p:spPr>
          <a:xfrm>
            <a:off x="4499704" y="2755513"/>
            <a:ext cx="3248025" cy="4616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SOUPS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Quick and Easy Pasta Salad">
            <a:extLst>
              <a:ext uri="{FF2B5EF4-FFF2-40B4-BE49-F238E27FC236}">
                <a16:creationId xmlns:a16="http://schemas.microsoft.com/office/drawing/2014/main" id="{4E69FE9B-0B2A-44A5-9C96-E06818BC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5" y="2987974"/>
            <a:ext cx="3371850" cy="166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0175B4-0D59-44C1-901D-EC1139A0AF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77" t="1953" r="70537" b="65517"/>
          <a:stretch/>
        </p:blipFill>
        <p:spPr>
          <a:xfrm>
            <a:off x="0" y="56811"/>
            <a:ext cx="876032" cy="802559"/>
          </a:xfrm>
          <a:prstGeom prst="ellipse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BD2C25-7820-4E63-8424-0C59BC5918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77" t="1953" r="70537" b="65517"/>
          <a:stretch/>
        </p:blipFill>
        <p:spPr>
          <a:xfrm>
            <a:off x="11204356" y="46517"/>
            <a:ext cx="887269" cy="812854"/>
          </a:xfrm>
          <a:prstGeom prst="ellipse">
            <a:avLst/>
          </a:prstGeom>
        </p:spPr>
      </p:pic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15A38396-1386-4F0B-8C0D-D0A279B2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36778"/>
              </p:ext>
            </p:extLst>
          </p:nvPr>
        </p:nvGraphicFramePr>
        <p:xfrm>
          <a:off x="738131" y="1477452"/>
          <a:ext cx="3123437" cy="143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390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58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Angara Tandoori Paneer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210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Cheesy Corn ‘N’ Spinach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185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Wood Smoked Chicken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248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Angara Tandoori Paneer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Rs 233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BCD6EBC-1163-499B-95E6-9A735ED2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38897"/>
              </p:ext>
            </p:extLst>
          </p:nvPr>
        </p:nvGraphicFramePr>
        <p:xfrm>
          <a:off x="4385402" y="3286124"/>
          <a:ext cx="3657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9733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957867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Tomato and Basil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Rs 220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Cream and Mushrooms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Rs 220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Lemon Coriander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Rs 270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Chicken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Manchow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Rs 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A6B51855-DB0B-405C-AE4A-2074BCC3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93226"/>
              </p:ext>
            </p:extLst>
          </p:nvPr>
        </p:nvGraphicFramePr>
        <p:xfrm>
          <a:off x="414254" y="5284448"/>
          <a:ext cx="398572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7856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1067868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23146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Fatush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231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Cheese Pineapple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255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231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Greek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278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3231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Tossed Capsicum and 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253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A7B6F065-B564-4068-8A6D-DA04DBCF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2924"/>
              </p:ext>
            </p:extLst>
          </p:nvPr>
        </p:nvGraphicFramePr>
        <p:xfrm>
          <a:off x="8174982" y="1471792"/>
          <a:ext cx="3551783" cy="1508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05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1326778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247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Margarita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210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247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Veg Delight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185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247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Chicken  Tikka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248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41155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Paneer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Makhni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233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BE0D1183-BAD5-44E0-AE1D-341AC69E4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19575"/>
              </p:ext>
            </p:extLst>
          </p:nvPr>
        </p:nvGraphicFramePr>
        <p:xfrm>
          <a:off x="8311096" y="5239814"/>
          <a:ext cx="3829051" cy="1555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69758700"/>
                    </a:ext>
                  </a:extLst>
                </a:gridCol>
                <a:gridCol w="1628776">
                  <a:extLst>
                    <a:ext uri="{9D8B030D-6E8A-4147-A177-3AD203B41FA5}">
                      <a16:colId xmlns:a16="http://schemas.microsoft.com/office/drawing/2014/main" val="2819177135"/>
                    </a:ext>
                  </a:extLst>
                </a:gridCol>
              </a:tblGrid>
              <a:tr h="3387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Sizzle Dazzle Brownie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219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77802"/>
                  </a:ext>
                </a:extLst>
              </a:tr>
              <a:tr h="3387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Butterscotch Mousse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05215"/>
                  </a:ext>
                </a:extLst>
              </a:tr>
              <a:tr h="3387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Royal Opera Pastry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176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9867"/>
                  </a:ext>
                </a:extLst>
              </a:tr>
              <a:tr h="458555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Crackeling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Brownie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Rs 167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5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8633A-8F52-472D-979F-875EB8F25174}"/>
              </a:ext>
            </a:extLst>
          </p:cNvPr>
          <p:cNvSpPr txBox="1"/>
          <p:nvPr/>
        </p:nvSpPr>
        <p:spPr>
          <a:xfrm>
            <a:off x="342900" y="1722761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Angara Tandoori Paneer            Rs 210</a:t>
            </a:r>
          </a:p>
          <a:p>
            <a:r>
              <a:rPr lang="en-US" dirty="0">
                <a:solidFill>
                  <a:schemeClr val="bg1"/>
                </a:solidFill>
              </a:rPr>
              <a:t>Cheesy Corn ‘N’ Spinach           Rs 185</a:t>
            </a:r>
          </a:p>
          <a:p>
            <a:r>
              <a:rPr lang="en-US" dirty="0">
                <a:solidFill>
                  <a:schemeClr val="bg1"/>
                </a:solidFill>
              </a:rPr>
              <a:t>Wood Smoked Chicken             Rs 248</a:t>
            </a:r>
          </a:p>
          <a:p>
            <a:r>
              <a:rPr lang="en-US" dirty="0">
                <a:solidFill>
                  <a:schemeClr val="bg1"/>
                </a:solidFill>
              </a:rPr>
              <a:t>Angara Tandoori Paneer           Rs 233</a:t>
            </a:r>
          </a:p>
        </p:txBody>
      </p:sp>
    </p:spTree>
    <p:extLst>
      <p:ext uri="{BB962C8B-B14F-4D97-AF65-F5344CB8AC3E}">
        <p14:creationId xmlns:p14="http://schemas.microsoft.com/office/powerpoint/2010/main" val="5080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9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Mansideep</dc:creator>
  <cp:lastModifiedBy> </cp:lastModifiedBy>
  <cp:revision>39</cp:revision>
  <dcterms:created xsi:type="dcterms:W3CDTF">2020-12-22T07:27:00Z</dcterms:created>
  <dcterms:modified xsi:type="dcterms:W3CDTF">2020-12-22T11:03:35Z</dcterms:modified>
</cp:coreProperties>
</file>