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7" r:id="rId7"/>
    <p:sldId id="268" r:id="rId8"/>
    <p:sldId id="270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bhi Jha" userId="c7a449d4ea30f17d" providerId="Windows Live" clId="Web-{AEF82D86-99A1-4511-B5BD-DE73E4C9B653}"/>
    <pc:docChg chg="addSld delSld modSld">
      <pc:chgData name="Surbhi Jha" userId="c7a449d4ea30f17d" providerId="Windows Live" clId="Web-{AEF82D86-99A1-4511-B5BD-DE73E4C9B653}" dt="2019-06-01T12:12:46.383" v="21"/>
      <pc:docMkLst>
        <pc:docMk/>
      </pc:docMkLst>
      <pc:sldChg chg="del">
        <pc:chgData name="Surbhi Jha" userId="c7a449d4ea30f17d" providerId="Windows Live" clId="Web-{AEF82D86-99A1-4511-B5BD-DE73E4C9B653}" dt="2019-06-01T12:08:42.288" v="1"/>
        <pc:sldMkLst>
          <pc:docMk/>
          <pc:sldMk cId="3622625124" sldId="256"/>
        </pc:sldMkLst>
      </pc:sldChg>
      <pc:sldChg chg="add">
        <pc:chgData name="Surbhi Jha" userId="c7a449d4ea30f17d" providerId="Windows Live" clId="Web-{AEF82D86-99A1-4511-B5BD-DE73E4C9B653}" dt="2019-06-01T12:08:36.179" v="0"/>
        <pc:sldMkLst>
          <pc:docMk/>
          <pc:sldMk cId="2353672076" sldId="257"/>
        </pc:sldMkLst>
      </pc:sldChg>
      <pc:sldChg chg="add">
        <pc:chgData name="Surbhi Jha" userId="c7a449d4ea30f17d" providerId="Windows Live" clId="Web-{AEF82D86-99A1-4511-B5BD-DE73E4C9B653}" dt="2019-06-01T12:09:00.147" v="2"/>
        <pc:sldMkLst>
          <pc:docMk/>
          <pc:sldMk cId="4276075357" sldId="258"/>
        </pc:sldMkLst>
      </pc:sldChg>
      <pc:sldChg chg="addSp delSp modSp new mod modClrScheme chgLayout">
        <pc:chgData name="Surbhi Jha" userId="c7a449d4ea30f17d" providerId="Windows Live" clId="Web-{AEF82D86-99A1-4511-B5BD-DE73E4C9B653}" dt="2019-06-01T12:11:36.273" v="20"/>
        <pc:sldMkLst>
          <pc:docMk/>
          <pc:sldMk cId="4156430112" sldId="259"/>
        </pc:sldMkLst>
        <pc:spChg chg="del">
          <ac:chgData name="Surbhi Jha" userId="c7a449d4ea30f17d" providerId="Windows Live" clId="Web-{AEF82D86-99A1-4511-B5BD-DE73E4C9B653}" dt="2019-06-01T12:09:13.585" v="4"/>
          <ac:spMkLst>
            <pc:docMk/>
            <pc:sldMk cId="4156430112" sldId="259"/>
            <ac:spMk id="2" creationId="{18381F92-76EA-4B04-9387-B5CCB1DF93C1}"/>
          </ac:spMkLst>
        </pc:spChg>
        <pc:spChg chg="del">
          <ac:chgData name="Surbhi Jha" userId="c7a449d4ea30f17d" providerId="Windows Live" clId="Web-{AEF82D86-99A1-4511-B5BD-DE73E4C9B653}" dt="2019-06-01T12:09:13.585" v="4"/>
          <ac:spMkLst>
            <pc:docMk/>
            <pc:sldMk cId="4156430112" sldId="259"/>
            <ac:spMk id="3" creationId="{1BE81286-F3D3-4814-9CB1-2172E5B1DD5F}"/>
          </ac:spMkLst>
        </pc:spChg>
        <pc:picChg chg="add mod modCrop">
          <ac:chgData name="Surbhi Jha" userId="c7a449d4ea30f17d" providerId="Windows Live" clId="Web-{AEF82D86-99A1-4511-B5BD-DE73E4C9B653}" dt="2019-06-01T12:11:36.273" v="20"/>
          <ac:picMkLst>
            <pc:docMk/>
            <pc:sldMk cId="4156430112" sldId="259"/>
            <ac:picMk id="4" creationId="{143076C6-E73F-4548-B4EA-98E945FD202D}"/>
          </ac:picMkLst>
        </pc:picChg>
      </pc:sldChg>
      <pc:sldChg chg="new">
        <pc:chgData name="Surbhi Jha" userId="c7a449d4ea30f17d" providerId="Windows Live" clId="Web-{AEF82D86-99A1-4511-B5BD-DE73E4C9B653}" dt="2019-06-01T12:12:46.383" v="21"/>
        <pc:sldMkLst>
          <pc:docMk/>
          <pc:sldMk cId="779999401" sldId="260"/>
        </pc:sldMkLst>
      </pc:sldChg>
    </pc:docChg>
  </pc:docChgLst>
  <pc:docChgLst>
    <pc:chgData name="Surbhi Jha" userId="c7a449d4ea30f17d" providerId="Windows Live" clId="Web-{E31634D1-D6C6-4A3D-82E3-721736EB6847}"/>
    <pc:docChg chg="addSld delSld modSld sldOrd">
      <pc:chgData name="Surbhi Jha" userId="c7a449d4ea30f17d" providerId="Windows Live" clId="Web-{E31634D1-D6C6-4A3D-82E3-721736EB6847}" dt="2019-06-02T00:43:23.296" v="627" actId="20577"/>
      <pc:docMkLst>
        <pc:docMk/>
      </pc:docMkLst>
      <pc:sldChg chg="modSp">
        <pc:chgData name="Surbhi Jha" userId="c7a449d4ea30f17d" providerId="Windows Live" clId="Web-{E31634D1-D6C6-4A3D-82E3-721736EB6847}" dt="2019-06-02T00:24:38.077" v="130" actId="20577"/>
        <pc:sldMkLst>
          <pc:docMk/>
          <pc:sldMk cId="2353672076" sldId="257"/>
        </pc:sldMkLst>
        <pc:spChg chg="mod">
          <ac:chgData name="Surbhi Jha" userId="c7a449d4ea30f17d" providerId="Windows Live" clId="Web-{E31634D1-D6C6-4A3D-82E3-721736EB6847}" dt="2019-06-02T00:24:38.077" v="130" actId="20577"/>
          <ac:spMkLst>
            <pc:docMk/>
            <pc:sldMk cId="2353672076" sldId="257"/>
            <ac:spMk id="2" creationId="{00000000-0000-0000-0000-000000000000}"/>
          </ac:spMkLst>
        </pc:spChg>
      </pc:sldChg>
      <pc:sldChg chg="del">
        <pc:chgData name="Surbhi Jha" userId="c7a449d4ea30f17d" providerId="Windows Live" clId="Web-{E31634D1-D6C6-4A3D-82E3-721736EB6847}" dt="2019-06-01T23:06:59.476" v="123"/>
        <pc:sldMkLst>
          <pc:docMk/>
          <pc:sldMk cId="4276075357" sldId="258"/>
        </pc:sldMkLst>
      </pc:sldChg>
      <pc:sldChg chg="addSp modSp ord">
        <pc:chgData name="Surbhi Jha" userId="c7a449d4ea30f17d" providerId="Windows Live" clId="Web-{E31634D1-D6C6-4A3D-82E3-721736EB6847}" dt="2019-06-01T23:07:58.773" v="129" actId="1076"/>
        <pc:sldMkLst>
          <pc:docMk/>
          <pc:sldMk cId="4156430112" sldId="259"/>
        </pc:sldMkLst>
        <pc:spChg chg="add mod">
          <ac:chgData name="Surbhi Jha" userId="c7a449d4ea30f17d" providerId="Windows Live" clId="Web-{E31634D1-D6C6-4A3D-82E3-721736EB6847}" dt="2019-06-01T23:07:58.773" v="129" actId="1076"/>
          <ac:spMkLst>
            <pc:docMk/>
            <pc:sldMk cId="4156430112" sldId="259"/>
            <ac:spMk id="2" creationId="{4BEE6989-413C-4C1B-84E4-C2F19563DA85}"/>
          </ac:spMkLst>
        </pc:spChg>
        <pc:picChg chg="mod">
          <ac:chgData name="Surbhi Jha" userId="c7a449d4ea30f17d" providerId="Windows Live" clId="Web-{E31634D1-D6C6-4A3D-82E3-721736EB6847}" dt="2019-06-01T23:07:51.320" v="128" actId="1076"/>
          <ac:picMkLst>
            <pc:docMk/>
            <pc:sldMk cId="4156430112" sldId="259"/>
            <ac:picMk id="4" creationId="{143076C6-E73F-4548-B4EA-98E945FD202D}"/>
          </ac:picMkLst>
        </pc:picChg>
      </pc:sldChg>
      <pc:sldChg chg="addSp delSp modSp ord">
        <pc:chgData name="Surbhi Jha" userId="c7a449d4ea30f17d" providerId="Windows Live" clId="Web-{E31634D1-D6C6-4A3D-82E3-721736EB6847}" dt="2019-06-01T23:07:05.398" v="124"/>
        <pc:sldMkLst>
          <pc:docMk/>
          <pc:sldMk cId="779999401" sldId="260"/>
        </pc:sldMkLst>
        <pc:spChg chg="add del mod">
          <ac:chgData name="Surbhi Jha" userId="c7a449d4ea30f17d" providerId="Windows Live" clId="Web-{E31634D1-D6C6-4A3D-82E3-721736EB6847}" dt="2019-06-01T23:01:48.719" v="41"/>
          <ac:spMkLst>
            <pc:docMk/>
            <pc:sldMk cId="779999401" sldId="260"/>
            <ac:spMk id="20" creationId="{E566A47B-4DE3-4B6F-B4E6-D9FA7C85BBAB}"/>
          </ac:spMkLst>
        </pc:spChg>
        <pc:spChg chg="add mod">
          <ac:chgData name="Surbhi Jha" userId="c7a449d4ea30f17d" providerId="Windows Live" clId="Web-{E31634D1-D6C6-4A3D-82E3-721736EB6847}" dt="2019-06-01T23:02:31.704" v="81" actId="20577"/>
          <ac:spMkLst>
            <pc:docMk/>
            <pc:sldMk cId="779999401" sldId="260"/>
            <ac:spMk id="21" creationId="{D78AD7CF-77CA-434B-BF52-FEA935FEFB6C}"/>
          </ac:spMkLst>
        </pc:spChg>
        <pc:picChg chg="add mod">
          <ac:chgData name="Surbhi Jha" userId="c7a449d4ea30f17d" providerId="Windows Live" clId="Web-{E31634D1-D6C6-4A3D-82E3-721736EB6847}" dt="2019-06-01T22:55:40.404" v="3" actId="1076"/>
          <ac:picMkLst>
            <pc:docMk/>
            <pc:sldMk cId="779999401" sldId="260"/>
            <ac:picMk id="2" creationId="{DB844768-1957-4E53-BF74-36FB986251BC}"/>
          </ac:picMkLst>
        </pc:picChg>
        <pc:picChg chg="add mod">
          <ac:chgData name="Surbhi Jha" userId="c7a449d4ea30f17d" providerId="Windows Live" clId="Web-{E31634D1-D6C6-4A3D-82E3-721736EB6847}" dt="2019-06-01T22:55:54.842" v="5" actId="1076"/>
          <ac:picMkLst>
            <pc:docMk/>
            <pc:sldMk cId="779999401" sldId="260"/>
            <ac:picMk id="4" creationId="{246F186F-5930-482D-A3DC-AA5B22084893}"/>
          </ac:picMkLst>
        </pc:picChg>
        <pc:picChg chg="add mod">
          <ac:chgData name="Surbhi Jha" userId="c7a449d4ea30f17d" providerId="Windows Live" clId="Web-{E31634D1-D6C6-4A3D-82E3-721736EB6847}" dt="2019-06-01T23:04:28.283" v="103" actId="1076"/>
          <ac:picMkLst>
            <pc:docMk/>
            <pc:sldMk cId="779999401" sldId="260"/>
            <ac:picMk id="6" creationId="{1A001B9F-136D-42A4-A81E-3B23B61BF5BE}"/>
          </ac:picMkLst>
        </pc:picChg>
        <pc:picChg chg="add mod">
          <ac:chgData name="Surbhi Jha" userId="c7a449d4ea30f17d" providerId="Windows Live" clId="Web-{E31634D1-D6C6-4A3D-82E3-721736EB6847}" dt="2019-06-01T22:58:26.890" v="17" actId="1076"/>
          <ac:picMkLst>
            <pc:docMk/>
            <pc:sldMk cId="779999401" sldId="260"/>
            <ac:picMk id="8" creationId="{17F38351-DA2B-4907-A51A-F2CFE4071EE0}"/>
          </ac:picMkLst>
        </pc:picChg>
        <pc:picChg chg="add mod">
          <ac:chgData name="Surbhi Jha" userId="c7a449d4ea30f17d" providerId="Windows Live" clId="Web-{E31634D1-D6C6-4A3D-82E3-721736EB6847}" dt="2019-06-01T22:59:48.406" v="29" actId="1076"/>
          <ac:picMkLst>
            <pc:docMk/>
            <pc:sldMk cId="779999401" sldId="260"/>
            <ac:picMk id="10" creationId="{56B061DC-A7C0-406B-8D47-189B9939C3E3}"/>
          </ac:picMkLst>
        </pc:picChg>
        <pc:picChg chg="add mod">
          <ac:chgData name="Surbhi Jha" userId="c7a449d4ea30f17d" providerId="Windows Live" clId="Web-{E31634D1-D6C6-4A3D-82E3-721736EB6847}" dt="2019-06-01T22:58:20.374" v="15" actId="1076"/>
          <ac:picMkLst>
            <pc:docMk/>
            <pc:sldMk cId="779999401" sldId="260"/>
            <ac:picMk id="12" creationId="{97C44D0B-8FCF-4F26-BFBA-095FC9C7ABB4}"/>
          </ac:picMkLst>
        </pc:picChg>
        <pc:picChg chg="add del mod">
          <ac:chgData name="Surbhi Jha" userId="c7a449d4ea30f17d" providerId="Windows Live" clId="Web-{E31634D1-D6C6-4A3D-82E3-721736EB6847}" dt="2019-06-01T22:59:14.140" v="23"/>
          <ac:picMkLst>
            <pc:docMk/>
            <pc:sldMk cId="779999401" sldId="260"/>
            <ac:picMk id="14" creationId="{9EABC7B1-34A8-486F-B1E3-CBD6788F135D}"/>
          </ac:picMkLst>
        </pc:picChg>
        <pc:picChg chg="add mod">
          <ac:chgData name="Surbhi Jha" userId="c7a449d4ea30f17d" providerId="Windows Live" clId="Web-{E31634D1-D6C6-4A3D-82E3-721736EB6847}" dt="2019-06-01T23:00:02.609" v="31" actId="14100"/>
          <ac:picMkLst>
            <pc:docMk/>
            <pc:sldMk cId="779999401" sldId="260"/>
            <ac:picMk id="16" creationId="{06905A24-B4AF-4C1C-9B2A-101D99F50879}"/>
          </ac:picMkLst>
        </pc:picChg>
        <pc:picChg chg="add mod">
          <ac:chgData name="Surbhi Jha" userId="c7a449d4ea30f17d" providerId="Windows Live" clId="Web-{E31634D1-D6C6-4A3D-82E3-721736EB6847}" dt="2019-06-01T23:01:14.438" v="36" actId="1076"/>
          <ac:picMkLst>
            <pc:docMk/>
            <pc:sldMk cId="779999401" sldId="260"/>
            <ac:picMk id="18" creationId="{D24B1A28-0FAE-453F-A1CD-FBCAAA604B82}"/>
          </ac:picMkLst>
        </pc:picChg>
        <pc:cxnChg chg="add mod">
          <ac:chgData name="Surbhi Jha" userId="c7a449d4ea30f17d" providerId="Windows Live" clId="Web-{E31634D1-D6C6-4A3D-82E3-721736EB6847}" dt="2019-06-01T23:03:22.735" v="89"/>
          <ac:cxnSpMkLst>
            <pc:docMk/>
            <pc:sldMk cId="779999401" sldId="260"/>
            <ac:cxnSpMk id="22" creationId="{247D7A63-BD26-4E9A-9BD0-135B11E46279}"/>
          </ac:cxnSpMkLst>
        </pc:cxnChg>
        <pc:cxnChg chg="add mod">
          <ac:chgData name="Surbhi Jha" userId="c7a449d4ea30f17d" providerId="Windows Live" clId="Web-{E31634D1-D6C6-4A3D-82E3-721736EB6847}" dt="2019-06-01T23:03:49.532" v="92" actId="14100"/>
          <ac:cxnSpMkLst>
            <pc:docMk/>
            <pc:sldMk cId="779999401" sldId="260"/>
            <ac:cxnSpMk id="23" creationId="{A014D399-CFB5-4FF6-BB3F-278294A5E5FB}"/>
          </ac:cxnSpMkLst>
        </pc:cxnChg>
        <pc:cxnChg chg="add mod">
          <ac:chgData name="Surbhi Jha" userId="c7a449d4ea30f17d" providerId="Windows Live" clId="Web-{E31634D1-D6C6-4A3D-82E3-721736EB6847}" dt="2019-06-01T23:04:22.033" v="100" actId="14100"/>
          <ac:cxnSpMkLst>
            <pc:docMk/>
            <pc:sldMk cId="779999401" sldId="260"/>
            <ac:cxnSpMk id="24" creationId="{0411305F-E289-476B-97E6-E4943EDB590B}"/>
          </ac:cxnSpMkLst>
        </pc:cxnChg>
        <pc:cxnChg chg="add mod">
          <ac:chgData name="Surbhi Jha" userId="c7a449d4ea30f17d" providerId="Windows Live" clId="Web-{E31634D1-D6C6-4A3D-82E3-721736EB6847}" dt="2019-06-01T23:04:06.970" v="97" actId="1076"/>
          <ac:cxnSpMkLst>
            <pc:docMk/>
            <pc:sldMk cId="779999401" sldId="260"/>
            <ac:cxnSpMk id="25" creationId="{D05C2A4D-C3D1-498B-99CC-AE7D7C0E6A1A}"/>
          </ac:cxnSpMkLst>
        </pc:cxnChg>
        <pc:cxnChg chg="add mod">
          <ac:chgData name="Surbhi Jha" userId="c7a449d4ea30f17d" providerId="Windows Live" clId="Web-{E31634D1-D6C6-4A3D-82E3-721736EB6847}" dt="2019-06-01T23:04:40.517" v="107" actId="1076"/>
          <ac:cxnSpMkLst>
            <pc:docMk/>
            <pc:sldMk cId="779999401" sldId="260"/>
            <ac:cxnSpMk id="26" creationId="{E058AA91-6C8D-4507-82B0-D714E4A5F497}"/>
          </ac:cxnSpMkLst>
        </pc:cxnChg>
        <pc:cxnChg chg="add mod">
          <ac:chgData name="Surbhi Jha" userId="c7a449d4ea30f17d" providerId="Windows Live" clId="Web-{E31634D1-D6C6-4A3D-82E3-721736EB6847}" dt="2019-06-01T23:04:52.095" v="110" actId="14100"/>
          <ac:cxnSpMkLst>
            <pc:docMk/>
            <pc:sldMk cId="779999401" sldId="260"/>
            <ac:cxnSpMk id="27" creationId="{4E3F5112-87FB-45C2-948A-3699B5BC8933}"/>
          </ac:cxnSpMkLst>
        </pc:cxnChg>
        <pc:cxnChg chg="add mod">
          <ac:chgData name="Surbhi Jha" userId="c7a449d4ea30f17d" providerId="Windows Live" clId="Web-{E31634D1-D6C6-4A3D-82E3-721736EB6847}" dt="2019-06-01T23:05:10.975" v="115" actId="14100"/>
          <ac:cxnSpMkLst>
            <pc:docMk/>
            <pc:sldMk cId="779999401" sldId="260"/>
            <ac:cxnSpMk id="28" creationId="{55EB1B2A-982B-4A66-A453-F382B28F9031}"/>
          </ac:cxnSpMkLst>
        </pc:cxnChg>
      </pc:sldChg>
      <pc:sldChg chg="new del">
        <pc:chgData name="Surbhi Jha" userId="c7a449d4ea30f17d" providerId="Windows Live" clId="Web-{E31634D1-D6C6-4A3D-82E3-721736EB6847}" dt="2019-06-02T00:25:20.483" v="133"/>
        <pc:sldMkLst>
          <pc:docMk/>
          <pc:sldMk cId="501784649" sldId="261"/>
        </pc:sldMkLst>
      </pc:sldChg>
      <pc:sldChg chg="modSp new">
        <pc:chgData name="Surbhi Jha" userId="c7a449d4ea30f17d" providerId="Windows Live" clId="Web-{E31634D1-D6C6-4A3D-82E3-721736EB6847}" dt="2019-06-02T00:40:26.496" v="583" actId="20577"/>
        <pc:sldMkLst>
          <pc:docMk/>
          <pc:sldMk cId="680972611" sldId="261"/>
        </pc:sldMkLst>
        <pc:spChg chg="mod">
          <ac:chgData name="Surbhi Jha" userId="c7a449d4ea30f17d" providerId="Windows Live" clId="Web-{E31634D1-D6C6-4A3D-82E3-721736EB6847}" dt="2019-06-02T00:26:51.234" v="153" actId="20577"/>
          <ac:spMkLst>
            <pc:docMk/>
            <pc:sldMk cId="680972611" sldId="261"/>
            <ac:spMk id="2" creationId="{C3BF8870-F4A1-4274-8A09-0B913FDAA49D}"/>
          </ac:spMkLst>
        </pc:spChg>
        <pc:spChg chg="mod">
          <ac:chgData name="Surbhi Jha" userId="c7a449d4ea30f17d" providerId="Windows Live" clId="Web-{E31634D1-D6C6-4A3D-82E3-721736EB6847}" dt="2019-06-02T00:40:26.496" v="583" actId="20577"/>
          <ac:spMkLst>
            <pc:docMk/>
            <pc:sldMk cId="680972611" sldId="261"/>
            <ac:spMk id="3" creationId="{F6A45529-3075-421D-B37E-079525732FDD}"/>
          </ac:spMkLst>
        </pc:spChg>
      </pc:sldChg>
      <pc:sldChg chg="modSp new">
        <pc:chgData name="Surbhi Jha" userId="c7a449d4ea30f17d" providerId="Windows Live" clId="Web-{E31634D1-D6C6-4A3D-82E3-721736EB6847}" dt="2019-06-02T00:43:19.375" v="625" actId="20577"/>
        <pc:sldMkLst>
          <pc:docMk/>
          <pc:sldMk cId="1434636748" sldId="262"/>
        </pc:sldMkLst>
        <pc:spChg chg="mod">
          <ac:chgData name="Surbhi Jha" userId="c7a449d4ea30f17d" providerId="Windows Live" clId="Web-{E31634D1-D6C6-4A3D-82E3-721736EB6847}" dt="2019-06-02T00:43:19.375" v="625" actId="20577"/>
          <ac:spMkLst>
            <pc:docMk/>
            <pc:sldMk cId="1434636748" sldId="262"/>
            <ac:spMk id="2" creationId="{070A44E1-1FEB-43E4-9002-D94036C0995A}"/>
          </ac:spMkLst>
        </pc:spChg>
      </pc:sldChg>
    </pc:docChg>
  </pc:docChgLst>
  <pc:docChgLst>
    <pc:chgData name="Surbhi Jha" userId="c7a449d4ea30f17d" providerId="Windows Live" clId="Web-{CF666762-7E78-4282-A8C8-177E2BB13C34}"/>
    <pc:docChg chg="addSld delSld modSld sldOrd">
      <pc:chgData name="Surbhi Jha" userId="c7a449d4ea30f17d" providerId="Windows Live" clId="Web-{CF666762-7E78-4282-A8C8-177E2BB13C34}" dt="2019-06-02T04:25:27.463" v="2289" actId="20577"/>
      <pc:docMkLst>
        <pc:docMk/>
      </pc:docMkLst>
      <pc:sldChg chg="modSp">
        <pc:chgData name="Surbhi Jha" userId="c7a449d4ea30f17d" providerId="Windows Live" clId="Web-{CF666762-7E78-4282-A8C8-177E2BB13C34}" dt="2019-06-02T03:01:41.738" v="672" actId="20577"/>
        <pc:sldMkLst>
          <pc:docMk/>
          <pc:sldMk cId="779999401" sldId="260"/>
        </pc:sldMkLst>
        <pc:spChg chg="mod">
          <ac:chgData name="Surbhi Jha" userId="c7a449d4ea30f17d" providerId="Windows Live" clId="Web-{CF666762-7E78-4282-A8C8-177E2BB13C34}" dt="2019-06-02T03:01:41.738" v="672" actId="20577"/>
          <ac:spMkLst>
            <pc:docMk/>
            <pc:sldMk cId="779999401" sldId="260"/>
            <ac:spMk id="21" creationId="{D78AD7CF-77CA-434B-BF52-FEA935FEFB6C}"/>
          </ac:spMkLst>
        </pc:spChg>
      </pc:sldChg>
      <pc:sldChg chg="modSp ord">
        <pc:chgData name="Surbhi Jha" userId="c7a449d4ea30f17d" providerId="Windows Live" clId="Web-{CF666762-7E78-4282-A8C8-177E2BB13C34}" dt="2019-06-02T04:23:01.697" v="2267" actId="1076"/>
        <pc:sldMkLst>
          <pc:docMk/>
          <pc:sldMk cId="680972611" sldId="261"/>
        </pc:sldMkLst>
        <pc:spChg chg="mod">
          <ac:chgData name="Surbhi Jha" userId="c7a449d4ea30f17d" providerId="Windows Live" clId="Web-{CF666762-7E78-4282-A8C8-177E2BB13C34}" dt="2019-06-02T04:22:55.118" v="2266" actId="1076"/>
          <ac:spMkLst>
            <pc:docMk/>
            <pc:sldMk cId="680972611" sldId="261"/>
            <ac:spMk id="2" creationId="{C3BF8870-F4A1-4274-8A09-0B913FDAA49D}"/>
          </ac:spMkLst>
        </pc:spChg>
        <pc:spChg chg="mod">
          <ac:chgData name="Surbhi Jha" userId="c7a449d4ea30f17d" providerId="Windows Live" clId="Web-{CF666762-7E78-4282-A8C8-177E2BB13C34}" dt="2019-06-02T04:23:01.697" v="2267" actId="1076"/>
          <ac:spMkLst>
            <pc:docMk/>
            <pc:sldMk cId="680972611" sldId="261"/>
            <ac:spMk id="3" creationId="{F6A45529-3075-421D-B37E-079525732FDD}"/>
          </ac:spMkLst>
        </pc:spChg>
      </pc:sldChg>
      <pc:sldChg chg="addSp delSp modSp">
        <pc:chgData name="Surbhi Jha" userId="c7a449d4ea30f17d" providerId="Windows Live" clId="Web-{CF666762-7E78-4282-A8C8-177E2BB13C34}" dt="2019-06-02T04:25:27.463" v="2289" actId="20577"/>
        <pc:sldMkLst>
          <pc:docMk/>
          <pc:sldMk cId="1434636748" sldId="262"/>
        </pc:sldMkLst>
        <pc:spChg chg="mod">
          <ac:chgData name="Surbhi Jha" userId="c7a449d4ea30f17d" providerId="Windows Live" clId="Web-{CF666762-7E78-4282-A8C8-177E2BB13C34}" dt="2019-06-02T02:04:33.265" v="537" actId="1076"/>
          <ac:spMkLst>
            <pc:docMk/>
            <pc:sldMk cId="1434636748" sldId="262"/>
            <ac:spMk id="2" creationId="{070A44E1-1FEB-43E4-9002-D94036C0995A}"/>
          </ac:spMkLst>
        </pc:spChg>
        <pc:spChg chg="del mod">
          <ac:chgData name="Surbhi Jha" userId="c7a449d4ea30f17d" providerId="Windows Live" clId="Web-{CF666762-7E78-4282-A8C8-177E2BB13C34}" dt="2019-06-02T01:53:15.181" v="297"/>
          <ac:spMkLst>
            <pc:docMk/>
            <pc:sldMk cId="1434636748" sldId="262"/>
            <ac:spMk id="3" creationId="{794A76AE-7A79-4D4C-8D58-F1785957D563}"/>
          </ac:spMkLst>
        </pc:spChg>
        <pc:spChg chg="add del mod">
          <ac:chgData name="Surbhi Jha" userId="c7a449d4ea30f17d" providerId="Windows Live" clId="Web-{CF666762-7E78-4282-A8C8-177E2BB13C34}" dt="2019-06-02T01:53:33.431" v="300"/>
          <ac:spMkLst>
            <pc:docMk/>
            <pc:sldMk cId="1434636748" sldId="262"/>
            <ac:spMk id="5" creationId="{CD3A6630-13B6-4D9C-A841-E42780C87F2D}"/>
          </ac:spMkLst>
        </pc:spChg>
        <pc:spChg chg="add mod">
          <ac:chgData name="Surbhi Jha" userId="c7a449d4ea30f17d" providerId="Windows Live" clId="Web-{CF666762-7E78-4282-A8C8-177E2BB13C34}" dt="2019-06-02T04:24:46.729" v="2273" actId="20577"/>
          <ac:spMkLst>
            <pc:docMk/>
            <pc:sldMk cId="1434636748" sldId="262"/>
            <ac:spMk id="6" creationId="{7BF23956-9474-49B7-AA3F-051646073E0C}"/>
          </ac:spMkLst>
        </pc:spChg>
        <pc:spChg chg="add del mod">
          <ac:chgData name="Surbhi Jha" userId="c7a449d4ea30f17d" providerId="Windows Live" clId="Web-{CF666762-7E78-4282-A8C8-177E2BB13C34}" dt="2019-06-02T02:01:43.170" v="489"/>
          <ac:spMkLst>
            <pc:docMk/>
            <pc:sldMk cId="1434636748" sldId="262"/>
            <ac:spMk id="7" creationId="{9D2A4E81-081D-4490-B933-B0DE05CBF561}"/>
          </ac:spMkLst>
        </pc:spChg>
        <pc:spChg chg="add mod">
          <ac:chgData name="Surbhi Jha" userId="c7a449d4ea30f17d" providerId="Windows Live" clId="Web-{CF666762-7E78-4282-A8C8-177E2BB13C34}" dt="2019-06-02T04:24:59.885" v="2278" actId="20577"/>
          <ac:spMkLst>
            <pc:docMk/>
            <pc:sldMk cId="1434636748" sldId="262"/>
            <ac:spMk id="8" creationId="{F2B40A87-EE33-4F0D-847C-92DEEBED9D26}"/>
          </ac:spMkLst>
        </pc:spChg>
        <pc:spChg chg="add del mod">
          <ac:chgData name="Surbhi Jha" userId="c7a449d4ea30f17d" providerId="Windows Live" clId="Web-{CF666762-7E78-4282-A8C8-177E2BB13C34}" dt="2019-06-02T02:01:36.310" v="488"/>
          <ac:spMkLst>
            <pc:docMk/>
            <pc:sldMk cId="1434636748" sldId="262"/>
            <ac:spMk id="9" creationId="{2DD053AE-4898-4CC2-BAB3-2EE32FBC42C5}"/>
          </ac:spMkLst>
        </pc:spChg>
        <pc:spChg chg="add mod">
          <ac:chgData name="Surbhi Jha" userId="c7a449d4ea30f17d" providerId="Windows Live" clId="Web-{CF666762-7E78-4282-A8C8-177E2BB13C34}" dt="2019-06-02T04:23:51.369" v="2270" actId="20577"/>
          <ac:spMkLst>
            <pc:docMk/>
            <pc:sldMk cId="1434636748" sldId="262"/>
            <ac:spMk id="10" creationId="{62048955-F3DC-4EF2-9D34-256D7B286605}"/>
          </ac:spMkLst>
        </pc:spChg>
        <pc:spChg chg="add mod">
          <ac:chgData name="Surbhi Jha" userId="c7a449d4ea30f17d" providerId="Windows Live" clId="Web-{CF666762-7E78-4282-A8C8-177E2BB13C34}" dt="2019-06-02T04:25:27.463" v="2289" actId="20577"/>
          <ac:spMkLst>
            <pc:docMk/>
            <pc:sldMk cId="1434636748" sldId="262"/>
            <ac:spMk id="11" creationId="{E86CBD3C-F969-490E-B579-705FC54A8F5D}"/>
          </ac:spMkLst>
        </pc:spChg>
        <pc:spChg chg="add mod">
          <ac:chgData name="Surbhi Jha" userId="c7a449d4ea30f17d" providerId="Windows Live" clId="Web-{CF666762-7E78-4282-A8C8-177E2BB13C34}" dt="2019-06-02T02:08:34.845" v="572" actId="14100"/>
          <ac:spMkLst>
            <pc:docMk/>
            <pc:sldMk cId="1434636748" sldId="262"/>
            <ac:spMk id="15" creationId="{771AB504-1E84-452C-A9B7-556AE0664A35}"/>
          </ac:spMkLst>
        </pc:spChg>
        <pc:cxnChg chg="add mod">
          <ac:chgData name="Surbhi Jha" userId="c7a449d4ea30f17d" providerId="Windows Live" clId="Web-{CF666762-7E78-4282-A8C8-177E2BB13C34}" dt="2019-06-02T02:03:17.139" v="501" actId="14100"/>
          <ac:cxnSpMkLst>
            <pc:docMk/>
            <pc:sldMk cId="1434636748" sldId="262"/>
            <ac:cxnSpMk id="12" creationId="{CC883225-2ACB-401E-856B-3D4D0F8F4C5C}"/>
          </ac:cxnSpMkLst>
        </pc:cxnChg>
        <pc:cxnChg chg="add mod">
          <ac:chgData name="Surbhi Jha" userId="c7a449d4ea30f17d" providerId="Windows Live" clId="Web-{CF666762-7E78-4282-A8C8-177E2BB13C34}" dt="2019-06-02T02:04:02.374" v="510" actId="14100"/>
          <ac:cxnSpMkLst>
            <pc:docMk/>
            <pc:sldMk cId="1434636748" sldId="262"/>
            <ac:cxnSpMk id="13" creationId="{FBE02D1F-422D-4024-8581-B25780B28784}"/>
          </ac:cxnSpMkLst>
        </pc:cxnChg>
        <pc:cxnChg chg="add mod">
          <ac:chgData name="Surbhi Jha" userId="c7a449d4ea30f17d" providerId="Windows Live" clId="Web-{CF666762-7E78-4282-A8C8-177E2BB13C34}" dt="2019-06-02T02:03:28.514" v="504" actId="1076"/>
          <ac:cxnSpMkLst>
            <pc:docMk/>
            <pc:sldMk cId="1434636748" sldId="262"/>
            <ac:cxnSpMk id="14" creationId="{2ED7D7C6-EF20-42CD-B16B-416BB4C05ED6}"/>
          </ac:cxnSpMkLst>
        </pc:cxnChg>
      </pc:sldChg>
      <pc:sldChg chg="modSp new del">
        <pc:chgData name="Surbhi Jha" userId="c7a449d4ea30f17d" providerId="Windows Live" clId="Web-{CF666762-7E78-4282-A8C8-177E2BB13C34}" dt="2019-06-02T04:07:00.445" v="1711"/>
        <pc:sldMkLst>
          <pc:docMk/>
          <pc:sldMk cId="4041983546" sldId="263"/>
        </pc:sldMkLst>
        <pc:spChg chg="mod">
          <ac:chgData name="Surbhi Jha" userId="c7a449d4ea30f17d" providerId="Windows Live" clId="Web-{CF666762-7E78-4282-A8C8-177E2BB13C34}" dt="2019-06-02T03:55:48.233" v="1528" actId="20577"/>
          <ac:spMkLst>
            <pc:docMk/>
            <pc:sldMk cId="4041983546" sldId="263"/>
            <ac:spMk id="2" creationId="{F8342E6A-B7A6-4BF3-ACC4-54B3DA1373C8}"/>
          </ac:spMkLst>
        </pc:spChg>
        <pc:spChg chg="mod">
          <ac:chgData name="Surbhi Jha" userId="c7a449d4ea30f17d" providerId="Windows Live" clId="Web-{CF666762-7E78-4282-A8C8-177E2BB13C34}" dt="2019-06-02T04:03:22.049" v="1668" actId="20577"/>
          <ac:spMkLst>
            <pc:docMk/>
            <pc:sldMk cId="4041983546" sldId="263"/>
            <ac:spMk id="3" creationId="{84171C2B-5E6A-4DAC-B39C-3CE70B947045}"/>
          </ac:spMkLst>
        </pc:spChg>
      </pc:sldChg>
      <pc:sldChg chg="modSp new del">
        <pc:chgData name="Surbhi Jha" userId="c7a449d4ea30f17d" providerId="Windows Live" clId="Web-{CF666762-7E78-4282-A8C8-177E2BB13C34}" dt="2019-06-02T04:07:03.711" v="1712"/>
        <pc:sldMkLst>
          <pc:docMk/>
          <pc:sldMk cId="1344037077" sldId="264"/>
        </pc:sldMkLst>
        <pc:spChg chg="mod">
          <ac:chgData name="Surbhi Jha" userId="c7a449d4ea30f17d" providerId="Windows Live" clId="Web-{CF666762-7E78-4282-A8C8-177E2BB13C34}" dt="2019-06-02T01:34:24.503" v="62" actId="20577"/>
          <ac:spMkLst>
            <pc:docMk/>
            <pc:sldMk cId="1344037077" sldId="264"/>
            <ac:spMk id="2" creationId="{264CC06B-17EA-4716-8BCD-3A0157B7088E}"/>
          </ac:spMkLst>
        </pc:spChg>
      </pc:sldChg>
      <pc:sldChg chg="modSp new del">
        <pc:chgData name="Surbhi Jha" userId="c7a449d4ea30f17d" providerId="Windows Live" clId="Web-{CF666762-7E78-4282-A8C8-177E2BB13C34}" dt="2019-06-02T02:09:12.908" v="573"/>
        <pc:sldMkLst>
          <pc:docMk/>
          <pc:sldMk cId="2022613507" sldId="265"/>
        </pc:sldMkLst>
        <pc:spChg chg="mod">
          <ac:chgData name="Surbhi Jha" userId="c7a449d4ea30f17d" providerId="Windows Live" clId="Web-{CF666762-7E78-4282-A8C8-177E2BB13C34}" dt="2019-06-02T01:35:40.534" v="103" actId="20577"/>
          <ac:spMkLst>
            <pc:docMk/>
            <pc:sldMk cId="2022613507" sldId="265"/>
            <ac:spMk id="2" creationId="{90DF137F-9128-4B81-BF1F-4942AB040DA5}"/>
          </ac:spMkLst>
        </pc:spChg>
      </pc:sldChg>
      <pc:sldChg chg="modSp new">
        <pc:chgData name="Surbhi Jha" userId="c7a449d4ea30f17d" providerId="Windows Live" clId="Web-{CF666762-7E78-4282-A8C8-177E2BB13C34}" dt="2019-06-02T04:21:11.101" v="2261" actId="20577"/>
        <pc:sldMkLst>
          <pc:docMk/>
          <pc:sldMk cId="4023064145" sldId="266"/>
        </pc:sldMkLst>
        <pc:spChg chg="mod">
          <ac:chgData name="Surbhi Jha" userId="c7a449d4ea30f17d" providerId="Windows Live" clId="Web-{CF666762-7E78-4282-A8C8-177E2BB13C34}" dt="2019-06-02T04:20:11.147" v="2129" actId="1076"/>
          <ac:spMkLst>
            <pc:docMk/>
            <pc:sldMk cId="4023064145" sldId="266"/>
            <ac:spMk id="2" creationId="{2FF586DF-DD31-48D6-9EFB-E374BC184167}"/>
          </ac:spMkLst>
        </pc:spChg>
        <pc:spChg chg="mod">
          <ac:chgData name="Surbhi Jha" userId="c7a449d4ea30f17d" providerId="Windows Live" clId="Web-{CF666762-7E78-4282-A8C8-177E2BB13C34}" dt="2019-06-02T04:21:11.101" v="2261" actId="20577"/>
          <ac:spMkLst>
            <pc:docMk/>
            <pc:sldMk cId="4023064145" sldId="266"/>
            <ac:spMk id="3" creationId="{512C6F6B-78CE-46E7-AAAA-9438DDF17BB6}"/>
          </ac:spMkLst>
        </pc:spChg>
      </pc:sldChg>
      <pc:sldChg chg="addSp delSp modSp new mod modClrScheme chgLayout">
        <pc:chgData name="Surbhi Jha" userId="c7a449d4ea30f17d" providerId="Windows Live" clId="Web-{CF666762-7E78-4282-A8C8-177E2BB13C34}" dt="2019-06-02T04:22:42.868" v="2265" actId="1076"/>
        <pc:sldMkLst>
          <pc:docMk/>
          <pc:sldMk cId="1998520370" sldId="267"/>
        </pc:sldMkLst>
        <pc:spChg chg="del">
          <ac:chgData name="Surbhi Jha" userId="c7a449d4ea30f17d" providerId="Windows Live" clId="Web-{CF666762-7E78-4282-A8C8-177E2BB13C34}" dt="2019-06-02T02:52:40.419" v="575"/>
          <ac:spMkLst>
            <pc:docMk/>
            <pc:sldMk cId="1998520370" sldId="267"/>
            <ac:spMk id="2" creationId="{3C1BF238-5D37-4F10-8AEB-17C094B80D29}"/>
          </ac:spMkLst>
        </pc:spChg>
        <pc:spChg chg="del">
          <ac:chgData name="Surbhi Jha" userId="c7a449d4ea30f17d" providerId="Windows Live" clId="Web-{CF666762-7E78-4282-A8C8-177E2BB13C34}" dt="2019-06-02T02:52:40.419" v="575"/>
          <ac:spMkLst>
            <pc:docMk/>
            <pc:sldMk cId="1998520370" sldId="267"/>
            <ac:spMk id="3" creationId="{A315364F-47BC-4883-A7E8-B617B4C2159A}"/>
          </ac:spMkLst>
        </pc:spChg>
        <pc:spChg chg="add mod">
          <ac:chgData name="Surbhi Jha" userId="c7a449d4ea30f17d" providerId="Windows Live" clId="Web-{CF666762-7E78-4282-A8C8-177E2BB13C34}" dt="2019-06-02T04:22:42.868" v="2265" actId="1076"/>
          <ac:spMkLst>
            <pc:docMk/>
            <pc:sldMk cId="1998520370" sldId="267"/>
            <ac:spMk id="8" creationId="{1E010F05-ACFE-42CE-BFAC-B865880B55C6}"/>
          </ac:spMkLst>
        </pc:spChg>
        <pc:picChg chg="add del mod">
          <ac:chgData name="Surbhi Jha" userId="c7a449d4ea30f17d" providerId="Windows Live" clId="Web-{CF666762-7E78-4282-A8C8-177E2BB13C34}" dt="2019-06-02T02:56:52.565" v="601"/>
          <ac:picMkLst>
            <pc:docMk/>
            <pc:sldMk cId="1998520370" sldId="267"/>
            <ac:picMk id="4" creationId="{B59AFBE0-F77C-4DCA-9870-E329F5E629EC}"/>
          </ac:picMkLst>
        </pc:picChg>
        <pc:picChg chg="add mod">
          <ac:chgData name="Surbhi Jha" userId="c7a449d4ea30f17d" providerId="Windows Live" clId="Web-{CF666762-7E78-4282-A8C8-177E2BB13C34}" dt="2019-06-02T02:57:14.159" v="606" actId="1076"/>
          <ac:picMkLst>
            <pc:docMk/>
            <pc:sldMk cId="1998520370" sldId="267"/>
            <ac:picMk id="6" creationId="{08894BCE-BC3D-4E80-817B-9D3893CB4492}"/>
          </ac:picMkLst>
        </pc:picChg>
      </pc:sldChg>
      <pc:sldChg chg="addSp modSp new del">
        <pc:chgData name="Surbhi Jha" userId="c7a449d4ea30f17d" providerId="Windows Live" clId="Web-{CF666762-7E78-4282-A8C8-177E2BB13C34}" dt="2019-06-02T02:56:49.174" v="600"/>
        <pc:sldMkLst>
          <pc:docMk/>
          <pc:sldMk cId="2734765711" sldId="268"/>
        </pc:sldMkLst>
        <pc:picChg chg="add mod">
          <ac:chgData name="Surbhi Jha" userId="c7a449d4ea30f17d" providerId="Windows Live" clId="Web-{CF666762-7E78-4282-A8C8-177E2BB13C34}" dt="2019-06-02T02:54:41.813" v="591" actId="1076"/>
          <ac:picMkLst>
            <pc:docMk/>
            <pc:sldMk cId="2734765711" sldId="268"/>
            <ac:picMk id="2" creationId="{50BDD872-12D8-4208-AD9F-8ACE3E504136}"/>
          </ac:picMkLst>
        </pc:picChg>
      </pc:sldChg>
      <pc:sldChg chg="addSp modSp new">
        <pc:chgData name="Surbhi Jha" userId="c7a449d4ea30f17d" providerId="Windows Live" clId="Web-{CF666762-7E78-4282-A8C8-177E2BB13C34}" dt="2019-06-02T02:58:48.346" v="612" actId="1076"/>
        <pc:sldMkLst>
          <pc:docMk/>
          <pc:sldMk cId="3543631825" sldId="268"/>
        </pc:sldMkLst>
        <pc:picChg chg="add mod">
          <ac:chgData name="Surbhi Jha" userId="c7a449d4ea30f17d" providerId="Windows Live" clId="Web-{CF666762-7E78-4282-A8C8-177E2BB13C34}" dt="2019-06-02T02:58:48.346" v="612" actId="1076"/>
          <ac:picMkLst>
            <pc:docMk/>
            <pc:sldMk cId="3543631825" sldId="268"/>
            <ac:picMk id="2" creationId="{7456E094-0C33-4033-B26A-8B7F41F48F69}"/>
          </ac:picMkLst>
        </pc:picChg>
      </pc:sldChg>
      <pc:sldChg chg="addSp delSp modSp new del">
        <pc:chgData name="Surbhi Jha" userId="c7a449d4ea30f17d" providerId="Windows Live" clId="Web-{CF666762-7E78-4282-A8C8-177E2BB13C34}" dt="2019-06-02T02:56:45.096" v="599"/>
        <pc:sldMkLst>
          <pc:docMk/>
          <pc:sldMk cId="435348582" sldId="269"/>
        </pc:sldMkLst>
        <pc:picChg chg="add del mod">
          <ac:chgData name="Surbhi Jha" userId="c7a449d4ea30f17d" providerId="Windows Live" clId="Web-{CF666762-7E78-4282-A8C8-177E2BB13C34}" dt="2019-06-02T02:56:40.596" v="598"/>
          <ac:picMkLst>
            <pc:docMk/>
            <pc:sldMk cId="435348582" sldId="269"/>
            <ac:picMk id="2" creationId="{89150531-16FF-428D-8173-F720FC2BF625}"/>
          </ac:picMkLst>
        </pc:picChg>
      </pc:sldChg>
      <pc:sldChg chg="addSp modSp new">
        <pc:chgData name="Surbhi Jha" userId="c7a449d4ea30f17d" providerId="Windows Live" clId="Web-{CF666762-7E78-4282-A8C8-177E2BB13C34}" dt="2019-06-02T04:19:54.116" v="2128" actId="1076"/>
        <pc:sldMkLst>
          <pc:docMk/>
          <pc:sldMk cId="3824292665" sldId="269"/>
        </pc:sldMkLst>
        <pc:spChg chg="add mod">
          <ac:chgData name="Surbhi Jha" userId="c7a449d4ea30f17d" providerId="Windows Live" clId="Web-{CF666762-7E78-4282-A8C8-177E2BB13C34}" dt="2019-06-02T04:19:54.116" v="2128" actId="1076"/>
          <ac:spMkLst>
            <pc:docMk/>
            <pc:sldMk cId="3824292665" sldId="269"/>
            <ac:spMk id="2" creationId="{32EC50F1-E9AE-4A47-B31F-7DC86F51FB13}"/>
          </ac:spMkLst>
        </pc:spChg>
        <pc:spChg chg="add mod">
          <ac:chgData name="Surbhi Jha" userId="c7a449d4ea30f17d" providerId="Windows Live" clId="Web-{CF666762-7E78-4282-A8C8-177E2BB13C34}" dt="2019-06-02T04:17:51.802" v="2102" actId="20577"/>
          <ac:spMkLst>
            <pc:docMk/>
            <pc:sldMk cId="3824292665" sldId="269"/>
            <ac:spMk id="3" creationId="{696D238D-D518-40E2-AB6D-CD36355FC77B}"/>
          </ac:spMkLst>
        </pc:spChg>
      </pc:sldChg>
      <pc:sldChg chg="addSp modSp new">
        <pc:chgData name="Surbhi Jha" userId="c7a449d4ea30f17d" providerId="Windows Live" clId="Web-{CF666762-7E78-4282-A8C8-177E2BB13C34}" dt="2019-06-02T04:17:21.958" v="2101" actId="688"/>
        <pc:sldMkLst>
          <pc:docMk/>
          <pc:sldMk cId="2549810537" sldId="270"/>
        </pc:sldMkLst>
        <pc:spChg chg="add mod">
          <ac:chgData name="Surbhi Jha" userId="c7a449d4ea30f17d" providerId="Windows Live" clId="Web-{CF666762-7E78-4282-A8C8-177E2BB13C34}" dt="2019-06-02T04:06:25.960" v="1708" actId="1076"/>
          <ac:spMkLst>
            <pc:docMk/>
            <pc:sldMk cId="2549810537" sldId="270"/>
            <ac:spMk id="4" creationId="{3B117EA3-FD34-45E6-B5AB-6A9603ED0702}"/>
          </ac:spMkLst>
        </pc:spChg>
        <pc:spChg chg="add mod">
          <ac:chgData name="Surbhi Jha" userId="c7a449d4ea30f17d" providerId="Windows Live" clId="Web-{CF666762-7E78-4282-A8C8-177E2BB13C34}" dt="2019-06-02T04:17:21.958" v="2101" actId="688"/>
          <ac:spMkLst>
            <pc:docMk/>
            <pc:sldMk cId="2549810537" sldId="270"/>
            <ac:spMk id="5" creationId="{4567992F-292B-461F-B3E6-45529F784637}"/>
          </ac:spMkLst>
        </pc:spChg>
        <pc:picChg chg="add mod">
          <ac:chgData name="Surbhi Jha" userId="c7a449d4ea30f17d" providerId="Windows Live" clId="Web-{CF666762-7E78-4282-A8C8-177E2BB13C34}" dt="2019-06-02T04:06:35.835" v="1710" actId="1076"/>
          <ac:picMkLst>
            <pc:docMk/>
            <pc:sldMk cId="2549810537" sldId="270"/>
            <ac:picMk id="2" creationId="{DFA27F27-CF70-416C-80AA-D569ADB4A56A}"/>
          </ac:picMkLst>
        </pc:picChg>
      </pc:sldChg>
      <pc:sldChg chg="new del">
        <pc:chgData name="Surbhi Jha" userId="c7a449d4ea30f17d" providerId="Windows Live" clId="Web-{CF666762-7E78-4282-A8C8-177E2BB13C34}" dt="2019-06-02T04:22:26.899" v="2264"/>
        <pc:sldMkLst>
          <pc:docMk/>
          <pc:sldMk cId="3180153114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SMART METER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296398" cy="173197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Team INNOVATORS</a:t>
            </a:r>
          </a:p>
          <a:p>
            <a:r>
              <a:rPr lang="en-US" dirty="0"/>
              <a:t>Anchal Hora </a:t>
            </a:r>
          </a:p>
          <a:p>
            <a:r>
              <a:rPr lang="en-US" dirty="0"/>
              <a:t>Surbhi Kumari </a:t>
            </a:r>
          </a:p>
          <a:p>
            <a:r>
              <a:rPr lang="en-US" dirty="0" err="1"/>
              <a:t>Nibha</a:t>
            </a:r>
            <a:r>
              <a:rPr lang="en-US" dirty="0"/>
              <a:t> Kumari </a:t>
            </a:r>
          </a:p>
          <a:p>
            <a:r>
              <a:rPr lang="en-US" dirty="0"/>
              <a:t>Mansi </a:t>
            </a:r>
            <a:r>
              <a:rPr lang="en-US" dirty="0" err="1"/>
              <a:t>Kesharwani</a:t>
            </a:r>
          </a:p>
        </p:txBody>
      </p:sp>
    </p:spTree>
    <p:extLst>
      <p:ext uri="{BB962C8B-B14F-4D97-AF65-F5344CB8AC3E}">
        <p14:creationId xmlns:p14="http://schemas.microsoft.com/office/powerpoint/2010/main" val="235367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86DF-DD31-48D6-9EFB-E374BC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540" y="780418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6F6B-78CE-46E7-AAAA-9438DDF1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827" y="2055446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Using machine learning we can futher enhance the consumer requirements.</a:t>
            </a:r>
          </a:p>
          <a:p>
            <a:r>
              <a:rPr lang="en-US" b="1"/>
              <a:t>GIS(Geographic Information Systems)can further be used to capture the real time data.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43076C6-E73F-4548-B4EA-98E945FD2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5" t="30718" r="40683" b="23062"/>
          <a:stretch/>
        </p:blipFill>
        <p:spPr>
          <a:xfrm>
            <a:off x="2489479" y="1027411"/>
            <a:ext cx="8003559" cy="5326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EE6989-413C-4C1B-84E4-C2F19563DA85}"/>
              </a:ext>
            </a:extLst>
          </p:cNvPr>
          <p:cNvSpPr txBox="1"/>
          <p:nvPr/>
        </p:nvSpPr>
        <p:spPr>
          <a:xfrm>
            <a:off x="3434862" y="328246"/>
            <a:ext cx="8477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India is </a:t>
            </a:r>
            <a:r>
              <a:rPr lang="en-US">
                <a:solidFill>
                  <a:srgbClr val="0070C0"/>
                </a:solidFill>
              </a:rPr>
              <a:t>third largest</a:t>
            </a:r>
            <a:r>
              <a:rPr lang="en-US">
                <a:solidFill>
                  <a:srgbClr val="404040"/>
                </a:solidFill>
              </a:rPr>
              <a:t> producer of electricity in the world.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564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DB844768-1957-4E53-BF74-36FB9862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22" y="1654492"/>
            <a:ext cx="2952115" cy="2797175"/>
          </a:xfrm>
          <a:prstGeom prst="rect">
            <a:avLst/>
          </a:prstGeom>
        </p:spPr>
      </p:pic>
      <p:pic>
        <p:nvPicPr>
          <p:cNvPr id="4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46F186F-5930-482D-A3DC-AA5B2208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569" y="4889046"/>
            <a:ext cx="2466975" cy="1847850"/>
          </a:xfrm>
          <a:prstGeom prst="rect">
            <a:avLst/>
          </a:prstGeom>
        </p:spPr>
      </p:pic>
      <p:pic>
        <p:nvPicPr>
          <p:cNvPr id="6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1A001B9F-136D-42A4-A81E-3B23B61B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490" y="355042"/>
            <a:ext cx="2743200" cy="11176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7F38351-DA2B-4907-A51A-F2CFE407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360" y="3349398"/>
            <a:ext cx="1847850" cy="2466975"/>
          </a:xfrm>
          <a:prstGeom prst="rect">
            <a:avLst/>
          </a:prstGeom>
        </p:spPr>
      </p:pic>
      <p:pic>
        <p:nvPicPr>
          <p:cNvPr id="10" name="Picture 10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6B061DC-A7C0-406B-8D47-189B9939C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806" y="4459829"/>
            <a:ext cx="1412631" cy="2294304"/>
          </a:xfrm>
          <a:prstGeom prst="rect">
            <a:avLst/>
          </a:prstGeom>
        </p:spPr>
      </p:pic>
      <p:pic>
        <p:nvPicPr>
          <p:cNvPr id="12" name="Picture 12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97C44D0B-8FCF-4F26-BFBA-095FC9C7A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570" y="349704"/>
            <a:ext cx="2466975" cy="1847850"/>
          </a:xfrm>
          <a:prstGeom prst="rect">
            <a:avLst/>
          </a:prstGeom>
        </p:spPr>
      </p:pic>
      <p:pic>
        <p:nvPicPr>
          <p:cNvPr id="16" name="Picture 16" descr="A picture containing display, screenshot, electronics&#10;&#10;Description generated with very high confidence">
            <a:extLst>
              <a:ext uri="{FF2B5EF4-FFF2-40B4-BE49-F238E27FC236}">
                <a16:creationId xmlns:a16="http://schemas.microsoft.com/office/drawing/2014/main" id="{06905A24-B4AF-4C1C-9B2A-101D99F50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765" y="1921729"/>
            <a:ext cx="2529010" cy="1568695"/>
          </a:xfrm>
          <a:prstGeom prst="rect">
            <a:avLst/>
          </a:prstGeom>
        </p:spPr>
      </p:pic>
      <p:pic>
        <p:nvPicPr>
          <p:cNvPr id="18" name="Picture 18" descr="A picture containing appliance, white goods, clothes dryer&#10;&#10;Description generated with very high confidence">
            <a:extLst>
              <a:ext uri="{FF2B5EF4-FFF2-40B4-BE49-F238E27FC236}">
                <a16:creationId xmlns:a16="http://schemas.microsoft.com/office/drawing/2014/main" id="{D24B1A28-0FAE-453F-A1CD-FBCAAA604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126" y="4111015"/>
            <a:ext cx="1467827" cy="20552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8AD7CF-77CA-434B-BF52-FEA935FEFB6C}"/>
              </a:ext>
            </a:extLst>
          </p:cNvPr>
          <p:cNvSpPr txBox="1"/>
          <p:nvPr/>
        </p:nvSpPr>
        <p:spPr>
          <a:xfrm>
            <a:off x="9087583" y="891198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Problem faced by most of the people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7D7A63-BD26-4E9A-9BD0-135B11E46279}"/>
              </a:ext>
            </a:extLst>
          </p:cNvPr>
          <p:cNvCxnSpPr/>
          <p:nvPr/>
        </p:nvCxnSpPr>
        <p:spPr>
          <a:xfrm>
            <a:off x="6461858" y="3619012"/>
            <a:ext cx="3229708" cy="126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14D399-CFB5-4FF6-BB3F-278294A5E5FB}"/>
              </a:ext>
            </a:extLst>
          </p:cNvPr>
          <p:cNvCxnSpPr/>
          <p:nvPr/>
        </p:nvCxnSpPr>
        <p:spPr>
          <a:xfrm>
            <a:off x="5784117" y="3996348"/>
            <a:ext cx="435708" cy="60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11305F-E289-476B-97E6-E4943EDB590B}"/>
              </a:ext>
            </a:extLst>
          </p:cNvPr>
          <p:cNvCxnSpPr>
            <a:cxnSpLocks/>
          </p:cNvCxnSpPr>
          <p:nvPr/>
        </p:nvCxnSpPr>
        <p:spPr>
          <a:xfrm flipV="1">
            <a:off x="5647347" y="1452440"/>
            <a:ext cx="152401" cy="30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5C2A4D-C3D1-498B-99CC-AE7D7C0E6A1A}"/>
              </a:ext>
            </a:extLst>
          </p:cNvPr>
          <p:cNvCxnSpPr>
            <a:cxnSpLocks/>
          </p:cNvCxnSpPr>
          <p:nvPr/>
        </p:nvCxnSpPr>
        <p:spPr>
          <a:xfrm flipH="1" flipV="1">
            <a:off x="3494210" y="2048363"/>
            <a:ext cx="277445" cy="39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58AA91-6C8D-4507-82B0-D714E4A5F497}"/>
              </a:ext>
            </a:extLst>
          </p:cNvPr>
          <p:cNvCxnSpPr>
            <a:cxnSpLocks/>
          </p:cNvCxnSpPr>
          <p:nvPr/>
        </p:nvCxnSpPr>
        <p:spPr>
          <a:xfrm flipV="1">
            <a:off x="5686424" y="2507518"/>
            <a:ext cx="543169" cy="42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F5112-87FB-45C2-948A-3699B5BC8933}"/>
              </a:ext>
            </a:extLst>
          </p:cNvPr>
          <p:cNvCxnSpPr>
            <a:cxnSpLocks/>
          </p:cNvCxnSpPr>
          <p:nvPr/>
        </p:nvCxnSpPr>
        <p:spPr>
          <a:xfrm flipH="1">
            <a:off x="3015518" y="3625116"/>
            <a:ext cx="668214" cy="29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EB1B2A-982B-4A66-A453-F382B28F9031}"/>
              </a:ext>
            </a:extLst>
          </p:cNvPr>
          <p:cNvCxnSpPr>
            <a:cxnSpLocks/>
          </p:cNvCxnSpPr>
          <p:nvPr/>
        </p:nvCxnSpPr>
        <p:spPr>
          <a:xfrm>
            <a:off x="4904887" y="4260117"/>
            <a:ext cx="25401" cy="24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9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8870-F4A1-4274-8A09-0B913FDA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79" y="790187"/>
            <a:ext cx="8911687" cy="128089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         OBJECTIVE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5529-3075-421D-B37E-07952573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366" y="235829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Electricity bill should lie within maximum limit as per the consumers requirement.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7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44E1-1FEB-43E4-9002-D94036C0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02" y="614341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    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23956-9474-49B7-AA3F-051646073E0C}"/>
              </a:ext>
            </a:extLst>
          </p:cNvPr>
          <p:cNvSpPr/>
          <p:nvPr/>
        </p:nvSpPr>
        <p:spPr>
          <a:xfrm>
            <a:off x="2092568" y="2014416"/>
            <a:ext cx="2002690" cy="144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*Maximum target </a:t>
            </a:r>
            <a:r>
              <a:rPr lang="en-US" dirty="0"/>
              <a:t>electricity bill for one month set by user.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40A87-EE33-4F0D-847C-92DEEBED9D26}"/>
              </a:ext>
            </a:extLst>
          </p:cNvPr>
          <p:cNvSpPr/>
          <p:nvPr/>
        </p:nvSpPr>
        <p:spPr>
          <a:xfrm>
            <a:off x="4984259" y="2014415"/>
            <a:ext cx="1992921" cy="14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*Maximum unit per </a:t>
            </a:r>
            <a:r>
              <a:rPr lang="en-US" dirty="0"/>
              <a:t>month.</a:t>
            </a:r>
          </a:p>
          <a:p>
            <a:pPr algn="ctr"/>
            <a:r>
              <a:rPr lang="en-US"/>
              <a:t>*Maximum unit used </a:t>
            </a:r>
            <a:r>
              <a:rPr lang="en-US" dirty="0"/>
              <a:t>by devices per day.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48955-F3DC-4EF2-9D34-256D7B286605}"/>
              </a:ext>
            </a:extLst>
          </p:cNvPr>
          <p:cNvSpPr/>
          <p:nvPr/>
        </p:nvSpPr>
        <p:spPr>
          <a:xfrm>
            <a:off x="7592644" y="4661877"/>
            <a:ext cx="1992921" cy="130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*user is notified through </a:t>
            </a:r>
            <a:r>
              <a:rPr lang="en-US"/>
              <a:t>android app</a:t>
            </a:r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CBD3C-F969-490E-B579-705FC54A8F5D}"/>
              </a:ext>
            </a:extLst>
          </p:cNvPr>
          <p:cNvSpPr/>
          <p:nvPr/>
        </p:nvSpPr>
        <p:spPr>
          <a:xfrm>
            <a:off x="7641491" y="2014414"/>
            <a:ext cx="2012460" cy="1484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*devices stops operating on exceeding </a:t>
            </a:r>
            <a:r>
              <a:rPr lang="en-US"/>
              <a:t>maximum limit.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83225-2ACB-401E-856B-3D4D0F8F4C5C}"/>
              </a:ext>
            </a:extLst>
          </p:cNvPr>
          <p:cNvCxnSpPr/>
          <p:nvPr/>
        </p:nvCxnSpPr>
        <p:spPr>
          <a:xfrm>
            <a:off x="4095262" y="2727569"/>
            <a:ext cx="885091" cy="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E02D1F-422D-4024-8581-B25780B28784}"/>
              </a:ext>
            </a:extLst>
          </p:cNvPr>
          <p:cNvCxnSpPr>
            <a:cxnSpLocks/>
          </p:cNvCxnSpPr>
          <p:nvPr/>
        </p:nvCxnSpPr>
        <p:spPr>
          <a:xfrm flipH="1">
            <a:off x="8594969" y="3499338"/>
            <a:ext cx="3907" cy="115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7D7C6-EF20-42CD-B16B-416BB4C05ED6}"/>
              </a:ext>
            </a:extLst>
          </p:cNvPr>
          <p:cNvCxnSpPr>
            <a:cxnSpLocks/>
          </p:cNvCxnSpPr>
          <p:nvPr/>
        </p:nvCxnSpPr>
        <p:spPr>
          <a:xfrm>
            <a:off x="6752492" y="2786183"/>
            <a:ext cx="885091" cy="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1AB504-1E84-452C-A9B7-556AE0664A35}"/>
              </a:ext>
            </a:extLst>
          </p:cNvPr>
          <p:cNvSpPr txBox="1"/>
          <p:nvPr/>
        </p:nvSpPr>
        <p:spPr>
          <a:xfrm>
            <a:off x="2239352" y="783736"/>
            <a:ext cx="2909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43463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8894BCE-BC3D-4E80-817B-9D3893CB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955544"/>
            <a:ext cx="10241280" cy="4044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10F05-ACFE-42CE-BFAC-B865880B55C6}"/>
              </a:ext>
            </a:extLst>
          </p:cNvPr>
          <p:cNvSpPr txBox="1"/>
          <p:nvPr/>
        </p:nvSpPr>
        <p:spPr>
          <a:xfrm>
            <a:off x="1998785" y="748323"/>
            <a:ext cx="47165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solidFill>
                  <a:schemeClr val="accent1"/>
                </a:solidFill>
                <a:ea typeface="+mn-lt"/>
                <a:cs typeface="+mn-lt"/>
              </a:rPr>
              <a:t>VISUALIZATION</a:t>
            </a:r>
            <a:endParaRPr lang="en-US" sz="36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2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456E094-0C33-4033-B26A-8B7F41F4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341120"/>
            <a:ext cx="1028192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FA27F27-CF70-416C-80AA-D569ADB4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043" y="832676"/>
            <a:ext cx="8153399" cy="450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117EA3-FD34-45E6-B5AB-6A9603ED0702}"/>
              </a:ext>
            </a:extLst>
          </p:cNvPr>
          <p:cNvSpPr txBox="1"/>
          <p:nvPr/>
        </p:nvSpPr>
        <p:spPr>
          <a:xfrm>
            <a:off x="6678247" y="53496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epoch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7992F-292B-461F-B3E6-45529F784637}"/>
              </a:ext>
            </a:extLst>
          </p:cNvPr>
          <p:cNvSpPr txBox="1"/>
          <p:nvPr/>
        </p:nvSpPr>
        <p:spPr>
          <a:xfrm rot="-5340000">
            <a:off x="2258891" y="2639890"/>
            <a:ext cx="613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C50F1-E9AE-4A47-B31F-7DC86F51FB13}"/>
              </a:ext>
            </a:extLst>
          </p:cNvPr>
          <p:cNvSpPr txBox="1"/>
          <p:nvPr/>
        </p:nvSpPr>
        <p:spPr>
          <a:xfrm>
            <a:off x="1676400" y="679938"/>
            <a:ext cx="32805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solidFill>
                  <a:schemeClr val="accent1"/>
                </a:solidFill>
              </a:rPr>
              <a:t>ADVANTAGES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D238D-D518-40E2-AB6D-CD36355FC77B}"/>
              </a:ext>
            </a:extLst>
          </p:cNvPr>
          <p:cNvSpPr txBox="1"/>
          <p:nvPr/>
        </p:nvSpPr>
        <p:spPr>
          <a:xfrm>
            <a:off x="1672737" y="1760660"/>
            <a:ext cx="99333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1.No hardware required for it's implementation (we have used hardware </a:t>
            </a:r>
            <a:r>
              <a:rPr lang="en-US" b="1"/>
              <a:t>only for prototype purpose).</a:t>
            </a:r>
            <a:endParaRPr lang="en-US" b="1" dirty="0"/>
          </a:p>
          <a:p>
            <a:r>
              <a:rPr lang="en-US" b="1"/>
              <a:t>2. Cost effective</a:t>
            </a:r>
            <a:endParaRPr lang="en-US" b="1" dirty="0"/>
          </a:p>
          <a:p>
            <a:r>
              <a:rPr lang="en-US" b="1"/>
              <a:t>3.Energy consumption.</a:t>
            </a:r>
            <a:endParaRPr lang="en-US" b="1" dirty="0"/>
          </a:p>
          <a:p>
            <a:r>
              <a:rPr lang="en-US" b="1"/>
              <a:t>4.Consumers can save their money.</a:t>
            </a:r>
            <a:endParaRPr lang="en-US" b="1" dirty="0"/>
          </a:p>
          <a:p>
            <a:r>
              <a:rPr lang="en-US" b="1"/>
              <a:t>5.consumers get notification whenever their electricity consumption rate increases.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2926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SMART METER </vt:lpstr>
      <vt:lpstr>PowerPoint Presentation</vt:lpstr>
      <vt:lpstr>PowerPoint Presentation</vt:lpstr>
      <vt:lpstr>         OBJECTIVE</vt:lpstr>
      <vt:lpstr>    </vt:lpstr>
      <vt:lpstr>PowerPoint Presentation</vt:lpstr>
      <vt:lpstr>PowerPoint Presentation</vt:lpstr>
      <vt:lpstr>PowerPoint Presentation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692</cp:revision>
  <dcterms:created xsi:type="dcterms:W3CDTF">2014-09-12T02:13:59Z</dcterms:created>
  <dcterms:modified xsi:type="dcterms:W3CDTF">2019-06-02T04:25:36Z</dcterms:modified>
</cp:coreProperties>
</file>