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9" r:id="rId2"/>
    <p:sldId id="268" r:id="rId3"/>
    <p:sldId id="256" r:id="rId4"/>
    <p:sldId id="275" r:id="rId5"/>
    <p:sldId id="274" r:id="rId6"/>
    <p:sldId id="264" r:id="rId7"/>
    <p:sldId id="269" r:id="rId8"/>
    <p:sldId id="270" r:id="rId9"/>
    <p:sldId id="271" r:id="rId10"/>
    <p:sldId id="272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jain" userId="f297cf492bb31fbd" providerId="LiveId" clId="{AD9F3797-405A-4D45-B328-912204783D68}"/>
    <pc:docChg chg="undo custSel addSld delSld modSld">
      <pc:chgData name="mansi jain" userId="f297cf492bb31fbd" providerId="LiveId" clId="{AD9F3797-405A-4D45-B328-912204783D68}" dt="2023-05-05T11:07:36.211" v="52" actId="1036"/>
      <pc:docMkLst>
        <pc:docMk/>
      </pc:docMkLst>
      <pc:sldChg chg="del">
        <pc:chgData name="mansi jain" userId="f297cf492bb31fbd" providerId="LiveId" clId="{AD9F3797-405A-4D45-B328-912204783D68}" dt="2023-05-05T06:35:40.235" v="5" actId="47"/>
        <pc:sldMkLst>
          <pc:docMk/>
          <pc:sldMk cId="3445392615" sldId="258"/>
        </pc:sldMkLst>
      </pc:sldChg>
      <pc:sldChg chg="setBg">
        <pc:chgData name="mansi jain" userId="f297cf492bb31fbd" providerId="LiveId" clId="{AD9F3797-405A-4D45-B328-912204783D68}" dt="2023-05-05T07:49:45.706" v="51"/>
        <pc:sldMkLst>
          <pc:docMk/>
          <pc:sldMk cId="2442389357" sldId="259"/>
        </pc:sldMkLst>
      </pc:sldChg>
      <pc:sldChg chg="del">
        <pc:chgData name="mansi jain" userId="f297cf492bb31fbd" providerId="LiveId" clId="{AD9F3797-405A-4D45-B328-912204783D68}" dt="2023-05-05T06:47:54.980" v="49" actId="47"/>
        <pc:sldMkLst>
          <pc:docMk/>
          <pc:sldMk cId="3051876735" sldId="262"/>
        </pc:sldMkLst>
      </pc:sldChg>
      <pc:sldChg chg="modSp mod">
        <pc:chgData name="mansi jain" userId="f297cf492bb31fbd" providerId="LiveId" clId="{AD9F3797-405A-4D45-B328-912204783D68}" dt="2023-05-05T06:38:11.672" v="43" actId="1036"/>
        <pc:sldMkLst>
          <pc:docMk/>
          <pc:sldMk cId="2326427644" sldId="264"/>
        </pc:sldMkLst>
        <pc:picChg chg="mod">
          <ac:chgData name="mansi jain" userId="f297cf492bb31fbd" providerId="LiveId" clId="{AD9F3797-405A-4D45-B328-912204783D68}" dt="2023-05-05T06:38:11.672" v="43" actId="1036"/>
          <ac:picMkLst>
            <pc:docMk/>
            <pc:sldMk cId="2326427644" sldId="264"/>
            <ac:picMk id="9" creationId="{AE21E48A-1596-4111-AB50-572154990B30}"/>
          </ac:picMkLst>
        </pc:picChg>
      </pc:sldChg>
      <pc:sldChg chg="del">
        <pc:chgData name="mansi jain" userId="f297cf492bb31fbd" providerId="LiveId" clId="{AD9F3797-405A-4D45-B328-912204783D68}" dt="2023-05-05T06:47:44.060" v="48" actId="47"/>
        <pc:sldMkLst>
          <pc:docMk/>
          <pc:sldMk cId="2865018531" sldId="265"/>
        </pc:sldMkLst>
      </pc:sldChg>
      <pc:sldChg chg="modSp mod">
        <pc:chgData name="mansi jain" userId="f297cf492bb31fbd" providerId="LiveId" clId="{AD9F3797-405A-4D45-B328-912204783D68}" dt="2023-05-04T16:13:30.602" v="2" actId="20577"/>
        <pc:sldMkLst>
          <pc:docMk/>
          <pc:sldMk cId="2999145626" sldId="268"/>
        </pc:sldMkLst>
        <pc:spChg chg="mod">
          <ac:chgData name="mansi jain" userId="f297cf492bb31fbd" providerId="LiveId" clId="{AD9F3797-405A-4D45-B328-912204783D68}" dt="2023-05-04T16:13:30.602" v="2" actId="20577"/>
          <ac:spMkLst>
            <pc:docMk/>
            <pc:sldMk cId="2999145626" sldId="268"/>
            <ac:spMk id="3" creationId="{090BC75F-7082-4D53-BF99-80CEA0A36DF4}"/>
          </ac:spMkLst>
        </pc:spChg>
      </pc:sldChg>
      <pc:sldChg chg="modSp mod">
        <pc:chgData name="mansi jain" userId="f297cf492bb31fbd" providerId="LiveId" clId="{AD9F3797-405A-4D45-B328-912204783D68}" dt="2023-05-05T11:07:36.211" v="52" actId="1036"/>
        <pc:sldMkLst>
          <pc:docMk/>
          <pc:sldMk cId="2496971732" sldId="270"/>
        </pc:sldMkLst>
        <pc:picChg chg="mod">
          <ac:chgData name="mansi jain" userId="f297cf492bb31fbd" providerId="LiveId" clId="{AD9F3797-405A-4D45-B328-912204783D68}" dt="2023-05-05T11:07:36.211" v="52" actId="1036"/>
          <ac:picMkLst>
            <pc:docMk/>
            <pc:sldMk cId="2496971732" sldId="270"/>
            <ac:picMk id="3" creationId="{57B3823B-3C3A-4538-8366-FF809B5470EA}"/>
          </ac:picMkLst>
        </pc:picChg>
      </pc:sldChg>
      <pc:sldChg chg="del">
        <pc:chgData name="mansi jain" userId="f297cf492bb31fbd" providerId="LiveId" clId="{AD9F3797-405A-4D45-B328-912204783D68}" dt="2023-05-05T06:48:01.753" v="50" actId="47"/>
        <pc:sldMkLst>
          <pc:docMk/>
          <pc:sldMk cId="1071350097" sldId="273"/>
        </pc:sldMkLst>
      </pc:sldChg>
      <pc:sldChg chg="modSp mod">
        <pc:chgData name="mansi jain" userId="f297cf492bb31fbd" providerId="LiveId" clId="{AD9F3797-405A-4D45-B328-912204783D68}" dt="2023-05-05T06:37:19.475" v="42" actId="20577"/>
        <pc:sldMkLst>
          <pc:docMk/>
          <pc:sldMk cId="2251298912" sldId="275"/>
        </pc:sldMkLst>
        <pc:spChg chg="mod">
          <ac:chgData name="mansi jain" userId="f297cf492bb31fbd" providerId="LiveId" clId="{AD9F3797-405A-4D45-B328-912204783D68}" dt="2023-05-05T06:37:19.475" v="42" actId="20577"/>
          <ac:spMkLst>
            <pc:docMk/>
            <pc:sldMk cId="2251298912" sldId="275"/>
            <ac:spMk id="3" creationId="{3D0C7754-686B-4A8A-B32A-C937B85CEAC1}"/>
          </ac:spMkLst>
        </pc:spChg>
      </pc:sldChg>
      <pc:sldChg chg="new del">
        <pc:chgData name="mansi jain" userId="f297cf492bb31fbd" providerId="LiveId" clId="{AD9F3797-405A-4D45-B328-912204783D68}" dt="2023-05-05T06:41:51.230" v="45" actId="680"/>
        <pc:sldMkLst>
          <pc:docMk/>
          <pc:sldMk cId="989815576" sldId="276"/>
        </pc:sldMkLst>
      </pc:sldChg>
      <pc:sldChg chg="new del">
        <pc:chgData name="mansi jain" userId="f297cf492bb31fbd" providerId="LiveId" clId="{AD9F3797-405A-4D45-B328-912204783D68}" dt="2023-05-05T06:43:32.880" v="47" actId="680"/>
        <pc:sldMkLst>
          <pc:docMk/>
          <pc:sldMk cId="2775674690" sldId="276"/>
        </pc:sldMkLst>
      </pc:sldChg>
      <pc:sldChg chg="new del">
        <pc:chgData name="mansi jain" userId="f297cf492bb31fbd" providerId="LiveId" clId="{AD9F3797-405A-4D45-B328-912204783D68}" dt="2023-05-05T06:12:55.232" v="4" actId="680"/>
        <pc:sldMkLst>
          <pc:docMk/>
          <pc:sldMk cId="3871152077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18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32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5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1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4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6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2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2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8A8F-7110-4602-ADDD-87E63465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83" y="1602556"/>
            <a:ext cx="9905998" cy="2988297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Swiggy</a:t>
            </a:r>
            <a: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 data </a:t>
            </a:r>
            <a:b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ANALYSIS</a:t>
            </a:r>
            <a:br>
              <a:rPr lang="en-US" sz="66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IN" sz="6600" dirty="0">
              <a:solidFill>
                <a:schemeClr val="bg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89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54E1-2ECA-4CCE-9C81-A945F822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16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Area wise rating distribution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593DA-FF78-4C42-9401-B7AB4AFE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1" y="1857510"/>
            <a:ext cx="9905998" cy="43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E5EC-F03C-465D-ACBE-E99FFDA5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519" y="122548"/>
            <a:ext cx="9246891" cy="84841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dashboard</a:t>
            </a:r>
            <a:endParaRPr lang="en-IN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27CCA-7CE0-4464-B0BE-86301014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9" y="1066595"/>
            <a:ext cx="10294070" cy="52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9EC-4B73-4B74-86F1-3F72304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763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1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6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521E-B18C-488E-8B4D-1C636DBA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  <a:endParaRPr lang="en-IN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C75F-7082-4D53-BF99-80CEA0A3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9629"/>
            <a:ext cx="9905999" cy="381157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rapidly grown to become one of the most popular food delivery services in India. 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Swiggy's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allows users to order food from a wide range of restaurants in their area and have it delivered to their doorstep in a timely and convenient manner.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offers a range of features such as real-time order tracking, in-app chat support, and multiple payment options to enhance the user experience.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food delivery,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also expanded into other areas such as hyperlocal delivery, groceries, and medicine delivery. As of 2021,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operates in more than 500 cities across India and has a strong network of delivery partners and restaurant partners.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7F3-31CC-4A81-965A-6FD86F9AB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61534"/>
            <a:ext cx="8791575" cy="127261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TEAMMATES</a:t>
            </a:r>
            <a:endParaRPr lang="en-I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E2298-F195-420D-8878-1DEDEAA2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447" y="3427642"/>
            <a:ext cx="9775106" cy="2468824"/>
          </a:xfrm>
        </p:spPr>
        <p:txBody>
          <a:bodyPr>
            <a:no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IRIKA GUPTA 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MANSI JAIN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SWATI LATTA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YESHWANT JADHAV</a:t>
            </a:r>
            <a:endParaRPr lang="en-IN" sz="3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2270-5D18-4F04-8551-0A09316E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objective</a:t>
            </a:r>
            <a:endParaRPr lang="en-IN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7754-686B-4A8A-B32A-C937B85C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Scrape the data from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swiggy’s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and analyze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analyzing we have presented the data in  table with details of different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various factors like highest rating, most popular cuisines, expensive restaurant, location wise rating via graphs.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we managed to get some insights from the data and we have made a dashboard according to it.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971F-0E6A-4D2F-BC2D-7886A6A9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80" y="2390756"/>
            <a:ext cx="9905998" cy="213410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Algerian" panose="04020705040A02060702" pitchFamily="82" charset="0"/>
              </a:rPr>
              <a:t>insights</a:t>
            </a:r>
            <a:endParaRPr lang="en-IN" sz="8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D5EB-CF3F-4B47-B689-98CE5F41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816"/>
            <a:ext cx="9905998" cy="139516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Area wise distribution of restaurant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IN" sz="4400" b="1" u="sng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21E48A-1596-4111-AB50-57215499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1839"/>
            <a:ext cx="12192000" cy="542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F2C1-9758-4DC5-B139-FD2E9155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17536"/>
            <a:ext cx="9905998" cy="110536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AREA WISE CHEAP RESTAURANT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8DD3-1060-4050-AC23-323FB23D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9C3D-8544-402F-849B-7E8F9015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1432874"/>
            <a:ext cx="10085875" cy="4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39B8-33DB-47DF-A56D-D25F03DE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644" y="20373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Area wise expensive restaurant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3823B-3C3A-4538-8366-FF809B5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4" y="1528988"/>
            <a:ext cx="10057597" cy="50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7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CAEF-7660-4105-9D4D-E0126A6C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Number of restaurant for each type of cuisine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E6F4C-0657-45B6-9F1F-C271F220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30609"/>
            <a:ext cx="9905998" cy="44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6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236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Tw Cen MT</vt:lpstr>
      <vt:lpstr>Wingdings</vt:lpstr>
      <vt:lpstr>Circuit</vt:lpstr>
      <vt:lpstr>Swiggy data  ANALYSIS </vt:lpstr>
      <vt:lpstr>INTRODUCTION</vt:lpstr>
      <vt:lpstr>TEAMMATES</vt:lpstr>
      <vt:lpstr>objective</vt:lpstr>
      <vt:lpstr>insights</vt:lpstr>
      <vt:lpstr>Area wise distribution of restaurant </vt:lpstr>
      <vt:lpstr>AREA WISE CHEAP RESTAURANT</vt:lpstr>
      <vt:lpstr>Area wise expensive restaurant</vt:lpstr>
      <vt:lpstr>Number of restaurant for each type of cuisine</vt:lpstr>
      <vt:lpstr>Area wise rating distribution</vt:lpstr>
      <vt:lpstr>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ANAND SHARMA</dc:creator>
  <cp:lastModifiedBy>mansi jain</cp:lastModifiedBy>
  <cp:revision>32</cp:revision>
  <dcterms:created xsi:type="dcterms:W3CDTF">2023-04-09T11:53:52Z</dcterms:created>
  <dcterms:modified xsi:type="dcterms:W3CDTF">2023-05-05T13:44:30Z</dcterms:modified>
</cp:coreProperties>
</file>