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72ed48c7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72ed48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72ed48c7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72ed48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72ed48c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72ed48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72ed48c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72ed48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4ecd81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4ecd8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72ed48c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72ed48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72ed48c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72ed48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i="1" sz="12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2"/>
          <p:cNvSpPr txBox="1"/>
          <p:nvPr>
            <p:ph type="ctrTitle"/>
          </p:nvPr>
        </p:nvSpPr>
        <p:spPr>
          <a:xfrm>
            <a:off x="2296350" y="1991850"/>
            <a:ext cx="5117100" cy="147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JOB-A-THON </a:t>
            </a:r>
            <a:r>
              <a:rPr lang="en"/>
              <a:t>-June 2021</a:t>
            </a:r>
            <a:endParaRPr b="0"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Feature Table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720125" y="607123"/>
            <a:ext cx="71355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Entire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Date column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Visit Date Time column I extracted the complete date and time stored that as date time object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Now I used the entire date column everywhere for sorting the data in place of date.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 that even if 2 products are viewed at the same date then time is also taken into consideration which was not in the previous case.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 also added 1 in the user vintage column because after subtraction of signup date from present date still 1 more day needs to be added to calculate the user vintage.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20125" y="607123"/>
            <a:ext cx="71355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Frequently used OS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 I was just using count parameter to sort the data but now I sorted the data by date after sorting it by count. So that if any two OS has similar counts preference is given to the recently used one.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Apart from the above major changes, there were some little mistakes in my code which I further corrected in the course of this competition to improve the score.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6147463" y="1909200"/>
            <a:ext cx="23322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0.91041028438194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2316276" y="1909200"/>
            <a:ext cx="23322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0.889710180253867</a:t>
            </a:r>
            <a:endParaRPr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Progress during the event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429074" y="1909200"/>
            <a:ext cx="2288400" cy="1325100"/>
          </a:xfrm>
          <a:prstGeom prst="homePlate">
            <a:avLst>
              <a:gd fmla="val 30129" name="adj"/>
            </a:avLst>
          </a:prstGeom>
          <a:noFill/>
          <a:ln cap="flat" cmpd="sng" w="762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0.718349537915026</a:t>
            </a:r>
            <a:endParaRPr>
              <a:solidFill>
                <a:srgbClr val="B7B7B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214351" y="1909200"/>
            <a:ext cx="23322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0.907364365275893</a:t>
            </a:r>
            <a:endParaRPr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4294967295" type="subTitle"/>
          </p:nvPr>
        </p:nvSpPr>
        <p:spPr>
          <a:xfrm>
            <a:off x="1530600" y="3465225"/>
            <a:ext cx="6082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pipeline was evaluated and I at last got 91.05% </a:t>
            </a:r>
            <a:r>
              <a:rPr b="1" lang="en" sz="1800"/>
              <a:t>score</a:t>
            </a:r>
            <a:r>
              <a:rPr lang="en" sz="1800"/>
              <a:t>.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5"/>
          <p:cNvSpPr txBox="1"/>
          <p:nvPr>
            <p:ph idx="4294967295" type="ctrTitle"/>
          </p:nvPr>
        </p:nvSpPr>
        <p:spPr>
          <a:xfrm>
            <a:off x="1741650" y="1659550"/>
            <a:ext cx="5660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91.0535100828343%</a:t>
            </a:r>
            <a:endParaRPr sz="7200">
              <a:solidFill>
                <a:schemeClr val="accent1"/>
              </a:solidFill>
            </a:endParaRPr>
          </a:p>
        </p:txBody>
      </p:sp>
      <p:grpSp>
        <p:nvGrpSpPr>
          <p:cNvPr id="158" name="Google Shape;158;p25"/>
          <p:cNvGrpSpPr/>
          <p:nvPr/>
        </p:nvGrpSpPr>
        <p:grpSpPr>
          <a:xfrm>
            <a:off x="4355034" y="428165"/>
            <a:ext cx="433931" cy="318157"/>
            <a:chOff x="3936375" y="3703750"/>
            <a:chExt cx="453050" cy="332175"/>
          </a:xfrm>
        </p:grpSpPr>
        <p:sp>
          <p:nvSpPr>
            <p:cNvPr id="159" name="Google Shape;159;p25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4294967295" type="ctrTitle"/>
          </p:nvPr>
        </p:nvSpPr>
        <p:spPr>
          <a:xfrm>
            <a:off x="3913025" y="323393"/>
            <a:ext cx="13179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170" name="Google Shape;170;p26"/>
          <p:cNvSpPr txBox="1"/>
          <p:nvPr>
            <p:ph idx="4294967295" type="subTitle"/>
          </p:nvPr>
        </p:nvSpPr>
        <p:spPr>
          <a:xfrm>
            <a:off x="1197250" y="1448988"/>
            <a:ext cx="6593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Any questions?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1275150" y="2233800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</a:rPr>
              <a:t>You can find me at</a:t>
            </a:r>
            <a:endParaRPr sz="1800">
              <a:solidFill>
                <a:srgbClr val="9E9E9E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</a:rPr>
              <a:t>mansisarda1999@gmail.com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Pipeline Design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Understand the data provided.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many unique user ids are there.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many missing values are there.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Understand the format in which dates are given and convert everything to datetime object.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 all the text features to uppercase or lowercase so that just the text format does not affect the pipeline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features asked one by one and keep concatenating to the final dataframe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While creating each feature, I have kept in mind to use only those rows whose columns required to create that particular feature is not null.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After the feature is created and concatenated to the data frame the missing values are filled as given in the instructions.</a:t>
            </a:r>
            <a:endParaRPr sz="14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and Libraries used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Python was used to create the data pipeline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libraries used are:</a:t>
            </a:r>
            <a:endParaRPr sz="1400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numpy </a:t>
            </a: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as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np</a:t>
            </a:r>
            <a:endParaRPr sz="1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pandas </a:t>
            </a: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as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pd</a:t>
            </a:r>
            <a:endParaRPr sz="1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datetime </a:t>
            </a: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datetime</a:t>
            </a:r>
            <a:endParaRPr sz="1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regex </a:t>
            </a: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as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re</a:t>
            </a:r>
            <a:endParaRPr sz="1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 math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Approach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features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18800" y="2141563"/>
            <a:ext cx="67872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Last 15 day data is created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Last 7 day data is created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20125" y="607126"/>
            <a:ext cx="67872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⊡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Visit Date Time column I extracted date and stored the date in string format under the column named date.</a:t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and dataframe  created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53900" y="45940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 of Days Visited in last 7 days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user_id and date column and </a:t>
            </a:r>
            <a:r>
              <a:rPr lang="en" sz="1500"/>
              <a:t>dropped</a:t>
            </a:r>
            <a:r>
              <a:rPr lang="en" sz="1500"/>
              <a:t> the duplicates and then dropped the null values grouped by user_id and then used count function to count how many days each user visited the site.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Null values are filled with 0 assuming those users have not visited the page. </a:t>
            </a:r>
            <a:endParaRPr sz="1500"/>
          </a:p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5885292" y="45940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User_Vintage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used the sign up date column and extracted just the date from each row and stored it as datetime object.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Each row was then subtracted from the date 27th May, 2018 and finally the no of days was extracted as user vintage and stored as int datatype. </a:t>
            </a:r>
            <a:endParaRPr sz="1400"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3319596" y="3922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 of Products viewed in last 15 days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user_id and products column, dropped the duplicates and then dropped the null values grouped by user_id and then used count function to count how many unique products each user viewed in the site.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Null values are filled with 0 assuming those users have not visited the page.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Input Feature Table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3" type="body"/>
          </p:nvPr>
        </p:nvSpPr>
        <p:spPr>
          <a:xfrm>
            <a:off x="5885292" y="28480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Recently Viewed Product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visitor data and just used those rows which had pageload as the activity.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Then  the data  was grouped by user id and product id. Then for each user I stored the count of views per product and stored them on basis of date and then by count in descending order and extracted the first product from each group.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53900" y="28480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Most Viewed Product in 15 days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last 15 day data and just used those rows which had pageload as the activity.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Then the data  was grouped by user id and product id. Then for each user I stored the count of views per product and stored them on basis of count and then by date in descending order and extracted the first product from each group.</a:t>
            </a:r>
            <a:endParaRPr sz="150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3319596" y="3922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Most Frequently used OS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user_id and OS column, grouped by user_id and OS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Used size function to count how many times a particular os each user used.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Input Feature Table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Clicks last 7 days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last 7 day data and just used those rows which had pageload as the activity.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Then the data  was grouped by user id. Then for each user I stored the count of clicks per user.</a:t>
            </a:r>
            <a:endParaRPr sz="15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Input Feature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Page Loads last 7 days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 took the last 7 day data and just used those rows which had pageload as the activity.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Then the data  was grouped by user id. Then for each user I stored the count of page l</a:t>
            </a:r>
            <a:r>
              <a:rPr lang="en" sz="1500"/>
              <a:t>o</a:t>
            </a:r>
            <a:r>
              <a:rPr lang="en" sz="1500"/>
              <a:t>ads per user.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