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Lst>
  <p:notesMasterIdLst>
    <p:notesMasterId r:id="rId46"/>
  </p:notesMasterIdLst>
  <p:sldIdLst>
    <p:sldId id="356" r:id="rId12"/>
    <p:sldId id="357" r:id="rId13"/>
    <p:sldId id="353" r:id="rId14"/>
    <p:sldId id="336" r:id="rId15"/>
    <p:sldId id="347" r:id="rId16"/>
    <p:sldId id="349" r:id="rId17"/>
    <p:sldId id="372" r:id="rId18"/>
    <p:sldId id="390" r:id="rId19"/>
    <p:sldId id="358" r:id="rId20"/>
    <p:sldId id="360" r:id="rId21"/>
    <p:sldId id="362" r:id="rId22"/>
    <p:sldId id="364" r:id="rId23"/>
    <p:sldId id="378" r:id="rId24"/>
    <p:sldId id="366" r:id="rId25"/>
    <p:sldId id="369" r:id="rId26"/>
    <p:sldId id="269" r:id="rId27"/>
    <p:sldId id="338" r:id="rId28"/>
    <p:sldId id="371" r:id="rId29"/>
    <p:sldId id="325" r:id="rId30"/>
    <p:sldId id="379" r:id="rId31"/>
    <p:sldId id="381" r:id="rId32"/>
    <p:sldId id="385" r:id="rId33"/>
    <p:sldId id="386" r:id="rId34"/>
    <p:sldId id="387" r:id="rId35"/>
    <p:sldId id="388" r:id="rId36"/>
    <p:sldId id="380" r:id="rId37"/>
    <p:sldId id="382" r:id="rId38"/>
    <p:sldId id="389" r:id="rId39"/>
    <p:sldId id="383" r:id="rId40"/>
    <p:sldId id="391" r:id="rId41"/>
    <p:sldId id="345" r:id="rId42"/>
    <p:sldId id="327" r:id="rId43"/>
    <p:sldId id="351" r:id="rId44"/>
    <p:sldId id="339" r:id="rId45"/>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78064-9090-423F-A0BA-95A4727418CA}" v="16" dt="2024-10-18T03:05:15.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660"/>
  </p:normalViewPr>
  <p:slideViewPr>
    <p:cSldViewPr>
      <p:cViewPr varScale="1">
        <p:scale>
          <a:sx n="79" d="100"/>
          <a:sy n="7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viewProps" Target="viewProps.xml"/><Relationship Id="rId8" Type="http://schemas.openxmlformats.org/officeDocument/2006/relationships/slideMaster" Target="slideMasters/slideMaster8.xml"/><Relationship Id="rId51"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notesMaster" Target="notesMasters/notesMaster1.xml"/><Relationship Id="rId20" Type="http://schemas.openxmlformats.org/officeDocument/2006/relationships/slide" Target="slides/slide9.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Sharma" userId="5d1454d3190399e0" providerId="LiveId" clId="{1AE78064-9090-423F-A0BA-95A4727418CA}"/>
    <pc:docChg chg="undo custSel addSld delSld modSld sldOrd">
      <pc:chgData name="Mansi Sharma" userId="5d1454d3190399e0" providerId="LiveId" clId="{1AE78064-9090-423F-A0BA-95A4727418CA}" dt="2024-10-18T03:14:15.859" v="263" actId="1076"/>
      <pc:docMkLst>
        <pc:docMk/>
      </pc:docMkLst>
      <pc:sldChg chg="addSp delSp modSp mod">
        <pc:chgData name="Mansi Sharma" userId="5d1454d3190399e0" providerId="LiveId" clId="{1AE78064-9090-423F-A0BA-95A4727418CA}" dt="2024-10-18T01:47:10.509" v="123" actId="1076"/>
        <pc:sldMkLst>
          <pc:docMk/>
          <pc:sldMk cId="0" sldId="325"/>
        </pc:sldMkLst>
        <pc:spChg chg="mod">
          <ac:chgData name="Mansi Sharma" userId="5d1454d3190399e0" providerId="LiveId" clId="{1AE78064-9090-423F-A0BA-95A4727418CA}" dt="2024-10-18T01:43:51.825" v="108" actId="20577"/>
          <ac:spMkLst>
            <pc:docMk/>
            <pc:sldMk cId="0" sldId="325"/>
            <ac:spMk id="2" creationId="{00000000-0000-0000-0000-000000000000}"/>
          </ac:spMkLst>
        </pc:spChg>
        <pc:spChg chg="mod">
          <ac:chgData name="Mansi Sharma" userId="5d1454d3190399e0" providerId="LiveId" clId="{1AE78064-9090-423F-A0BA-95A4727418CA}" dt="2024-10-15T06:09:38.584" v="68" actId="108"/>
          <ac:spMkLst>
            <pc:docMk/>
            <pc:sldMk cId="0" sldId="325"/>
            <ac:spMk id="3" creationId="{EBCEE39A-A5AD-D7B7-8E7D-D3A46D166C6F}"/>
          </ac:spMkLst>
        </pc:spChg>
        <pc:spChg chg="mod">
          <ac:chgData name="Mansi Sharma" userId="5d1454d3190399e0" providerId="LiveId" clId="{1AE78064-9090-423F-A0BA-95A4727418CA}" dt="2024-10-15T06:09:38.584" v="68" actId="108"/>
          <ac:spMkLst>
            <pc:docMk/>
            <pc:sldMk cId="0" sldId="325"/>
            <ac:spMk id="6" creationId="{D7B62A66-B353-9EA7-379E-01AE50AF9BC9}"/>
          </ac:spMkLst>
        </pc:spChg>
        <pc:spChg chg="mod">
          <ac:chgData name="Mansi Sharma" userId="5d1454d3190399e0" providerId="LiveId" clId="{1AE78064-9090-423F-A0BA-95A4727418CA}" dt="2024-10-15T06:09:38.584" v="68" actId="108"/>
          <ac:spMkLst>
            <pc:docMk/>
            <pc:sldMk cId="0" sldId="325"/>
            <ac:spMk id="7" creationId="{F825A8AD-DB18-A37B-9B6A-245B5AD94D62}"/>
          </ac:spMkLst>
        </pc:spChg>
        <pc:spChg chg="mod">
          <ac:chgData name="Mansi Sharma" userId="5d1454d3190399e0" providerId="LiveId" clId="{1AE78064-9090-423F-A0BA-95A4727418CA}" dt="2024-10-15T06:09:38.584" v="68" actId="108"/>
          <ac:spMkLst>
            <pc:docMk/>
            <pc:sldMk cId="0" sldId="325"/>
            <ac:spMk id="11" creationId="{4088EA44-2AE4-BE9C-9990-46F436098B6C}"/>
          </ac:spMkLst>
        </pc:spChg>
        <pc:spChg chg="mod">
          <ac:chgData name="Mansi Sharma" userId="5d1454d3190399e0" providerId="LiveId" clId="{1AE78064-9090-423F-A0BA-95A4727418CA}" dt="2024-10-15T06:09:38.584" v="68" actId="108"/>
          <ac:spMkLst>
            <pc:docMk/>
            <pc:sldMk cId="0" sldId="325"/>
            <ac:spMk id="15" creationId="{5396E726-8F90-56D7-6FAA-53872EAC5BE2}"/>
          </ac:spMkLst>
        </pc:spChg>
        <pc:spChg chg="mod">
          <ac:chgData name="Mansi Sharma" userId="5d1454d3190399e0" providerId="LiveId" clId="{1AE78064-9090-423F-A0BA-95A4727418CA}" dt="2024-10-15T06:09:38.584" v="68" actId="108"/>
          <ac:spMkLst>
            <pc:docMk/>
            <pc:sldMk cId="0" sldId="325"/>
            <ac:spMk id="17" creationId="{8BE06BC7-1C20-6C7A-A5D4-3C739A148157}"/>
          </ac:spMkLst>
        </pc:spChg>
        <pc:spChg chg="mod">
          <ac:chgData name="Mansi Sharma" userId="5d1454d3190399e0" providerId="LiveId" clId="{1AE78064-9090-423F-A0BA-95A4727418CA}" dt="2024-10-15T06:09:38.584" v="68" actId="108"/>
          <ac:spMkLst>
            <pc:docMk/>
            <pc:sldMk cId="0" sldId="325"/>
            <ac:spMk id="20" creationId="{330C35E8-AD40-8A4F-3598-5E106D2D5B71}"/>
          </ac:spMkLst>
        </pc:spChg>
        <pc:spChg chg="mod">
          <ac:chgData name="Mansi Sharma" userId="5d1454d3190399e0" providerId="LiveId" clId="{1AE78064-9090-423F-A0BA-95A4727418CA}" dt="2024-10-15T06:09:38.584" v="68" actId="108"/>
          <ac:spMkLst>
            <pc:docMk/>
            <pc:sldMk cId="0" sldId="325"/>
            <ac:spMk id="27" creationId="{EAF8FD90-383F-E012-D7AA-35DA4FF97DF6}"/>
          </ac:spMkLst>
        </pc:spChg>
        <pc:spChg chg="add mod">
          <ac:chgData name="Mansi Sharma" userId="5d1454d3190399e0" providerId="LiveId" clId="{1AE78064-9090-423F-A0BA-95A4727418CA}" dt="2024-10-15T06:10:10.892" v="78" actId="207"/>
          <ac:spMkLst>
            <pc:docMk/>
            <pc:sldMk cId="0" sldId="325"/>
            <ac:spMk id="30" creationId="{70C82B32-097A-D0A5-4CA2-DD66A4B615BF}"/>
          </ac:spMkLst>
        </pc:spChg>
        <pc:spChg chg="mod">
          <ac:chgData name="Mansi Sharma" userId="5d1454d3190399e0" providerId="LiveId" clId="{1AE78064-9090-423F-A0BA-95A4727418CA}" dt="2024-10-15T06:09:38.584" v="68" actId="108"/>
          <ac:spMkLst>
            <pc:docMk/>
            <pc:sldMk cId="0" sldId="325"/>
            <ac:spMk id="41" creationId="{6F5FED19-60F0-5BEC-6098-92CD63D82755}"/>
          </ac:spMkLst>
        </pc:spChg>
        <pc:spChg chg="mod">
          <ac:chgData name="Mansi Sharma" userId="5d1454d3190399e0" providerId="LiveId" clId="{1AE78064-9090-423F-A0BA-95A4727418CA}" dt="2024-10-15T06:09:38.584" v="68" actId="108"/>
          <ac:spMkLst>
            <pc:docMk/>
            <pc:sldMk cId="0" sldId="325"/>
            <ac:spMk id="43" creationId="{A5DD560A-CB0A-4546-32A7-72963E5C6C97}"/>
          </ac:spMkLst>
        </pc:spChg>
        <pc:spChg chg="mod">
          <ac:chgData name="Mansi Sharma" userId="5d1454d3190399e0" providerId="LiveId" clId="{1AE78064-9090-423F-A0BA-95A4727418CA}" dt="2024-10-15T06:09:38.584" v="68" actId="108"/>
          <ac:spMkLst>
            <pc:docMk/>
            <pc:sldMk cId="0" sldId="325"/>
            <ac:spMk id="44" creationId="{11C613F0-D436-32AB-4C74-A0C99F0B394C}"/>
          </ac:spMkLst>
        </pc:spChg>
        <pc:spChg chg="mod">
          <ac:chgData name="Mansi Sharma" userId="5d1454d3190399e0" providerId="LiveId" clId="{1AE78064-9090-423F-A0BA-95A4727418CA}" dt="2024-10-15T06:09:38.584" v="68" actId="108"/>
          <ac:spMkLst>
            <pc:docMk/>
            <pc:sldMk cId="0" sldId="325"/>
            <ac:spMk id="52" creationId="{D0B721D1-D9D1-23B9-0D9C-06B5ABD885CC}"/>
          </ac:spMkLst>
        </pc:spChg>
        <pc:spChg chg="mod">
          <ac:chgData name="Mansi Sharma" userId="5d1454d3190399e0" providerId="LiveId" clId="{1AE78064-9090-423F-A0BA-95A4727418CA}" dt="2024-10-15T06:09:38.584" v="68" actId="108"/>
          <ac:spMkLst>
            <pc:docMk/>
            <pc:sldMk cId="0" sldId="325"/>
            <ac:spMk id="53" creationId="{79D2E6FB-A99A-8DC7-2658-6CEE5C247F60}"/>
          </ac:spMkLst>
        </pc:spChg>
        <pc:spChg chg="mod">
          <ac:chgData name="Mansi Sharma" userId="5d1454d3190399e0" providerId="LiveId" clId="{1AE78064-9090-423F-A0BA-95A4727418CA}" dt="2024-10-18T01:47:10.509" v="123" actId="1076"/>
          <ac:spMkLst>
            <pc:docMk/>
            <pc:sldMk cId="0" sldId="325"/>
            <ac:spMk id="56" creationId="{6CC3416C-896F-E75D-C43E-C38A21798D13}"/>
          </ac:spMkLst>
        </pc:spChg>
        <pc:grpChg chg="mod">
          <ac:chgData name="Mansi Sharma" userId="5d1454d3190399e0" providerId="LiveId" clId="{1AE78064-9090-423F-A0BA-95A4727418CA}" dt="2024-10-15T06:07:57.509" v="51" actId="1076"/>
          <ac:grpSpMkLst>
            <pc:docMk/>
            <pc:sldMk cId="0" sldId="325"/>
            <ac:grpSpMk id="55" creationId="{96FC5C59-7D94-8132-1DBD-92F6C0B0167D}"/>
          </ac:grpSpMkLst>
        </pc:grpChg>
        <pc:cxnChg chg="mod">
          <ac:chgData name="Mansi Sharma" userId="5d1454d3190399e0" providerId="LiveId" clId="{1AE78064-9090-423F-A0BA-95A4727418CA}" dt="2024-10-15T06:09:38.584" v="68" actId="108"/>
          <ac:cxnSpMkLst>
            <pc:docMk/>
            <pc:sldMk cId="0" sldId="325"/>
            <ac:cxnSpMk id="5" creationId="{48CBEE60-A927-5619-1219-26867506F311}"/>
          </ac:cxnSpMkLst>
        </pc:cxnChg>
        <pc:cxnChg chg="add del mod">
          <ac:chgData name="Mansi Sharma" userId="5d1454d3190399e0" providerId="LiveId" clId="{1AE78064-9090-423F-A0BA-95A4727418CA}" dt="2024-10-15T06:07:45.708" v="49" actId="478"/>
          <ac:cxnSpMkLst>
            <pc:docMk/>
            <pc:sldMk cId="0" sldId="325"/>
            <ac:cxnSpMk id="8" creationId="{75F711C9-13E3-1ED4-B849-92397CC20630}"/>
          </ac:cxnSpMkLst>
        </pc:cxnChg>
        <pc:cxnChg chg="mod">
          <ac:chgData name="Mansi Sharma" userId="5d1454d3190399e0" providerId="LiveId" clId="{1AE78064-9090-423F-A0BA-95A4727418CA}" dt="2024-10-15T06:09:38.584" v="68" actId="108"/>
          <ac:cxnSpMkLst>
            <pc:docMk/>
            <pc:sldMk cId="0" sldId="325"/>
            <ac:cxnSpMk id="9" creationId="{CC95380B-27C0-436A-A678-0D85F8C14042}"/>
          </ac:cxnSpMkLst>
        </pc:cxnChg>
        <pc:cxnChg chg="mod">
          <ac:chgData name="Mansi Sharma" userId="5d1454d3190399e0" providerId="LiveId" clId="{1AE78064-9090-423F-A0BA-95A4727418CA}" dt="2024-10-15T06:09:38.584" v="68" actId="108"/>
          <ac:cxnSpMkLst>
            <pc:docMk/>
            <pc:sldMk cId="0" sldId="325"/>
            <ac:cxnSpMk id="10" creationId="{AE1958F5-84B1-D0F7-2C62-96A26AC542D7}"/>
          </ac:cxnSpMkLst>
        </pc:cxnChg>
        <pc:cxnChg chg="mod">
          <ac:chgData name="Mansi Sharma" userId="5d1454d3190399e0" providerId="LiveId" clId="{1AE78064-9090-423F-A0BA-95A4727418CA}" dt="2024-10-15T06:09:38.584" v="68" actId="108"/>
          <ac:cxnSpMkLst>
            <pc:docMk/>
            <pc:sldMk cId="0" sldId="325"/>
            <ac:cxnSpMk id="13" creationId="{F58090B3-E86F-D006-F00D-61DF53317E61}"/>
          </ac:cxnSpMkLst>
        </pc:cxnChg>
        <pc:cxnChg chg="add del">
          <ac:chgData name="Mansi Sharma" userId="5d1454d3190399e0" providerId="LiveId" clId="{1AE78064-9090-423F-A0BA-95A4727418CA}" dt="2024-10-15T10:17:03.038" v="79" actId="478"/>
          <ac:cxnSpMkLst>
            <pc:docMk/>
            <pc:sldMk cId="0" sldId="325"/>
            <ac:cxnSpMk id="14" creationId="{D5A0F5F2-02B4-FF70-207C-EA87806A8427}"/>
          </ac:cxnSpMkLst>
        </pc:cxnChg>
        <pc:cxnChg chg="add mod">
          <ac:chgData name="Mansi Sharma" userId="5d1454d3190399e0" providerId="LiveId" clId="{1AE78064-9090-423F-A0BA-95A4727418CA}" dt="2024-10-15T06:09:38.584" v="68" actId="108"/>
          <ac:cxnSpMkLst>
            <pc:docMk/>
            <pc:sldMk cId="0" sldId="325"/>
            <ac:cxnSpMk id="18" creationId="{DE919C93-2E60-B93F-18DE-21BD59F19FA3}"/>
          </ac:cxnSpMkLst>
        </pc:cxnChg>
        <pc:cxnChg chg="mod">
          <ac:chgData name="Mansi Sharma" userId="5d1454d3190399e0" providerId="LiveId" clId="{1AE78064-9090-423F-A0BA-95A4727418CA}" dt="2024-10-15T06:09:38.584" v="68" actId="108"/>
          <ac:cxnSpMkLst>
            <pc:docMk/>
            <pc:sldMk cId="0" sldId="325"/>
            <ac:cxnSpMk id="19" creationId="{65FEED9E-E6F4-87A2-8963-0B2AAEF14603}"/>
          </ac:cxnSpMkLst>
        </pc:cxnChg>
        <pc:cxnChg chg="mod">
          <ac:chgData name="Mansi Sharma" userId="5d1454d3190399e0" providerId="LiveId" clId="{1AE78064-9090-423F-A0BA-95A4727418CA}" dt="2024-10-15T06:09:38.584" v="68" actId="108"/>
          <ac:cxnSpMkLst>
            <pc:docMk/>
            <pc:sldMk cId="0" sldId="325"/>
            <ac:cxnSpMk id="26" creationId="{C3A8AB3E-4CF1-DC1E-DC7E-130B6506685A}"/>
          </ac:cxnSpMkLst>
        </pc:cxnChg>
        <pc:cxnChg chg="mod">
          <ac:chgData name="Mansi Sharma" userId="5d1454d3190399e0" providerId="LiveId" clId="{1AE78064-9090-423F-A0BA-95A4727418CA}" dt="2024-10-15T06:09:38.584" v="68" actId="108"/>
          <ac:cxnSpMkLst>
            <pc:docMk/>
            <pc:sldMk cId="0" sldId="325"/>
            <ac:cxnSpMk id="31" creationId="{EA11988E-587B-217D-B4D1-AF90DE799D7D}"/>
          </ac:cxnSpMkLst>
        </pc:cxnChg>
        <pc:cxnChg chg="mod">
          <ac:chgData name="Mansi Sharma" userId="5d1454d3190399e0" providerId="LiveId" clId="{1AE78064-9090-423F-A0BA-95A4727418CA}" dt="2024-10-15T06:09:38.584" v="68" actId="108"/>
          <ac:cxnSpMkLst>
            <pc:docMk/>
            <pc:sldMk cId="0" sldId="325"/>
            <ac:cxnSpMk id="38" creationId="{8F363BBD-69E3-DBCA-97A6-A78CA2D45285}"/>
          </ac:cxnSpMkLst>
        </pc:cxnChg>
        <pc:cxnChg chg="mod">
          <ac:chgData name="Mansi Sharma" userId="5d1454d3190399e0" providerId="LiveId" clId="{1AE78064-9090-423F-A0BA-95A4727418CA}" dt="2024-10-15T06:09:38.584" v="68" actId="108"/>
          <ac:cxnSpMkLst>
            <pc:docMk/>
            <pc:sldMk cId="0" sldId="325"/>
            <ac:cxnSpMk id="40" creationId="{08C48BEC-E100-1515-3566-C503C9050432}"/>
          </ac:cxnSpMkLst>
        </pc:cxnChg>
        <pc:cxnChg chg="mod">
          <ac:chgData name="Mansi Sharma" userId="5d1454d3190399e0" providerId="LiveId" clId="{1AE78064-9090-423F-A0BA-95A4727418CA}" dt="2024-10-15T06:09:38.584" v="68" actId="108"/>
          <ac:cxnSpMkLst>
            <pc:docMk/>
            <pc:sldMk cId="0" sldId="325"/>
            <ac:cxnSpMk id="50" creationId="{0717BF78-2AA3-9689-375A-7FF1D1C53E6F}"/>
          </ac:cxnSpMkLst>
        </pc:cxnChg>
      </pc:sldChg>
      <pc:sldChg chg="modSp mod">
        <pc:chgData name="Mansi Sharma" userId="5d1454d3190399e0" providerId="LiveId" clId="{1AE78064-9090-423F-A0BA-95A4727418CA}" dt="2024-10-13T11:24:53.680" v="32" actId="20577"/>
        <pc:sldMkLst>
          <pc:docMk/>
          <pc:sldMk cId="0" sldId="327"/>
        </pc:sldMkLst>
        <pc:spChg chg="mod">
          <ac:chgData name="Mansi Sharma" userId="5d1454d3190399e0" providerId="LiveId" clId="{1AE78064-9090-423F-A0BA-95A4727418CA}" dt="2024-10-13T11:23:36.402" v="28" actId="1076"/>
          <ac:spMkLst>
            <pc:docMk/>
            <pc:sldMk cId="0" sldId="327"/>
            <ac:spMk id="6" creationId="{00000000-0000-0000-0000-000000000000}"/>
          </ac:spMkLst>
        </pc:spChg>
        <pc:graphicFrameChg chg="modGraphic">
          <ac:chgData name="Mansi Sharma" userId="5d1454d3190399e0" providerId="LiveId" clId="{1AE78064-9090-423F-A0BA-95A4727418CA}" dt="2024-10-13T11:24:53.680" v="32" actId="20577"/>
          <ac:graphicFrameMkLst>
            <pc:docMk/>
            <pc:sldMk cId="0" sldId="327"/>
            <ac:graphicFrameMk id="5" creationId="{00000000-0000-0000-0000-000000000000}"/>
          </ac:graphicFrameMkLst>
        </pc:graphicFrameChg>
      </pc:sldChg>
      <pc:sldChg chg="modSp mod">
        <pc:chgData name="Mansi Sharma" userId="5d1454d3190399e0" providerId="LiveId" clId="{1AE78064-9090-423F-A0BA-95A4727418CA}" dt="2024-10-18T03:01:36.454" v="186" actId="20577"/>
        <pc:sldMkLst>
          <pc:docMk/>
          <pc:sldMk cId="0" sldId="336"/>
        </pc:sldMkLst>
        <pc:spChg chg="mod">
          <ac:chgData name="Mansi Sharma" userId="5d1454d3190399e0" providerId="LiveId" clId="{1AE78064-9090-423F-A0BA-95A4727418CA}" dt="2024-10-18T03:01:36.454" v="186" actId="20577"/>
          <ac:spMkLst>
            <pc:docMk/>
            <pc:sldMk cId="0" sldId="336"/>
            <ac:spMk id="3" creationId="{00000000-0000-0000-0000-000000000000}"/>
          </ac:spMkLst>
        </pc:spChg>
      </pc:sldChg>
      <pc:sldChg chg="modSp mod">
        <pc:chgData name="Mansi Sharma" userId="5d1454d3190399e0" providerId="LiveId" clId="{1AE78064-9090-423F-A0BA-95A4727418CA}" dt="2024-10-15T04:36:07.008" v="45" actId="20577"/>
        <pc:sldMkLst>
          <pc:docMk/>
          <pc:sldMk cId="3288216252" sldId="358"/>
        </pc:sldMkLst>
        <pc:spChg chg="mod">
          <ac:chgData name="Mansi Sharma" userId="5d1454d3190399e0" providerId="LiveId" clId="{1AE78064-9090-423F-A0BA-95A4727418CA}" dt="2024-10-15T04:36:07.008" v="45" actId="20577"/>
          <ac:spMkLst>
            <pc:docMk/>
            <pc:sldMk cId="3288216252" sldId="358"/>
            <ac:spMk id="23" creationId="{00000000-0000-0000-0000-000000000000}"/>
          </ac:spMkLst>
        </pc:spChg>
        <pc:spChg chg="mod">
          <ac:chgData name="Mansi Sharma" userId="5d1454d3190399e0" providerId="LiveId" clId="{1AE78064-9090-423F-A0BA-95A4727418CA}" dt="2024-10-14T09:57:12.922" v="43" actId="20577"/>
          <ac:spMkLst>
            <pc:docMk/>
            <pc:sldMk cId="3288216252" sldId="358"/>
            <ac:spMk id="51" creationId="{00000000-0000-0000-0000-000000000000}"/>
          </ac:spMkLst>
        </pc:spChg>
      </pc:sldChg>
      <pc:sldChg chg="modSp mod">
        <pc:chgData name="Mansi Sharma" userId="5d1454d3190399e0" providerId="LiveId" clId="{1AE78064-9090-423F-A0BA-95A4727418CA}" dt="2024-09-21T03:19:29.912" v="3" actId="123"/>
        <pc:sldMkLst>
          <pc:docMk/>
          <pc:sldMk cId="2473773869" sldId="364"/>
        </pc:sldMkLst>
        <pc:graphicFrameChg chg="modGraphic">
          <ac:chgData name="Mansi Sharma" userId="5d1454d3190399e0" providerId="LiveId" clId="{1AE78064-9090-423F-A0BA-95A4727418CA}" dt="2024-09-21T03:19:29.912" v="3" actId="123"/>
          <ac:graphicFrameMkLst>
            <pc:docMk/>
            <pc:sldMk cId="2473773869" sldId="364"/>
            <ac:graphicFrameMk id="10" creationId="{00000000-0000-0000-0000-000000000000}"/>
          </ac:graphicFrameMkLst>
        </pc:graphicFrameChg>
      </pc:sldChg>
      <pc:sldChg chg="modSp mod">
        <pc:chgData name="Mansi Sharma" userId="5d1454d3190399e0" providerId="LiveId" clId="{1AE78064-9090-423F-A0BA-95A4727418CA}" dt="2024-10-18T01:43:22.671" v="88" actId="20577"/>
        <pc:sldMkLst>
          <pc:docMk/>
          <pc:sldMk cId="922570515" sldId="371"/>
        </pc:sldMkLst>
        <pc:spChg chg="mod">
          <ac:chgData name="Mansi Sharma" userId="5d1454d3190399e0" providerId="LiveId" clId="{1AE78064-9090-423F-A0BA-95A4727418CA}" dt="2024-10-18T01:43:22.671" v="88" actId="20577"/>
          <ac:spMkLst>
            <pc:docMk/>
            <pc:sldMk cId="922570515" sldId="371"/>
            <ac:spMk id="5" creationId="{8527A9F0-21AE-4FC4-BA4D-D2845A13C4B0}"/>
          </ac:spMkLst>
        </pc:spChg>
      </pc:sldChg>
      <pc:sldChg chg="modSp mod">
        <pc:chgData name="Mansi Sharma" userId="5d1454d3190399e0" providerId="LiveId" clId="{1AE78064-9090-423F-A0BA-95A4727418CA}" dt="2024-10-18T01:42:43.629" v="81" actId="20577"/>
        <pc:sldMkLst>
          <pc:docMk/>
          <pc:sldMk cId="2079821905" sldId="378"/>
        </pc:sldMkLst>
        <pc:graphicFrameChg chg="modGraphic">
          <ac:chgData name="Mansi Sharma" userId="5d1454d3190399e0" providerId="LiveId" clId="{1AE78064-9090-423F-A0BA-95A4727418CA}" dt="2024-10-18T01:42:43.629" v="81" actId="20577"/>
          <ac:graphicFrameMkLst>
            <pc:docMk/>
            <pc:sldMk cId="2079821905" sldId="378"/>
            <ac:graphicFrameMk id="10" creationId="{00000000-0000-0000-0000-000000000000}"/>
          </ac:graphicFrameMkLst>
        </pc:graphicFrameChg>
      </pc:sldChg>
      <pc:sldChg chg="modSp mod">
        <pc:chgData name="Mansi Sharma" userId="5d1454d3190399e0" providerId="LiveId" clId="{1AE78064-9090-423F-A0BA-95A4727418CA}" dt="2024-10-18T01:43:38.758" v="94" actId="20577"/>
        <pc:sldMkLst>
          <pc:docMk/>
          <pc:sldMk cId="3738379344" sldId="379"/>
        </pc:sldMkLst>
        <pc:spChg chg="mod">
          <ac:chgData name="Mansi Sharma" userId="5d1454d3190399e0" providerId="LiveId" clId="{1AE78064-9090-423F-A0BA-95A4727418CA}" dt="2024-10-18T01:43:38.758" v="94" actId="20577"/>
          <ac:spMkLst>
            <pc:docMk/>
            <pc:sldMk cId="3738379344" sldId="379"/>
            <ac:spMk id="2" creationId="{004739C8-9191-448F-BA9B-65F1367F3993}"/>
          </ac:spMkLst>
        </pc:spChg>
        <pc:picChg chg="mod modCrop">
          <ac:chgData name="Mansi Sharma" userId="5d1454d3190399e0" providerId="LiveId" clId="{1AE78064-9090-423F-A0BA-95A4727418CA}" dt="2024-10-13T11:26:36.782" v="39" actId="1076"/>
          <ac:picMkLst>
            <pc:docMk/>
            <pc:sldMk cId="3738379344" sldId="379"/>
            <ac:picMk id="6" creationId="{52EB007C-DA44-95A7-B20B-3A432A09C52A}"/>
          </ac:picMkLst>
        </pc:picChg>
      </pc:sldChg>
      <pc:sldChg chg="modSp mod ord">
        <pc:chgData name="Mansi Sharma" userId="5d1454d3190399e0" providerId="LiveId" clId="{1AE78064-9090-423F-A0BA-95A4727418CA}" dt="2024-10-18T01:49:54.101" v="160"/>
        <pc:sldMkLst>
          <pc:docMk/>
          <pc:sldMk cId="154900070" sldId="380"/>
        </pc:sldMkLst>
        <pc:spChg chg="mod">
          <ac:chgData name="Mansi Sharma" userId="5d1454d3190399e0" providerId="LiveId" clId="{1AE78064-9090-423F-A0BA-95A4727418CA}" dt="2024-10-13T11:25:57.029" v="36" actId="1076"/>
          <ac:spMkLst>
            <pc:docMk/>
            <pc:sldMk cId="154900070" sldId="380"/>
            <ac:spMk id="7" creationId="{F6152258-3E9F-FD85-8B75-62094BCB1C37}"/>
          </ac:spMkLst>
        </pc:spChg>
        <pc:graphicFrameChg chg="mod">
          <ac:chgData name="Mansi Sharma" userId="5d1454d3190399e0" providerId="LiveId" clId="{1AE78064-9090-423F-A0BA-95A4727418CA}" dt="2024-10-13T11:25:49.967" v="35" actId="1076"/>
          <ac:graphicFrameMkLst>
            <pc:docMk/>
            <pc:sldMk cId="154900070" sldId="380"/>
            <ac:graphicFrameMk id="21" creationId="{8C9AA1D5-6934-8523-5168-F3EC519E87FB}"/>
          </ac:graphicFrameMkLst>
        </pc:graphicFrameChg>
      </pc:sldChg>
      <pc:sldChg chg="modSp mod">
        <pc:chgData name="Mansi Sharma" userId="5d1454d3190399e0" providerId="LiveId" clId="{1AE78064-9090-423F-A0BA-95A4727418CA}" dt="2024-10-18T02:01:43.892" v="178" actId="1076"/>
        <pc:sldMkLst>
          <pc:docMk/>
          <pc:sldMk cId="923987446" sldId="381"/>
        </pc:sldMkLst>
        <pc:spChg chg="mod">
          <ac:chgData name="Mansi Sharma" userId="5d1454d3190399e0" providerId="LiveId" clId="{1AE78064-9090-423F-A0BA-95A4727418CA}" dt="2024-10-18T02:01:43.892" v="178" actId="1076"/>
          <ac:spMkLst>
            <pc:docMk/>
            <pc:sldMk cId="923987446" sldId="381"/>
            <ac:spMk id="7" creationId="{F6152258-3E9F-FD85-8B75-62094BCB1C37}"/>
          </ac:spMkLst>
        </pc:spChg>
        <pc:picChg chg="mod">
          <ac:chgData name="Mansi Sharma" userId="5d1454d3190399e0" providerId="LiveId" clId="{1AE78064-9090-423F-A0BA-95A4727418CA}" dt="2024-10-18T02:01:40.526" v="177" actId="14100"/>
          <ac:picMkLst>
            <pc:docMk/>
            <pc:sldMk cId="923987446" sldId="381"/>
            <ac:picMk id="5" creationId="{D0C8B0F5-28C0-2D56-6EFF-13CB5A9F0B87}"/>
          </ac:picMkLst>
        </pc:picChg>
      </pc:sldChg>
      <pc:sldChg chg="modSp mod">
        <pc:chgData name="Mansi Sharma" userId="5d1454d3190399e0" providerId="LiveId" clId="{1AE78064-9090-423F-A0BA-95A4727418CA}" dt="2024-10-13T11:20:40.853" v="13" actId="14100"/>
        <pc:sldMkLst>
          <pc:docMk/>
          <pc:sldMk cId="2687793085" sldId="383"/>
        </pc:sldMkLst>
        <pc:spChg chg="mod">
          <ac:chgData name="Mansi Sharma" userId="5d1454d3190399e0" providerId="LiveId" clId="{1AE78064-9090-423F-A0BA-95A4727418CA}" dt="2024-10-13T11:20:40.853" v="13" actId="14100"/>
          <ac:spMkLst>
            <pc:docMk/>
            <pc:sldMk cId="2687793085" sldId="383"/>
            <ac:spMk id="16" creationId="{22B10CF5-CDF3-9E1D-02F4-A826D48CE683}"/>
          </ac:spMkLst>
        </pc:spChg>
      </pc:sldChg>
      <pc:sldChg chg="addSp delSp modSp mod">
        <pc:chgData name="Mansi Sharma" userId="5d1454d3190399e0" providerId="LiveId" clId="{1AE78064-9090-423F-A0BA-95A4727418CA}" dt="2024-10-13T11:21:52.345" v="21" actId="1076"/>
        <pc:sldMkLst>
          <pc:docMk/>
          <pc:sldMk cId="799218524" sldId="384"/>
        </pc:sldMkLst>
        <pc:spChg chg="add mod">
          <ac:chgData name="Mansi Sharma" userId="5d1454d3190399e0" providerId="LiveId" clId="{1AE78064-9090-423F-A0BA-95A4727418CA}" dt="2024-10-13T11:21:52.345" v="21" actId="1076"/>
          <ac:spMkLst>
            <pc:docMk/>
            <pc:sldMk cId="799218524" sldId="384"/>
            <ac:spMk id="4" creationId="{3CB90A5D-A889-B212-6805-88FA608F76B5}"/>
          </ac:spMkLst>
        </pc:spChg>
        <pc:spChg chg="del mod">
          <ac:chgData name="Mansi Sharma" userId="5d1454d3190399e0" providerId="LiveId" clId="{1AE78064-9090-423F-A0BA-95A4727418CA}" dt="2024-10-13T11:21:38.983" v="19" actId="478"/>
          <ac:spMkLst>
            <pc:docMk/>
            <pc:sldMk cId="799218524" sldId="384"/>
            <ac:spMk id="16" creationId="{22B10CF5-CDF3-9E1D-02F4-A826D48CE683}"/>
          </ac:spMkLst>
        </pc:spChg>
        <pc:picChg chg="add mod">
          <ac:chgData name="Mansi Sharma" userId="5d1454d3190399e0" providerId="LiveId" clId="{1AE78064-9090-423F-A0BA-95A4727418CA}" dt="2024-09-21T02:31:22.105" v="2" actId="1076"/>
          <ac:picMkLst>
            <pc:docMk/>
            <pc:sldMk cId="799218524" sldId="384"/>
            <ac:picMk id="5" creationId="{341269CD-CBAD-DCC4-376B-3900DD48AEA3}"/>
          </ac:picMkLst>
        </pc:picChg>
        <pc:picChg chg="del">
          <ac:chgData name="Mansi Sharma" userId="5d1454d3190399e0" providerId="LiveId" clId="{1AE78064-9090-423F-A0BA-95A4727418CA}" dt="2024-09-21T02:31:18.872" v="0" actId="478"/>
          <ac:picMkLst>
            <pc:docMk/>
            <pc:sldMk cId="799218524" sldId="384"/>
            <ac:picMk id="6" creationId="{5ED698B7-D7A6-FD47-12BD-0364CF0EB917}"/>
          </ac:picMkLst>
        </pc:picChg>
      </pc:sldChg>
      <pc:sldChg chg="addSp delSp modSp add mod">
        <pc:chgData name="Mansi Sharma" userId="5d1454d3190399e0" providerId="LiveId" clId="{1AE78064-9090-423F-A0BA-95A4727418CA}" dt="2024-10-18T02:01:28.158" v="174" actId="14100"/>
        <pc:sldMkLst>
          <pc:docMk/>
          <pc:sldMk cId="728827801" sldId="385"/>
        </pc:sldMkLst>
        <pc:spChg chg="del">
          <ac:chgData name="Mansi Sharma" userId="5d1454d3190399e0" providerId="LiveId" clId="{1AE78064-9090-423F-A0BA-95A4727418CA}" dt="2024-10-18T01:44:37.527" v="111" actId="478"/>
          <ac:spMkLst>
            <pc:docMk/>
            <pc:sldMk cId="728827801" sldId="385"/>
            <ac:spMk id="7" creationId="{F6152258-3E9F-FD85-8B75-62094BCB1C37}"/>
          </ac:spMkLst>
        </pc:spChg>
        <pc:spChg chg="add mod">
          <ac:chgData name="Mansi Sharma" userId="5d1454d3190399e0" providerId="LiveId" clId="{1AE78064-9090-423F-A0BA-95A4727418CA}" dt="2024-10-18T01:46:46.936" v="119" actId="13926"/>
          <ac:spMkLst>
            <pc:docMk/>
            <pc:sldMk cId="728827801" sldId="385"/>
            <ac:spMk id="8" creationId="{3E3706EB-CB58-2AB2-40CB-0DECE96A0ADC}"/>
          </ac:spMkLst>
        </pc:spChg>
        <pc:picChg chg="add mod">
          <ac:chgData name="Mansi Sharma" userId="5d1454d3190399e0" providerId="LiveId" clId="{1AE78064-9090-423F-A0BA-95A4727418CA}" dt="2024-10-18T02:01:28.158" v="174" actId="14100"/>
          <ac:picMkLst>
            <pc:docMk/>
            <pc:sldMk cId="728827801" sldId="385"/>
            <ac:picMk id="4" creationId="{8324388B-8B7F-AF3D-BF77-DED1C5CDEA4D}"/>
          </ac:picMkLst>
        </pc:picChg>
        <pc:picChg chg="del">
          <ac:chgData name="Mansi Sharma" userId="5d1454d3190399e0" providerId="LiveId" clId="{1AE78064-9090-423F-A0BA-95A4727418CA}" dt="2024-10-18T01:44:30.379" v="110" actId="478"/>
          <ac:picMkLst>
            <pc:docMk/>
            <pc:sldMk cId="728827801" sldId="385"/>
            <ac:picMk id="5" creationId="{D0C8B0F5-28C0-2D56-6EFF-13CB5A9F0B87}"/>
          </ac:picMkLst>
        </pc:picChg>
      </pc:sldChg>
      <pc:sldChg chg="addSp delSp modSp add mod">
        <pc:chgData name="Mansi Sharma" userId="5d1454d3190399e0" providerId="LiveId" clId="{1AE78064-9090-423F-A0BA-95A4727418CA}" dt="2024-10-18T01:48:02.302" v="134" actId="1076"/>
        <pc:sldMkLst>
          <pc:docMk/>
          <pc:sldMk cId="3506381636" sldId="386"/>
        </pc:sldMkLst>
        <pc:spChg chg="mod">
          <ac:chgData name="Mansi Sharma" userId="5d1454d3190399e0" providerId="LiveId" clId="{1AE78064-9090-423F-A0BA-95A4727418CA}" dt="2024-10-18T01:48:02.302" v="134" actId="1076"/>
          <ac:spMkLst>
            <pc:docMk/>
            <pc:sldMk cId="3506381636" sldId="386"/>
            <ac:spMk id="8" creationId="{3E3706EB-CB58-2AB2-40CB-0DECE96A0ADC}"/>
          </ac:spMkLst>
        </pc:spChg>
        <pc:picChg chg="del">
          <ac:chgData name="Mansi Sharma" userId="5d1454d3190399e0" providerId="LiveId" clId="{1AE78064-9090-423F-A0BA-95A4727418CA}" dt="2024-10-18T01:47:16.440" v="125" actId="478"/>
          <ac:picMkLst>
            <pc:docMk/>
            <pc:sldMk cId="3506381636" sldId="386"/>
            <ac:picMk id="4" creationId="{8324388B-8B7F-AF3D-BF77-DED1C5CDEA4D}"/>
          </ac:picMkLst>
        </pc:picChg>
        <pc:picChg chg="add mod">
          <ac:chgData name="Mansi Sharma" userId="5d1454d3190399e0" providerId="LiveId" clId="{1AE78064-9090-423F-A0BA-95A4727418CA}" dt="2024-10-18T01:47:29.143" v="128" actId="14100"/>
          <ac:picMkLst>
            <pc:docMk/>
            <pc:sldMk cId="3506381636" sldId="386"/>
            <ac:picMk id="5" creationId="{F1800D83-7677-B3E9-5CC9-0DD515541AF8}"/>
          </ac:picMkLst>
        </pc:picChg>
        <pc:picChg chg="add del mod">
          <ac:chgData name="Mansi Sharma" userId="5d1454d3190399e0" providerId="LiveId" clId="{1AE78064-9090-423F-A0BA-95A4727418CA}" dt="2024-10-18T01:47:40.543" v="130" actId="478"/>
          <ac:picMkLst>
            <pc:docMk/>
            <pc:sldMk cId="3506381636" sldId="386"/>
            <ac:picMk id="6" creationId="{14E02458-F7DF-8C2C-71F4-F0E59B64BCAF}"/>
          </ac:picMkLst>
        </pc:picChg>
      </pc:sldChg>
      <pc:sldChg chg="addSp delSp modSp add mod">
        <pc:chgData name="Mansi Sharma" userId="5d1454d3190399e0" providerId="LiveId" clId="{1AE78064-9090-423F-A0BA-95A4727418CA}" dt="2024-10-18T02:01:15.719" v="171" actId="14100"/>
        <pc:sldMkLst>
          <pc:docMk/>
          <pc:sldMk cId="3806446723" sldId="387"/>
        </pc:sldMkLst>
        <pc:spChg chg="mod">
          <ac:chgData name="Mansi Sharma" userId="5d1454d3190399e0" providerId="LiveId" clId="{1AE78064-9090-423F-A0BA-95A4727418CA}" dt="2024-10-18T02:01:10.732" v="169" actId="1076"/>
          <ac:spMkLst>
            <pc:docMk/>
            <pc:sldMk cId="3806446723" sldId="387"/>
            <ac:spMk id="8" creationId="{3E3706EB-CB58-2AB2-40CB-0DECE96A0ADC}"/>
          </ac:spMkLst>
        </pc:spChg>
        <pc:picChg chg="add mod">
          <ac:chgData name="Mansi Sharma" userId="5d1454d3190399e0" providerId="LiveId" clId="{1AE78064-9090-423F-A0BA-95A4727418CA}" dt="2024-10-18T02:01:15.719" v="171" actId="14100"/>
          <ac:picMkLst>
            <pc:docMk/>
            <pc:sldMk cId="3806446723" sldId="387"/>
            <ac:picMk id="4" creationId="{A51E27ED-B7B0-B2AB-29A5-D77A326F9132}"/>
          </ac:picMkLst>
        </pc:picChg>
        <pc:picChg chg="del">
          <ac:chgData name="Mansi Sharma" userId="5d1454d3190399e0" providerId="LiveId" clId="{1AE78064-9090-423F-A0BA-95A4727418CA}" dt="2024-10-18T01:48:06.507" v="136" actId="478"/>
          <ac:picMkLst>
            <pc:docMk/>
            <pc:sldMk cId="3806446723" sldId="387"/>
            <ac:picMk id="5" creationId="{F1800D83-7677-B3E9-5CC9-0DD515541AF8}"/>
          </ac:picMkLst>
        </pc:picChg>
      </pc:sldChg>
      <pc:sldChg chg="addSp delSp modSp add mod">
        <pc:chgData name="Mansi Sharma" userId="5d1454d3190399e0" providerId="LiveId" clId="{1AE78064-9090-423F-A0BA-95A4727418CA}" dt="2024-10-18T01:49:24.067" v="156" actId="1076"/>
        <pc:sldMkLst>
          <pc:docMk/>
          <pc:sldMk cId="3838900931" sldId="388"/>
        </pc:sldMkLst>
        <pc:spChg chg="mod">
          <ac:chgData name="Mansi Sharma" userId="5d1454d3190399e0" providerId="LiveId" clId="{1AE78064-9090-423F-A0BA-95A4727418CA}" dt="2024-10-18T01:49:24.067" v="156" actId="1076"/>
          <ac:spMkLst>
            <pc:docMk/>
            <pc:sldMk cId="3838900931" sldId="388"/>
            <ac:spMk id="8" creationId="{3E3706EB-CB58-2AB2-40CB-0DECE96A0ADC}"/>
          </ac:spMkLst>
        </pc:spChg>
        <pc:picChg chg="del">
          <ac:chgData name="Mansi Sharma" userId="5d1454d3190399e0" providerId="LiveId" clId="{1AE78064-9090-423F-A0BA-95A4727418CA}" dt="2024-10-18T01:48:44.228" v="147" actId="478"/>
          <ac:picMkLst>
            <pc:docMk/>
            <pc:sldMk cId="3838900931" sldId="388"/>
            <ac:picMk id="4" creationId="{A51E27ED-B7B0-B2AB-29A5-D77A326F9132}"/>
          </ac:picMkLst>
        </pc:picChg>
        <pc:picChg chg="add mod">
          <ac:chgData name="Mansi Sharma" userId="5d1454d3190399e0" providerId="LiveId" clId="{1AE78064-9090-423F-A0BA-95A4727418CA}" dt="2024-10-18T01:49:05.280" v="151" actId="14100"/>
          <ac:picMkLst>
            <pc:docMk/>
            <pc:sldMk cId="3838900931" sldId="388"/>
            <ac:picMk id="5" creationId="{86117396-97A6-CAFC-2E1A-9124FA7691FA}"/>
          </ac:picMkLst>
        </pc:picChg>
      </pc:sldChg>
      <pc:sldChg chg="add del">
        <pc:chgData name="Mansi Sharma" userId="5d1454d3190399e0" providerId="LiveId" clId="{1AE78064-9090-423F-A0BA-95A4727418CA}" dt="2024-10-18T01:57:11.064" v="162" actId="47"/>
        <pc:sldMkLst>
          <pc:docMk/>
          <pc:sldMk cId="313206183" sldId="389"/>
        </pc:sldMkLst>
      </pc:sldChg>
      <pc:sldChg chg="addSp delSp modSp add mod">
        <pc:chgData name="Mansi Sharma" userId="5d1454d3190399e0" providerId="LiveId" clId="{1AE78064-9090-423F-A0BA-95A4727418CA}" dt="2024-10-18T01:58:45.264" v="168" actId="14100"/>
        <pc:sldMkLst>
          <pc:docMk/>
          <pc:sldMk cId="3721758192" sldId="389"/>
        </pc:sldMkLst>
        <pc:spChg chg="del">
          <ac:chgData name="Mansi Sharma" userId="5d1454d3190399e0" providerId="LiveId" clId="{1AE78064-9090-423F-A0BA-95A4727418CA}" dt="2024-10-18T01:57:20.470" v="165" actId="478"/>
          <ac:spMkLst>
            <pc:docMk/>
            <pc:sldMk cId="3721758192" sldId="389"/>
            <ac:spMk id="16" creationId="{22B10CF5-CDF3-9E1D-02F4-A826D48CE683}"/>
          </ac:spMkLst>
        </pc:spChg>
        <pc:picChg chg="add mod">
          <ac:chgData name="Mansi Sharma" userId="5d1454d3190399e0" providerId="LiveId" clId="{1AE78064-9090-423F-A0BA-95A4727418CA}" dt="2024-10-18T01:58:45.264" v="168" actId="14100"/>
          <ac:picMkLst>
            <pc:docMk/>
            <pc:sldMk cId="3721758192" sldId="389"/>
            <ac:picMk id="4" creationId="{A96081A4-064C-0C0C-B620-93A2A447AAE3}"/>
          </ac:picMkLst>
        </pc:picChg>
        <pc:picChg chg="del">
          <ac:chgData name="Mansi Sharma" userId="5d1454d3190399e0" providerId="LiveId" clId="{1AE78064-9090-423F-A0BA-95A4727418CA}" dt="2024-10-18T01:57:17.181" v="164" actId="478"/>
          <ac:picMkLst>
            <pc:docMk/>
            <pc:sldMk cId="3721758192" sldId="389"/>
            <ac:picMk id="15" creationId="{00EBCA6C-F0CD-4505-44CE-DBBCA61EFE8A}"/>
          </ac:picMkLst>
        </pc:picChg>
      </pc:sldChg>
      <pc:sldChg chg="modSp add mod">
        <pc:chgData name="Mansi Sharma" userId="5d1454d3190399e0" providerId="LiveId" clId="{1AE78064-9090-423F-A0BA-95A4727418CA}" dt="2024-10-18T03:14:15.859" v="263" actId="1076"/>
        <pc:sldMkLst>
          <pc:docMk/>
          <pc:sldMk cId="2305041513" sldId="390"/>
        </pc:sldMkLst>
        <pc:spChg chg="mod">
          <ac:chgData name="Mansi Sharma" userId="5d1454d3190399e0" providerId="LiveId" clId="{1AE78064-9090-423F-A0BA-95A4727418CA}" dt="2024-10-18T03:05:20.991" v="195" actId="20577"/>
          <ac:spMkLst>
            <pc:docMk/>
            <pc:sldMk cId="2305041513" sldId="390"/>
            <ac:spMk id="2" creationId="{00000000-0000-0000-0000-000000000000}"/>
          </ac:spMkLst>
        </pc:spChg>
        <pc:spChg chg="mod">
          <ac:chgData name="Mansi Sharma" userId="5d1454d3190399e0" providerId="LiveId" clId="{1AE78064-9090-423F-A0BA-95A4727418CA}" dt="2024-10-18T03:14:15.859" v="263" actId="1076"/>
          <ac:spMkLst>
            <pc:docMk/>
            <pc:sldMk cId="2305041513" sldId="390"/>
            <ac:spMk id="3" creationId="{00000000-0000-0000-0000-000000000000}"/>
          </ac:spMkLst>
        </pc:spChg>
      </pc:sldChg>
      <pc:sldChg chg="new del">
        <pc:chgData name="Mansi Sharma" userId="5d1454d3190399e0" providerId="LiveId" clId="{1AE78064-9090-423F-A0BA-95A4727418CA}" dt="2024-10-18T03:06:31.540" v="198" actId="47"/>
        <pc:sldMkLst>
          <pc:docMk/>
          <pc:sldMk cId="1799218371" sldId="391"/>
        </pc:sldMkLst>
      </pc:sldChg>
      <pc:sldChg chg="addSp delSp modSp add mod">
        <pc:chgData name="Mansi Sharma" userId="5d1454d3190399e0" providerId="LiveId" clId="{1AE78064-9090-423F-A0BA-95A4727418CA}" dt="2024-10-18T03:10:53.366" v="262" actId="22"/>
        <pc:sldMkLst>
          <pc:docMk/>
          <pc:sldMk cId="2794385462" sldId="391"/>
        </pc:sldMkLst>
        <pc:spChg chg="mod">
          <ac:chgData name="Mansi Sharma" userId="5d1454d3190399e0" providerId="LiveId" clId="{1AE78064-9090-423F-A0BA-95A4727418CA}" dt="2024-10-18T03:09:56.439" v="261" actId="20577"/>
          <ac:spMkLst>
            <pc:docMk/>
            <pc:sldMk cId="2794385462" sldId="391"/>
            <ac:spMk id="2" creationId="{004739C8-9191-448F-BA9B-65F1367F3993}"/>
          </ac:spMkLst>
        </pc:spChg>
        <pc:spChg chg="del">
          <ac:chgData name="Mansi Sharma" userId="5d1454d3190399e0" providerId="LiveId" clId="{1AE78064-9090-423F-A0BA-95A4727418CA}" dt="2024-10-18T03:09:45.597" v="237" actId="478"/>
          <ac:spMkLst>
            <pc:docMk/>
            <pc:sldMk cId="2794385462" sldId="391"/>
            <ac:spMk id="4" creationId="{3CB90A5D-A889-B212-6805-88FA608F76B5}"/>
          </ac:spMkLst>
        </pc:spChg>
        <pc:picChg chg="del">
          <ac:chgData name="Mansi Sharma" userId="5d1454d3190399e0" providerId="LiveId" clId="{1AE78064-9090-423F-A0BA-95A4727418CA}" dt="2024-10-18T03:09:43.859" v="236" actId="478"/>
          <ac:picMkLst>
            <pc:docMk/>
            <pc:sldMk cId="2794385462" sldId="391"/>
            <ac:picMk id="5" creationId="{341269CD-CBAD-DCC4-376B-3900DD48AEA3}"/>
          </ac:picMkLst>
        </pc:picChg>
        <pc:picChg chg="add">
          <ac:chgData name="Mansi Sharma" userId="5d1454d3190399e0" providerId="LiveId" clId="{1AE78064-9090-423F-A0BA-95A4727418CA}" dt="2024-10-18T03:10:53.366" v="262" actId="22"/>
          <ac:picMkLst>
            <pc:docMk/>
            <pc:sldMk cId="2794385462" sldId="391"/>
            <ac:picMk id="7" creationId="{1E912F50-126C-722F-0894-C1743279B8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C9B00DF-D0CD-42BD-A9A6-A9927F9DA07E}" type="datetimeFigureOut">
              <a:rPr lang="en-US" smtClean="0"/>
              <a:pPr/>
              <a:t>11/3/2024</a:t>
            </a:fld>
            <a:endParaRPr lang="en-US"/>
          </a:p>
        </p:txBody>
      </p:sp>
      <p:sp>
        <p:nvSpPr>
          <p:cNvPr id="4" name="Slide Image Placeholder 3"/>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203475E3-FDC5-4C2E-93FA-614291BC4764}" type="slidenum">
              <a:rPr lang="en-US" smtClean="0"/>
              <a:pPr/>
              <a:t>‹#›</a:t>
            </a:fld>
            <a:endParaRPr lang="en-US"/>
          </a:p>
        </p:txBody>
      </p:sp>
    </p:spTree>
    <p:extLst>
      <p:ext uri="{BB962C8B-B14F-4D97-AF65-F5344CB8AC3E}">
        <p14:creationId xmlns:p14="http://schemas.microsoft.com/office/powerpoint/2010/main" val="45515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the title slide for all corporate presentations pertaining to the overall university level </a:t>
            </a:r>
          </a:p>
        </p:txBody>
      </p:sp>
      <p:sp>
        <p:nvSpPr>
          <p:cNvPr id="4" name="Slide Number Placeholder 3"/>
          <p:cNvSpPr>
            <a:spLocks noGrp="1"/>
          </p:cNvSpPr>
          <p:nvPr>
            <p:ph type="sldNum" sz="quarter" idx="5"/>
          </p:nvPr>
        </p:nvSpPr>
        <p:spPr/>
        <p:txBody>
          <a:bodyPr/>
          <a:lstStyle/>
          <a:p>
            <a:fld id="{DCE1FC74-779B-D247-B77E-EE4A4441F05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52162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title slide for respective colleges/institutions while we retain the DMIHER logo on top always. </a:t>
            </a:r>
          </a:p>
        </p:txBody>
      </p:sp>
      <p:sp>
        <p:nvSpPr>
          <p:cNvPr id="4" name="Slide Number Placeholder 3"/>
          <p:cNvSpPr>
            <a:spLocks noGrp="1"/>
          </p:cNvSpPr>
          <p:nvPr>
            <p:ph type="sldNum" sz="quarter" idx="5"/>
          </p:nvPr>
        </p:nvSpPr>
        <p:spPr/>
        <p:txBody>
          <a:bodyPr/>
          <a:lstStyle/>
          <a:p>
            <a:fld id="{DCE1FC74-779B-D247-B77E-EE4A4441F05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1587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3475E3-FDC5-4C2E-93FA-614291BC4764}" type="slidenum">
              <a:rPr lang="en-US" smtClean="0"/>
              <a:pPr/>
              <a:t>4</a:t>
            </a:fld>
            <a:endParaRPr lang="en-US"/>
          </a:p>
        </p:txBody>
      </p:sp>
    </p:spTree>
    <p:extLst>
      <p:ext uri="{BB962C8B-B14F-4D97-AF65-F5344CB8AC3E}">
        <p14:creationId xmlns:p14="http://schemas.microsoft.com/office/powerpoint/2010/main" val="117471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F0C4F-8C1D-3E4C-8B9F-2675B165C37A}"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7325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3475E3-FDC5-4C2E-93FA-614291BC476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7636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59532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66280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825"/>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550"/>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294371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869529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45171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065316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3375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51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38260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512"/>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623034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51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19268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383744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580621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869580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50085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94517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30437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22911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604831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078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75305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762719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7288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187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3"/>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7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00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10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5187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5755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6509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4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143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4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3749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1649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5930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558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674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0812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042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01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3421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118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9794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8133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67010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9207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6122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0378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48218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10700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0928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254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09962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10368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42275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93551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0274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9157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69957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39638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31662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26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28/08/2020</a:t>
            </a:r>
          </a:p>
        </p:txBody>
      </p:sp>
      <p:sp>
        <p:nvSpPr>
          <p:cNvPr id="8" name="Footer Placeholder 7"/>
          <p:cNvSpPr>
            <a:spLocks noGrp="1"/>
          </p:cNvSpPr>
          <p:nvPr>
            <p:ph type="ftr" sz="quarter" idx="11"/>
          </p:nvPr>
        </p:nvSpPr>
        <p:spPr/>
        <p:txBody>
          <a:bodyPr/>
          <a:lstStyle/>
          <a:p>
            <a:r>
              <a:rPr lang="en-US"/>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80514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84628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3484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7936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97330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0212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33D-76DA-4A5B-9896-11329E76C60C}"/>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AFAF921F-1983-7F66-B1E0-D0E6748B08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D1AA118-38A6-89DB-582A-162B3BEBA05E}"/>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EA69F0C-ADA6-A080-C47C-9699CD1848A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8D507BB-BFB9-D609-4507-975529A57F96}"/>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77477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F54E-72EB-40E0-08AF-237E2FF4A9D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44BDCE-5647-2412-9A3A-794A81733E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F0B4D3-5E51-044F-90A4-F81A592E2C73}"/>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8AAD0B0-D693-C176-E5D7-05D55B577B2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21021A60-78A0-67B9-F7BB-65DB13CA1201}"/>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89206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6C50-A87E-C7B2-D071-E837774208B0}"/>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CE1F940-2B8C-9A22-FF67-8B5CE491A70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8D9B0D-DED1-1B00-B36D-F7EE7F91DDEC}"/>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9105707F-7B41-F7FE-2919-893D21C1E0C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642922-2877-7B78-AD51-B2429540DBC9}"/>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75569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4665-7B45-6737-6FBF-D750C9E864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258B69-DCCB-A7AF-AA1D-830CEED5FE52}"/>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86CC0A8-7D6F-67DC-9C62-4474459DF5DB}"/>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368A3-2759-0F0A-7D4D-FF4A9827C573}"/>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0ED2E2CA-FB36-B400-8D81-AAD38C5BA9C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3357B9EE-3BAF-77BF-6022-2A37129D34DA}"/>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574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28/08/2020</a:t>
            </a:r>
          </a:p>
        </p:txBody>
      </p:sp>
      <p:sp>
        <p:nvSpPr>
          <p:cNvPr id="4" name="Footer Placeholder 3"/>
          <p:cNvSpPr>
            <a:spLocks noGrp="1"/>
          </p:cNvSpPr>
          <p:nvPr>
            <p:ph type="ftr" sz="quarter" idx="11"/>
          </p:nvPr>
        </p:nvSpPr>
        <p:spPr/>
        <p:txBody>
          <a:bodyPr/>
          <a:lstStyle/>
          <a:p>
            <a:r>
              <a:rPr lang="en-US"/>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773A-BD06-E375-9646-197C3D2BA3D8}"/>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C4411E-A04B-0E62-A5AA-BF96FDC3877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3C5AF40A-A544-7373-4D5B-34520757AC82}"/>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C4955B-7B49-7061-5C0F-D17F731AF67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61C8EF7-3689-CDBE-D34C-86AFD42D34CF}"/>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D90059-A198-4B84-95C6-A73D599B444E}"/>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6C95F22F-809F-7E6B-ECEB-E7BFC3D4C50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E2A67E6C-90AE-B428-B1FC-7E7B5494EB88}"/>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47639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9977-74B2-5BF9-6AEA-8A6A8AF1D1A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5285C2-188B-D328-7453-F7A992B21E94}"/>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DDA6068F-4684-38CD-131C-7C84DF3FAB3F}"/>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27D06C56-551D-DCE5-44D0-E09F3B514753}"/>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16096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8A732F-9DC7-C393-1545-A5FC4316E793}"/>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BD2B2074-11FE-C972-3368-245C2DD1548D}"/>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5DBC69A-C4D7-E8B1-7E04-91E63E868FE0}"/>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4946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96A4-633E-3BCC-0575-7A32768ACC3A}"/>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2B8053B-D1C1-347A-8086-C47C4CE72B8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4D53399-7B5F-B688-A9E2-F81F5BEA4A1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C470E32-3AF9-6322-6DE5-83A6A8A34B20}"/>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A9BEE285-7EA6-D782-832B-09A508F1E14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1237C7AF-BA08-C5CE-C44C-A3012AFF7171}"/>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31766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52EA-4AEE-2BB0-E2D6-E47E157FD038}"/>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C6B1D97-E043-2EDB-012B-B3653C3F1A4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EA0D071-FBF8-91A9-D1E7-F246BB35C4B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439F2B74-757C-8951-71A7-AA70DA7FF3F5}"/>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0615FBE-ED22-9706-D468-31F77F4E2AC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1D45352-4A26-10C1-D8E6-A185963CC259}"/>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12858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2057-5EFD-4EDC-92B5-DFF5EB22AB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AE50BA-495F-AF35-89C2-31A245349F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C2797D-16BE-CE20-133E-7DA262C1A271}"/>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2D48719-8626-3849-DB58-EB2D4BF8B07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ACC2E265-95D1-A46C-BE04-599E42B54C79}"/>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1974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AC3F9-7F78-F769-BFB2-BB7574AC25C8}"/>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646CA6-1ED7-40F7-E510-DA4BF0AD0EC8}"/>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290CFA-E46A-D5A0-D89E-5D74DD38E710}"/>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1DBA9ED-E8FF-24ED-4C91-05938D5EEA0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064F0FA-8F12-D878-FD8C-2A44A36B68B2}"/>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47463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9BCA8AB-4F26-6945-98C5-1D153B845FAB}" type="datetime1">
              <a:rPr lang="en-IN" smtClean="0">
                <a:solidFill>
                  <a:prstClr val="black">
                    <a:tint val="75000"/>
                  </a:prstClr>
                </a:solidFill>
              </a:rPr>
              <a:pPr/>
              <a:t>03-11-2024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83546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56A579-ECB5-6141-A6D4-FE04417CF7CB}" type="datetime1">
              <a:rPr lang="en-IN" smtClean="0">
                <a:solidFill>
                  <a:prstClr val="black">
                    <a:tint val="75000"/>
                  </a:prstClr>
                </a:solidFill>
              </a:rPr>
              <a:pPr/>
              <a:t>03-11-2024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07026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5D081-89CF-0242-9DF2-F53505A8639A}" type="datetime1">
              <a:rPr lang="en-IN" smtClean="0">
                <a:solidFill>
                  <a:prstClr val="black">
                    <a:tint val="75000"/>
                  </a:prstClr>
                </a:solidFill>
              </a:rPr>
              <a:pPr/>
              <a:t>03-11-2024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006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28/08/2020</a:t>
            </a:r>
          </a:p>
        </p:txBody>
      </p:sp>
      <p:sp>
        <p:nvSpPr>
          <p:cNvPr id="3" name="Footer Placeholder 2"/>
          <p:cNvSpPr>
            <a:spLocks noGrp="1"/>
          </p:cNvSpPr>
          <p:nvPr>
            <p:ph type="ftr" sz="quarter" idx="11"/>
          </p:nvPr>
        </p:nvSpPr>
        <p:spPr/>
        <p:txBody>
          <a:bodyPr/>
          <a:lstStyle/>
          <a:p>
            <a:r>
              <a:rPr lang="en-US"/>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4CFE3-5CB4-D74C-95A0-9B698825E79D}" type="datetime1">
              <a:rPr lang="en-IN" smtClean="0">
                <a:solidFill>
                  <a:prstClr val="black">
                    <a:tint val="75000"/>
                  </a:prstClr>
                </a:solidFill>
              </a:rPr>
              <a:pPr/>
              <a:t>03-11-2024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48813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B123CB-94C0-1F49-87E0-FD128CA46816}" type="datetime1">
              <a:rPr lang="en-IN" smtClean="0">
                <a:solidFill>
                  <a:prstClr val="black">
                    <a:tint val="75000"/>
                  </a:prstClr>
                </a:solidFill>
              </a:rPr>
              <a:pPr/>
              <a:t>03-11-2024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2793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D102D6-2A44-2C46-8E4A-7F2DE7E916B3}" type="datetime1">
              <a:rPr lang="en-IN" smtClean="0">
                <a:solidFill>
                  <a:prstClr val="black">
                    <a:tint val="75000"/>
                  </a:prstClr>
                </a:solidFill>
              </a:rPr>
              <a:pPr/>
              <a:t>03-11-2024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2537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4FAAD-9734-AA40-BF98-769B5339B379}" type="datetime1">
              <a:rPr lang="en-IN" smtClean="0">
                <a:solidFill>
                  <a:prstClr val="black">
                    <a:tint val="75000"/>
                  </a:prstClr>
                </a:solidFill>
              </a:rPr>
              <a:pPr/>
              <a:t>03-11-2024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69961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014DFE-7368-8747-9CC4-333D34921BDC}" type="datetime1">
              <a:rPr lang="en-IN" smtClean="0">
                <a:solidFill>
                  <a:prstClr val="black">
                    <a:tint val="75000"/>
                  </a:prstClr>
                </a:solidFill>
              </a:rPr>
              <a:pPr/>
              <a:t>03-11-2024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60164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8FB085-BD32-304A-81A0-41E2C99A6902}" type="datetime1">
              <a:rPr lang="en-IN" smtClean="0">
                <a:solidFill>
                  <a:prstClr val="black">
                    <a:tint val="75000"/>
                  </a:prstClr>
                </a:solidFill>
              </a:rPr>
              <a:pPr/>
              <a:t>03-11-2024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16666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DBE3D0-ABF8-DF42-9E18-94D672692CED}" type="datetime1">
              <a:rPr lang="en-IN" smtClean="0">
                <a:solidFill>
                  <a:prstClr val="black">
                    <a:tint val="75000"/>
                  </a:prstClr>
                </a:solidFill>
              </a:rPr>
              <a:pPr/>
              <a:t>03-11-2024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3212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32F1F-995E-BD45-B438-85D54F89118B}" type="datetime1">
              <a:rPr lang="en-IN" smtClean="0">
                <a:solidFill>
                  <a:prstClr val="black">
                    <a:tint val="75000"/>
                  </a:prstClr>
                </a:solidFill>
              </a:rPr>
              <a:pPr/>
              <a:t>03-11-2024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59003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987256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937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69465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97953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27899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68269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48350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50465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48775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59967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13746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69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26830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1587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268578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687123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43749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18151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07173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65094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165448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425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28/08/2020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Datta Meghe Institute of Medical Sciences  Deemed to be University,  Sawangi (Meghe)Wardha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43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43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43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60021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024919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302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34979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9248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72317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C1623A-1694-F586-1B64-6B99907E04D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5355C4-027A-332F-F0F5-0E6DA98C52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E3B510-79F8-3D1A-CA78-B0C87C9D017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4C0D5E-4AD6-434C-94DF-A67270B9C051}"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77243EC-31D3-1C2D-064D-92EEB60D5E3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C54A4B6-A7ED-AEDF-A4AB-4CFAA2BBCC0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84351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0B5A71-6EAB-0B4B-9581-936EEBCAFA35}" type="datetime1">
              <a:rPr lang="en-IN" smtClean="0">
                <a:solidFill>
                  <a:prstClr val="black">
                    <a:tint val="75000"/>
                  </a:prstClr>
                </a:solidFill>
              </a:rPr>
              <a:pPr/>
              <a:t>03-11-2024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59723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48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4864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icecconf.or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DF83965F-1068-B19B-DA8A-0DDB1D276170}"/>
              </a:ext>
            </a:extLst>
          </p:cNvPr>
          <p:cNvPicPr>
            <a:picLocks noChangeAspect="1"/>
          </p:cNvPicPr>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321372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B14E-DDF5-1D7D-09A8-6D2DC0A8F906}"/>
              </a:ext>
            </a:extLst>
          </p:cNvPr>
          <p:cNvSpPr>
            <a:spLocks noGrp="1"/>
          </p:cNvSpPr>
          <p:nvPr>
            <p:ph type="title"/>
          </p:nvPr>
        </p:nvSpPr>
        <p:spPr>
          <a:xfrm>
            <a:off x="1752600" y="381000"/>
            <a:ext cx="6172200" cy="548878"/>
          </a:xfrm>
        </p:spPr>
        <p:txBody>
          <a:bodyPr>
            <a:norm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 PRISMA-S EXTENSION </a:t>
            </a:r>
          </a:p>
        </p:txBody>
      </p:sp>
      <p:graphicFrame>
        <p:nvGraphicFramePr>
          <p:cNvPr id="4" name="Table 4">
            <a:extLst>
              <a:ext uri="{FF2B5EF4-FFF2-40B4-BE49-F238E27FC236}">
                <a16:creationId xmlns:a16="http://schemas.microsoft.com/office/drawing/2014/main" id="{D4A153C8-6430-E661-660E-041BC6122129}"/>
              </a:ext>
            </a:extLst>
          </p:cNvPr>
          <p:cNvGraphicFramePr>
            <a:graphicFrameLocks noGrp="1"/>
          </p:cNvGraphicFramePr>
          <p:nvPr>
            <p:ph idx="1"/>
            <p:extLst>
              <p:ext uri="{D42A27DB-BD31-4B8C-83A1-F6EECF244321}">
                <p14:modId xmlns:p14="http://schemas.microsoft.com/office/powerpoint/2010/main" val="3710244384"/>
              </p:ext>
            </p:extLst>
          </p:nvPr>
        </p:nvGraphicFramePr>
        <p:xfrm>
          <a:off x="253094" y="1370583"/>
          <a:ext cx="8499022" cy="4585821"/>
        </p:xfrm>
        <a:graphic>
          <a:graphicData uri="http://schemas.openxmlformats.org/drawingml/2006/table">
            <a:tbl>
              <a:tblPr firstRow="1" bandRow="1">
                <a:tableStyleId>{5940675A-B579-460E-94D1-54222C63F5DA}</a:tableStyleId>
              </a:tblPr>
              <a:tblGrid>
                <a:gridCol w="1518557">
                  <a:extLst>
                    <a:ext uri="{9D8B030D-6E8A-4147-A177-3AD203B41FA5}">
                      <a16:colId xmlns:a16="http://schemas.microsoft.com/office/drawing/2014/main" val="1771835969"/>
                    </a:ext>
                  </a:extLst>
                </a:gridCol>
                <a:gridCol w="739689">
                  <a:extLst>
                    <a:ext uri="{9D8B030D-6E8A-4147-A177-3AD203B41FA5}">
                      <a16:colId xmlns:a16="http://schemas.microsoft.com/office/drawing/2014/main" val="3948261537"/>
                    </a:ext>
                  </a:extLst>
                </a:gridCol>
                <a:gridCol w="6240776">
                  <a:extLst>
                    <a:ext uri="{9D8B030D-6E8A-4147-A177-3AD203B41FA5}">
                      <a16:colId xmlns:a16="http://schemas.microsoft.com/office/drawing/2014/main" val="2273356855"/>
                    </a:ext>
                  </a:extLst>
                </a:gridCol>
              </a:tblGrid>
              <a:tr h="343917">
                <a:tc>
                  <a:txBody>
                    <a:bodyPr/>
                    <a:lstStyle/>
                    <a:p>
                      <a:pPr algn="ctr">
                        <a:lnSpc>
                          <a:spcPct val="100000"/>
                        </a:lnSpc>
                      </a:pPr>
                      <a:r>
                        <a:rPr lang="en-US" sz="1500" b="1" dirty="0">
                          <a:latin typeface="Times New Roman" panose="02020603050405020304" pitchFamily="18" charset="0"/>
                          <a:cs typeface="Times New Roman" panose="02020603050405020304" pitchFamily="18" charset="0"/>
                        </a:rPr>
                        <a:t>Topic </a:t>
                      </a:r>
                    </a:p>
                  </a:txBody>
                  <a:tcPr marL="68580" marR="68580" marT="34290" marB="34290"/>
                </a:tc>
                <a:tc>
                  <a:txBody>
                    <a:bodyPr/>
                    <a:lstStyle/>
                    <a:p>
                      <a:pPr algn="ctr">
                        <a:lnSpc>
                          <a:spcPct val="100000"/>
                        </a:lnSpc>
                      </a:pPr>
                      <a:r>
                        <a:rPr lang="en-US" sz="1500" b="1" dirty="0">
                          <a:latin typeface="Times New Roman" panose="02020603050405020304" pitchFamily="18" charset="0"/>
                          <a:cs typeface="Times New Roman" panose="02020603050405020304" pitchFamily="18" charset="0"/>
                        </a:rPr>
                        <a:t>Item </a:t>
                      </a:r>
                    </a:p>
                  </a:txBody>
                  <a:tcPr marL="68580" marR="68580" marT="34290" marB="34290"/>
                </a:tc>
                <a:tc>
                  <a:txBody>
                    <a:bodyPr/>
                    <a:lstStyle/>
                    <a:p>
                      <a:pPr algn="ctr">
                        <a:lnSpc>
                          <a:spcPct val="100000"/>
                        </a:lnSpc>
                      </a:pPr>
                      <a:r>
                        <a:rPr lang="en-US" sz="1500" b="1" dirty="0">
                          <a:latin typeface="Times New Roman" panose="02020603050405020304" pitchFamily="18" charset="0"/>
                          <a:cs typeface="Times New Roman" panose="02020603050405020304" pitchFamily="18" charset="0"/>
                        </a:rPr>
                        <a:t>Checklist item</a:t>
                      </a:r>
                    </a:p>
                  </a:txBody>
                  <a:tcPr marL="68580" marR="68580" marT="34290" marB="34290"/>
                </a:tc>
                <a:extLst>
                  <a:ext uri="{0D108BD9-81ED-4DB2-BD59-A6C34878D82A}">
                    <a16:rowId xmlns:a16="http://schemas.microsoft.com/office/drawing/2014/main" val="3462012194"/>
                  </a:ext>
                </a:extLst>
              </a:tr>
              <a:tr h="356609">
                <a:tc>
                  <a:txBody>
                    <a:bodyPr/>
                    <a:lstStyle/>
                    <a:p>
                      <a:pPr>
                        <a:lnSpc>
                          <a:spcPct val="100000"/>
                        </a:lnSpc>
                      </a:pPr>
                      <a:r>
                        <a:rPr lang="en-US" sz="1600" dirty="0">
                          <a:latin typeface="Times New Roman" panose="02020603050405020304" pitchFamily="18" charset="0"/>
                          <a:cs typeface="Times New Roman" panose="02020603050405020304" pitchFamily="18" charset="0"/>
                        </a:rPr>
                        <a:t>Data base name</a:t>
                      </a:r>
                    </a:p>
                  </a:txBody>
                  <a:tcPr anchor="ctr"/>
                </a:tc>
                <a:tc>
                  <a:txBody>
                    <a:bodyPr/>
                    <a:lstStyle/>
                    <a:p>
                      <a:pPr algn="ctr">
                        <a:lnSpc>
                          <a:spcPct val="100000"/>
                        </a:lnSpc>
                      </a:pPr>
                      <a:r>
                        <a:rPr lang="en-US" sz="15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PubMed,</a:t>
                      </a:r>
                      <a:r>
                        <a:rPr lang="en-CA" sz="1500" baseline="0" dirty="0">
                          <a:solidFill>
                            <a:srgbClr val="000000"/>
                          </a:solidFill>
                          <a:latin typeface="Times New Roman" panose="02020603050405020304" pitchFamily="18" charset="0"/>
                          <a:ea typeface="Times New Roman" panose="02020603050405020304"/>
                          <a:cs typeface="Times New Roman" panose="02020603050405020304" pitchFamily="18" charset="0"/>
                        </a:rPr>
                        <a:t> IEEE, Elsevier, Research Gate, Google Scholar</a:t>
                      </a:r>
                      <a:endPar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3419019298"/>
                  </a:ext>
                </a:extLst>
              </a:tr>
              <a:tr h="297180">
                <a:tc>
                  <a:txBody>
                    <a:bodyPr/>
                    <a:lstStyle/>
                    <a:p>
                      <a:pPr>
                        <a:lnSpc>
                          <a:spcPct val="100000"/>
                        </a:lnSpc>
                      </a:pPr>
                      <a:r>
                        <a:rPr lang="en-US" sz="1600" dirty="0">
                          <a:latin typeface="Times New Roman" panose="02020603050405020304" pitchFamily="18" charset="0"/>
                          <a:cs typeface="Times New Roman" panose="02020603050405020304" pitchFamily="18" charset="0"/>
                        </a:rPr>
                        <a:t>Registries </a:t>
                      </a:r>
                    </a:p>
                  </a:txBody>
                  <a:tcPr anchor="ctr"/>
                </a:tc>
                <a:tc>
                  <a:txBody>
                    <a:bodyPr/>
                    <a:lstStyle/>
                    <a:p>
                      <a:pPr algn="ctr">
                        <a:lnSpc>
                          <a:spcPct val="100000"/>
                        </a:lnSpc>
                      </a:pPr>
                      <a:r>
                        <a:rPr lang="en-US" sz="1500" dirty="0">
                          <a:latin typeface="Times New Roman" panose="02020603050405020304" pitchFamily="18" charset="0"/>
                          <a:cs typeface="Times New Roman" panose="02020603050405020304" pitchFamily="18" charset="0"/>
                        </a:rPr>
                        <a:t>2</a:t>
                      </a:r>
                    </a:p>
                  </a:txBody>
                  <a:tcPr marL="68580" marR="68580" marT="34290" marB="34290" anchor="ctr"/>
                </a:tc>
                <a:tc>
                  <a:txBody>
                    <a:bodyPr/>
                    <a:lstStyle/>
                    <a:p>
                      <a:pPr algn="l">
                        <a:spcBef>
                          <a:spcPts val="600"/>
                        </a:spcBef>
                        <a:spcAft>
                          <a:spcPts val="600"/>
                        </a:spcAft>
                      </a:pPr>
                      <a:r>
                        <a:rPr lang="en-US" sz="1500" dirty="0">
                          <a:solidFill>
                            <a:schemeClr val="tx1"/>
                          </a:solidFill>
                          <a:latin typeface="Times New Roman" panose="02020603050405020304" pitchFamily="18" charset="0"/>
                          <a:cs typeface="Times New Roman" panose="02020603050405020304" pitchFamily="18" charset="0"/>
                        </a:rPr>
                        <a:t>N/A</a:t>
                      </a:r>
                      <a:endParaRPr lang="en-IN" sz="15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837907903"/>
                  </a:ext>
                </a:extLst>
              </a:tr>
              <a:tr h="577127">
                <a:tc>
                  <a:txBody>
                    <a:bodyPr/>
                    <a:lstStyle/>
                    <a:p>
                      <a:pPr>
                        <a:lnSpc>
                          <a:spcPct val="100000"/>
                        </a:lnSpc>
                      </a:pPr>
                      <a:r>
                        <a:rPr lang="en-US" sz="1600" dirty="0">
                          <a:latin typeface="Times New Roman" panose="02020603050405020304" pitchFamily="18" charset="0"/>
                          <a:cs typeface="Times New Roman" panose="02020603050405020304" pitchFamily="18" charset="0"/>
                        </a:rPr>
                        <a:t>MESH TERMS</a:t>
                      </a:r>
                    </a:p>
                  </a:txBody>
                  <a:tcPr anchor="ctr"/>
                </a:tc>
                <a:tc>
                  <a:txBody>
                    <a:bodyPr/>
                    <a:lstStyle/>
                    <a:p>
                      <a:pPr algn="ctr">
                        <a:lnSpc>
                          <a:spcPct val="100000"/>
                        </a:lnSpc>
                      </a:pPr>
                      <a:r>
                        <a:rPr lang="en-US" sz="1500" dirty="0">
                          <a:latin typeface="Times New Roman" panose="02020603050405020304" pitchFamily="18" charset="0"/>
                          <a:cs typeface="Times New Roman" panose="02020603050405020304" pitchFamily="18" charset="0"/>
                        </a:rPr>
                        <a:t>3</a:t>
                      </a:r>
                    </a:p>
                  </a:txBody>
                  <a:tcPr marL="68580" marR="68580" marT="34290" marB="3429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kern="1200" dirty="0">
                          <a:solidFill>
                            <a:srgbClr val="000000"/>
                          </a:solidFill>
                          <a:latin typeface="Times New Roman" panose="02020603050405020304" pitchFamily="18" charset="0"/>
                          <a:cs typeface="Times New Roman" panose="02020603050405020304" pitchFamily="18" charset="0"/>
                        </a:rPr>
                        <a:t>Sleep </a:t>
                      </a:r>
                      <a:r>
                        <a:rPr lang="en-IN" sz="1500" kern="1200" dirty="0" err="1">
                          <a:solidFill>
                            <a:srgbClr val="000000"/>
                          </a:solidFill>
                          <a:latin typeface="Times New Roman" panose="02020603050405020304" pitchFamily="18" charset="0"/>
                          <a:cs typeface="Times New Roman" panose="02020603050405020304" pitchFamily="18" charset="0"/>
                        </a:rPr>
                        <a:t>Apnea</a:t>
                      </a:r>
                      <a:r>
                        <a:rPr lang="en-IN" sz="1500" kern="1200" dirty="0">
                          <a:solidFill>
                            <a:srgbClr val="000000"/>
                          </a:solidFill>
                          <a:latin typeface="Times New Roman" panose="02020603050405020304" pitchFamily="18" charset="0"/>
                          <a:cs typeface="Times New Roman" panose="02020603050405020304" pitchFamily="18" charset="0"/>
                        </a:rPr>
                        <a:t> Syndromes, Obstructive Sleep </a:t>
                      </a:r>
                      <a:r>
                        <a:rPr lang="en-IN" sz="1500" kern="1200" dirty="0" err="1">
                          <a:solidFill>
                            <a:srgbClr val="000000"/>
                          </a:solidFill>
                          <a:latin typeface="Times New Roman" panose="02020603050405020304" pitchFamily="18" charset="0"/>
                          <a:cs typeface="Times New Roman" panose="02020603050405020304" pitchFamily="18" charset="0"/>
                        </a:rPr>
                        <a:t>Apnea</a:t>
                      </a:r>
                      <a:r>
                        <a:rPr lang="en-IN" sz="1500" kern="1200" dirty="0">
                          <a:solidFill>
                            <a:srgbClr val="000000"/>
                          </a:solidFill>
                          <a:latin typeface="Times New Roman" panose="02020603050405020304" pitchFamily="18" charset="0"/>
                          <a:cs typeface="Times New Roman" panose="02020603050405020304" pitchFamily="18" charset="0"/>
                        </a:rPr>
                        <a:t>, Machine Learning, Prediction Models, Sleep Disorders, Artificial Intelligence in Health.</a:t>
                      </a:r>
                      <a:endParaRPr lang="en-US" sz="1500" kern="120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34290" marB="34290"/>
                </a:tc>
                <a:extLst>
                  <a:ext uri="{0D108BD9-81ED-4DB2-BD59-A6C34878D82A}">
                    <a16:rowId xmlns:a16="http://schemas.microsoft.com/office/drawing/2014/main" val="4042267165"/>
                  </a:ext>
                </a:extLst>
              </a:tr>
              <a:tr h="573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00"/>
                          </a:solidFill>
                          <a:latin typeface="Times New Roman" panose="02020603050405020304" pitchFamily="18" charset="0"/>
                          <a:ea typeface="Times New Roman" panose="02020603050405020304"/>
                          <a:cs typeface="Times New Roman" panose="02020603050405020304" pitchFamily="18" charset="0"/>
                        </a:rPr>
                        <a:t>Search strategies</a:t>
                      </a:r>
                      <a:endPar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solidFill>
                            <a:srgbClr val="000000"/>
                          </a:solidFill>
                          <a:latin typeface="Times New Roman" panose="02020603050405020304" pitchFamily="18" charset="0"/>
                          <a:ea typeface="Times New Roman" panose="02020603050405020304"/>
                          <a:cs typeface="Times New Roman" panose="02020603050405020304" pitchFamily="18" charset="0"/>
                        </a:rPr>
                        <a:t>Searches were conducted across multiple databases such as PubMed, IEEE Xplore, Google Scholar, and Scopus.</a:t>
                      </a:r>
                      <a:endPar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2484024217"/>
                  </a:ext>
                </a:extLst>
              </a:tr>
              <a:tr h="754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00"/>
                          </a:solidFill>
                          <a:latin typeface="Times New Roman" panose="02020603050405020304" pitchFamily="18" charset="0"/>
                          <a:ea typeface="Times New Roman" panose="02020603050405020304"/>
                          <a:cs typeface="Times New Roman" panose="02020603050405020304" pitchFamily="18" charset="0"/>
                        </a:rPr>
                        <a:t>Selection process</a:t>
                      </a:r>
                      <a:endPar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solidFill>
                            <a:srgbClr val="000000"/>
                          </a:solidFill>
                          <a:latin typeface="Times New Roman" panose="02020603050405020304" pitchFamily="18" charset="0"/>
                          <a:ea typeface="Times New Roman" panose="02020603050405020304"/>
                          <a:cs typeface="Times New Roman" panose="02020603050405020304" pitchFamily="18" charset="0"/>
                        </a:rPr>
                        <a:t>Articles that specifically addressed sleep apnea prediction, used real-world datasets, or tested ML models with evaluation metrics like accuracy, AUC, or precision-recall curves.</a:t>
                      </a:r>
                      <a:endPar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686683759"/>
                  </a:ext>
                </a:extLst>
              </a:tr>
              <a:tr h="587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Limits and restrictions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Only studies published between 2013-2023 were included to ensure the use of modern ML techniques.</a:t>
                      </a:r>
                      <a:endParaRPr lang="en-IN" sz="15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4003904498"/>
                  </a:ext>
                </a:extLst>
              </a:tr>
              <a:tr h="525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rPr>
                        <a:t>Search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Studies include Machine Learning modern technology work and Sleep apnea disorders.</a:t>
                      </a:r>
                      <a:endParaRPr lang="en-US" sz="15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138798721"/>
                  </a:ext>
                </a:extLst>
              </a:tr>
              <a:tr h="525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rPr>
                        <a:t>Total records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8</a:t>
                      </a:r>
                    </a:p>
                  </a:txBody>
                  <a:tcPr marL="68580" marR="68580" marT="34290" marB="34290" anchor="ctr"/>
                </a:tc>
                <a:tc>
                  <a:txBody>
                    <a:bodyPr/>
                    <a:lstStyle/>
                    <a:p>
                      <a:pPr marL="0" marR="0">
                        <a:lnSpc>
                          <a:spcPct val="100000"/>
                        </a:lnSpc>
                        <a:spcBef>
                          <a:spcPts val="0"/>
                        </a:spcBef>
                        <a:spcAft>
                          <a:spcPts val="0"/>
                        </a:spcAft>
                      </a:pPr>
                      <a:r>
                        <a:rPr 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Journal articles, Research articles. A total of  </a:t>
                      </a:r>
                      <a:r>
                        <a:rPr lang="en-CA" sz="1500" b="1" dirty="0">
                          <a:solidFill>
                            <a:srgbClr val="000000"/>
                          </a:solidFill>
                          <a:latin typeface="Times New Roman" panose="02020603050405020304" pitchFamily="18" charset="0"/>
                          <a:ea typeface="Times New Roman" panose="02020603050405020304"/>
                          <a:cs typeface="Times New Roman" panose="02020603050405020304" pitchFamily="18" charset="0"/>
                        </a:rPr>
                        <a:t>20</a:t>
                      </a:r>
                      <a:r>
                        <a:rPr 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 literature is the part of the study. </a:t>
                      </a:r>
                    </a:p>
                  </a:txBody>
                  <a:tcPr marL="68580" marR="68580" marT="34290" marB="34290"/>
                </a:tc>
                <a:extLst>
                  <a:ext uri="{0D108BD9-81ED-4DB2-BD59-A6C34878D82A}">
                    <a16:rowId xmlns:a16="http://schemas.microsoft.com/office/drawing/2014/main" val="2075563150"/>
                  </a:ext>
                </a:extLst>
              </a:tr>
            </a:tbl>
          </a:graphicData>
        </a:graphic>
      </p:graphicFrame>
      <p:sp>
        <p:nvSpPr>
          <p:cNvPr id="3" name="Slide Number Placeholder 2">
            <a:extLst>
              <a:ext uri="{FF2B5EF4-FFF2-40B4-BE49-F238E27FC236}">
                <a16:creationId xmlns:a16="http://schemas.microsoft.com/office/drawing/2014/main" id="{5CD60742-85D2-7E4C-B52F-15285CA3BA9F}"/>
              </a:ext>
            </a:extLst>
          </p:cNvPr>
          <p:cNvSpPr>
            <a:spLocks noGrp="1"/>
          </p:cNvSpPr>
          <p:nvPr>
            <p:ph type="sldNum" sz="quarter" idx="12"/>
          </p:nvPr>
        </p:nvSpPr>
        <p:spPr/>
        <p:txBody>
          <a:bodyPr/>
          <a:lstStyle/>
          <a:p>
            <a:fld id="{E86EC999-44D2-4FF2-BD17-7A505A067AD1}" type="slidenum">
              <a:rPr lang="en-US" smtClean="0"/>
              <a:t>10</a:t>
            </a:fld>
            <a:endParaRPr lang="en-US"/>
          </a:p>
        </p:txBody>
      </p:sp>
    </p:spTree>
    <p:extLst>
      <p:ext uri="{BB962C8B-B14F-4D97-AF65-F5344CB8AC3E}">
        <p14:creationId xmlns:p14="http://schemas.microsoft.com/office/powerpoint/2010/main" val="78805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b="1" dirty="0">
                <a:latin typeface="Times New Roman" pitchFamily="18" charset="0"/>
                <a:cs typeface="Times New Roman" pitchFamily="18" charset="0"/>
              </a:rPr>
              <a:t>RESEARCH ARTICLES INCLUDED</a:t>
            </a:r>
            <a:endParaRPr lang="en-IN" sz="3200" b="1" dirty="0"/>
          </a:p>
        </p:txBody>
      </p:sp>
      <p:sp>
        <p:nvSpPr>
          <p:cNvPr id="3" name="Content Placeholder 2"/>
          <p:cNvSpPr>
            <a:spLocks noGrp="1"/>
          </p:cNvSpPr>
          <p:nvPr>
            <p:ph idx="1"/>
          </p:nvPr>
        </p:nvSpPr>
        <p:spPr>
          <a:xfrm>
            <a:off x="457200" y="827442"/>
            <a:ext cx="8229600" cy="4800600"/>
          </a:xfrm>
        </p:spPr>
        <p:txBody>
          <a:bodyPr>
            <a:normAutofit/>
          </a:bodyPr>
          <a:lstStyle/>
          <a:p>
            <a:pPr algn="just"/>
            <a:endParaRPr lang="en-US" sz="2000" dirty="0"/>
          </a:p>
          <a:p>
            <a:pPr algn="just"/>
            <a:endParaRPr lang="en-US" sz="2000" dirty="0"/>
          </a:p>
          <a:p>
            <a:pPr marL="0" indent="0" algn="just">
              <a:buNone/>
            </a:pP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5A411E0E-A0A4-2CBE-28BB-10A2309D8BAB}"/>
              </a:ext>
            </a:extLst>
          </p:cNvPr>
          <p:cNvGraphicFramePr>
            <a:graphicFrameLocks/>
          </p:cNvGraphicFramePr>
          <p:nvPr>
            <p:extLst>
              <p:ext uri="{D42A27DB-BD31-4B8C-83A1-F6EECF244321}">
                <p14:modId xmlns:p14="http://schemas.microsoft.com/office/powerpoint/2010/main" val="743249096"/>
              </p:ext>
            </p:extLst>
          </p:nvPr>
        </p:nvGraphicFramePr>
        <p:xfrm>
          <a:off x="990600" y="1295400"/>
          <a:ext cx="7848600" cy="2819397"/>
        </p:xfrm>
        <a:graphic>
          <a:graphicData uri="http://schemas.openxmlformats.org/drawingml/2006/table">
            <a:tbl>
              <a:tblPr firstRow="1" bandRow="1">
                <a:tableStyleId>{5940675A-B579-460E-94D1-54222C63F5DA}</a:tableStyleId>
              </a:tblPr>
              <a:tblGrid>
                <a:gridCol w="1692835">
                  <a:extLst>
                    <a:ext uri="{9D8B030D-6E8A-4147-A177-3AD203B41FA5}">
                      <a16:colId xmlns:a16="http://schemas.microsoft.com/office/drawing/2014/main" val="3421179851"/>
                    </a:ext>
                  </a:extLst>
                </a:gridCol>
                <a:gridCol w="3847354">
                  <a:extLst>
                    <a:ext uri="{9D8B030D-6E8A-4147-A177-3AD203B41FA5}">
                      <a16:colId xmlns:a16="http://schemas.microsoft.com/office/drawing/2014/main" val="303942493"/>
                    </a:ext>
                  </a:extLst>
                </a:gridCol>
                <a:gridCol w="2308411">
                  <a:extLst>
                    <a:ext uri="{9D8B030D-6E8A-4147-A177-3AD203B41FA5}">
                      <a16:colId xmlns:a16="http://schemas.microsoft.com/office/drawing/2014/main" val="2440243256"/>
                    </a:ext>
                  </a:extLst>
                </a:gridCol>
              </a:tblGrid>
              <a:tr h="402771">
                <a:tc>
                  <a:txBody>
                    <a:bodyPr/>
                    <a:lstStyle/>
                    <a:p>
                      <a:pPr algn="just"/>
                      <a:r>
                        <a:rPr lang="en-US" sz="2000" b="1" dirty="0">
                          <a:latin typeface="Times New Roman" panose="02020603050405020304" pitchFamily="18" charset="0"/>
                          <a:cs typeface="Times New Roman" panose="02020603050405020304" pitchFamily="18" charset="0"/>
                        </a:rPr>
                        <a:t>Sr. No</a:t>
                      </a:r>
                    </a:p>
                  </a:txBody>
                  <a:tcPr/>
                </a:tc>
                <a:tc>
                  <a:txBody>
                    <a:bodyPr/>
                    <a:lstStyle/>
                    <a:p>
                      <a:pPr algn="just"/>
                      <a:r>
                        <a:rPr lang="en-US" sz="2000" b="1" dirty="0">
                          <a:latin typeface="Times New Roman" panose="02020603050405020304" pitchFamily="18" charset="0"/>
                          <a:cs typeface="Times New Roman" panose="02020603050405020304" pitchFamily="18" charset="0"/>
                        </a:rPr>
                        <a:t>Type of article</a:t>
                      </a:r>
                    </a:p>
                  </a:txBody>
                  <a:tcPr/>
                </a:tc>
                <a:tc>
                  <a:txBody>
                    <a:bodyPr/>
                    <a:lstStyle/>
                    <a:p>
                      <a:pPr algn="just"/>
                      <a:r>
                        <a:rPr lang="en-US" sz="2000" b="1" dirty="0">
                          <a:latin typeface="Times New Roman" panose="02020603050405020304" pitchFamily="18" charset="0"/>
                          <a:cs typeface="Times New Roman" panose="02020603050405020304" pitchFamily="18" charset="0"/>
                        </a:rPr>
                        <a:t>Total </a:t>
                      </a:r>
                    </a:p>
                  </a:txBody>
                  <a:tcPr/>
                </a:tc>
                <a:extLst>
                  <a:ext uri="{0D108BD9-81ED-4DB2-BD59-A6C34878D82A}">
                    <a16:rowId xmlns:a16="http://schemas.microsoft.com/office/drawing/2014/main" val="1587291711"/>
                  </a:ext>
                </a:extLst>
              </a:tr>
              <a:tr h="402771">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effectLst/>
                          <a:latin typeface="Times New Roman" panose="02020603050405020304" pitchFamily="18" charset="0"/>
                          <a:cs typeface="Times New Roman" panose="02020603050405020304" pitchFamily="18" charset="0"/>
                        </a:rPr>
                        <a:t>Original Article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4077911811"/>
                  </a:ext>
                </a:extLst>
              </a:tr>
              <a:tr h="402771">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l"/>
                      <a:r>
                        <a:rPr lang="en-US" sz="2000" dirty="0">
                          <a:latin typeface="Times New Roman" panose="02020603050405020304" pitchFamily="18" charset="0"/>
                          <a:cs typeface="Times New Roman" panose="02020603050405020304" pitchFamily="18" charset="0"/>
                        </a:rPr>
                        <a:t>SR</a:t>
                      </a:r>
                      <a:r>
                        <a:rPr lang="en-US" sz="2000" baseline="0" dirty="0">
                          <a:latin typeface="Times New Roman" panose="02020603050405020304" pitchFamily="18" charset="0"/>
                          <a:cs typeface="Times New Roman" panose="02020603050405020304" pitchFamily="18" charset="0"/>
                        </a:rPr>
                        <a:t> &amp; MA</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2850817532"/>
                  </a:ext>
                </a:extLst>
              </a:tr>
              <a:tr h="402771">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l"/>
                      <a:r>
                        <a:rPr lang="en-US" sz="2000" dirty="0">
                          <a:latin typeface="Times New Roman" panose="02020603050405020304" pitchFamily="18" charset="0"/>
                          <a:cs typeface="Times New Roman" panose="02020603050405020304" pitchFamily="18" charset="0"/>
                        </a:rPr>
                        <a:t>RCT</a:t>
                      </a:r>
                    </a:p>
                  </a:txBody>
                  <a:tcPr/>
                </a:tc>
                <a:tc>
                  <a:txBody>
                    <a:bodyPr/>
                    <a:lstStyle/>
                    <a:p>
                      <a:pPr algn="ctr"/>
                      <a:r>
                        <a:rPr lang="en-US" sz="2000"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798185002"/>
                  </a:ext>
                </a:extLst>
              </a:tr>
              <a:tr h="402771">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l"/>
                      <a:r>
                        <a:rPr lang="en-US" sz="2000" dirty="0">
                          <a:latin typeface="Times New Roman" panose="02020603050405020304" pitchFamily="18" charset="0"/>
                          <a:cs typeface="Times New Roman" panose="02020603050405020304" pitchFamily="18" charset="0"/>
                        </a:rPr>
                        <a:t>Review</a:t>
                      </a:r>
                    </a:p>
                  </a:txBody>
                  <a:tcPr/>
                </a:tc>
                <a:tc>
                  <a:txBody>
                    <a:bodyPr/>
                    <a:lstStyle/>
                    <a:p>
                      <a:pPr algn="ctr"/>
                      <a:r>
                        <a:rPr lang="en-US" sz="2000" dirty="0">
                          <a:latin typeface="Times New Roman" panose="02020603050405020304" pitchFamily="18" charset="0"/>
                          <a:cs typeface="Times New Roman" panose="02020603050405020304" pitchFamily="18" charset="0"/>
                        </a:rPr>
                        <a:t>05</a:t>
                      </a:r>
                    </a:p>
                  </a:txBody>
                  <a:tcPr/>
                </a:tc>
                <a:extLst>
                  <a:ext uri="{0D108BD9-81ED-4DB2-BD59-A6C34878D82A}">
                    <a16:rowId xmlns:a16="http://schemas.microsoft.com/office/drawing/2014/main" val="3752306547"/>
                  </a:ext>
                </a:extLst>
              </a:tr>
              <a:tr h="402771">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l"/>
                      <a:r>
                        <a:rPr lang="en-US" sz="2000" dirty="0">
                          <a:latin typeface="Times New Roman" panose="02020603050405020304" pitchFamily="18" charset="0"/>
                          <a:cs typeface="Times New Roman" panose="02020603050405020304" pitchFamily="18" charset="0"/>
                        </a:rPr>
                        <a:t>Books</a:t>
                      </a:r>
                    </a:p>
                  </a:txBody>
                  <a:tcPr/>
                </a:tc>
                <a:tc>
                  <a:txBody>
                    <a:bodyPr/>
                    <a:lstStyle/>
                    <a:p>
                      <a:pPr algn="ctr"/>
                      <a:r>
                        <a:rPr lang="en-US" sz="2000" dirty="0">
                          <a:latin typeface="Times New Roman" panose="02020603050405020304" pitchFamily="18" charset="0"/>
                          <a:cs typeface="Times New Roman" panose="02020603050405020304" pitchFamily="18" charset="0"/>
                        </a:rPr>
                        <a:t>05</a:t>
                      </a:r>
                    </a:p>
                  </a:txBody>
                  <a:tcPr/>
                </a:tc>
                <a:extLst>
                  <a:ext uri="{0D108BD9-81ED-4DB2-BD59-A6C34878D82A}">
                    <a16:rowId xmlns:a16="http://schemas.microsoft.com/office/drawing/2014/main" val="2594466628"/>
                  </a:ext>
                </a:extLst>
              </a:tr>
              <a:tr h="40277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effectLst/>
                          <a:latin typeface="Times New Roman" panose="02020603050405020304" pitchFamily="18" charset="0"/>
                          <a:cs typeface="Times New Roman" panose="02020603050405020304" pitchFamily="18" charset="0"/>
                        </a:rPr>
                        <a:t>Grand Total</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Grand Total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43060557"/>
                  </a:ext>
                </a:extLst>
              </a:tr>
            </a:tbl>
          </a:graphicData>
        </a:graphic>
      </p:graphicFrame>
    </p:spTree>
    <p:extLst>
      <p:ext uri="{BB962C8B-B14F-4D97-AF65-F5344CB8AC3E}">
        <p14:creationId xmlns:p14="http://schemas.microsoft.com/office/powerpoint/2010/main" val="100607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graphicFrame>
        <p:nvGraphicFramePr>
          <p:cNvPr id="10" name="Content Placeholder 6"/>
          <p:cNvGraphicFramePr>
            <a:graphicFrameLocks/>
          </p:cNvGraphicFramePr>
          <p:nvPr>
            <p:extLst>
              <p:ext uri="{D42A27DB-BD31-4B8C-83A1-F6EECF244321}">
                <p14:modId xmlns:p14="http://schemas.microsoft.com/office/powerpoint/2010/main" val="3323942805"/>
              </p:ext>
            </p:extLst>
          </p:nvPr>
        </p:nvGraphicFramePr>
        <p:xfrm>
          <a:off x="358611" y="863218"/>
          <a:ext cx="8426777" cy="5882577"/>
        </p:xfrm>
        <a:graphic>
          <a:graphicData uri="http://schemas.openxmlformats.org/drawingml/2006/table">
            <a:tbl>
              <a:tblPr firstRow="1" bandRow="1">
                <a:tableStyleId>{5C22544A-7EE6-4342-B048-85BDC9FD1C3A}</a:tableStyleId>
              </a:tblPr>
              <a:tblGrid>
                <a:gridCol w="700722">
                  <a:extLst>
                    <a:ext uri="{9D8B030D-6E8A-4147-A177-3AD203B41FA5}">
                      <a16:colId xmlns:a16="http://schemas.microsoft.com/office/drawing/2014/main" val="20000"/>
                    </a:ext>
                  </a:extLst>
                </a:gridCol>
                <a:gridCol w="12650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041455">
                  <a:extLst>
                    <a:ext uri="{9D8B030D-6E8A-4147-A177-3AD203B41FA5}">
                      <a16:colId xmlns:a16="http://schemas.microsoft.com/office/drawing/2014/main" val="20004"/>
                    </a:ext>
                  </a:extLst>
                </a:gridCol>
              </a:tblGrid>
              <a:tr h="1027541">
                <a:tc>
                  <a:txBody>
                    <a:bodyPr/>
                    <a:lstStyle/>
                    <a:p>
                      <a:pPr algn="just">
                        <a:lnSpc>
                          <a:spcPct val="100000"/>
                        </a:lnSpc>
                      </a:pPr>
                      <a:r>
                        <a:rPr lang="en-US" sz="1600" dirty="0">
                          <a:latin typeface="Times New Roman" panose="02020603050405020304" pitchFamily="18" charset="0"/>
                          <a:cs typeface="Times New Roman" panose="02020603050405020304" pitchFamily="18" charset="0"/>
                        </a:rPr>
                        <a:t>S. No.</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Title of the Article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Author Year of publication</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Focus of Study, Design, Objectives , Method used and Sample size </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Findings of the study and their conclusions</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Remarks of the Scholar on limitations </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87396">
                <a:tc>
                  <a:txBody>
                    <a:bodyPr/>
                    <a:lstStyle/>
                    <a:p>
                      <a:pPr algn="just">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techniques to predict the Sleep disorders illness: a systematic review. 2023</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Estimating obstructive sleep apnea syndrome (OSAS) severity. Machine learning method Random Forest,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is used . Using a dataset of 4014 patients, excellent classification accuracy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Restricted by the quality and accessibility of the data, possible bias in the dataset, and the model's applicability to a wide range of demographics.</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Using a dataset of 4014 patients dataset, excellent classification accuracy for various severity criteria was attained.</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7396">
                <a:tc>
                  <a:txBody>
                    <a:bodyPr/>
                    <a:lstStyle/>
                    <a:p>
                      <a:pPr algn="just">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Recent progress in long-term sleep monitoring technology, 2023</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ECG signals to categorize sleep apnea. Here machine Learning is used.</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 variety of machine learning methods were used to extract characteristics from ECG data and obtain good accuracy rates.</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Certain features of sleep apnea may not be picked up by ECG signals, particularly when the condition is not accompanied by noticeable changes in heart rate.</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243255"/>
                  </a:ext>
                </a:extLst>
              </a:tr>
            </a:tbl>
          </a:graphicData>
        </a:graphic>
      </p:graphicFrame>
      <p:sp>
        <p:nvSpPr>
          <p:cNvPr id="8" name="Title 1">
            <a:extLst>
              <a:ext uri="{FF2B5EF4-FFF2-40B4-BE49-F238E27FC236}">
                <a16:creationId xmlns:a16="http://schemas.microsoft.com/office/drawing/2014/main" id="{B1150216-8A5E-44B4-A328-4DF61255FF71}"/>
              </a:ext>
            </a:extLst>
          </p:cNvPr>
          <p:cNvSpPr>
            <a:spLocks noGrp="1"/>
          </p:cNvSpPr>
          <p:nvPr>
            <p:ph type="title"/>
          </p:nvPr>
        </p:nvSpPr>
        <p:spPr>
          <a:xfrm>
            <a:off x="1143000" y="149494"/>
            <a:ext cx="7229006" cy="650528"/>
          </a:xfrm>
        </p:spPr>
        <p:txBody>
          <a:bodyPr>
            <a:normAutofit/>
          </a:bodyPr>
          <a:lstStyle/>
          <a:p>
            <a:pPr algn="ctr"/>
            <a:r>
              <a:rPr lang="en-US" sz="3600" b="1" dirty="0">
                <a:latin typeface="Times New Roman" panose="02020603050405020304" pitchFamily="18" charset="0"/>
                <a:cs typeface="Times New Roman" panose="02020603050405020304" pitchFamily="18" charset="0"/>
              </a:rPr>
              <a:t>KNOWLEDGE GAP</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77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dirty="0">
              <a:solidFill>
                <a:prstClr val="black">
                  <a:tint val="75000"/>
                </a:prstClr>
              </a:solidFill>
            </a:endParaRPr>
          </a:p>
        </p:txBody>
      </p:sp>
      <p:graphicFrame>
        <p:nvGraphicFramePr>
          <p:cNvPr id="10" name="Content Placeholder 6"/>
          <p:cNvGraphicFramePr>
            <a:graphicFrameLocks/>
          </p:cNvGraphicFramePr>
          <p:nvPr>
            <p:extLst>
              <p:ext uri="{D42A27DB-BD31-4B8C-83A1-F6EECF244321}">
                <p14:modId xmlns:p14="http://schemas.microsoft.com/office/powerpoint/2010/main" val="2380105177"/>
              </p:ext>
            </p:extLst>
          </p:nvPr>
        </p:nvGraphicFramePr>
        <p:xfrm>
          <a:off x="358611" y="863218"/>
          <a:ext cx="8426777" cy="5360734"/>
        </p:xfrm>
        <a:graphic>
          <a:graphicData uri="http://schemas.openxmlformats.org/drawingml/2006/table">
            <a:tbl>
              <a:tblPr firstRow="1" bandRow="1">
                <a:tableStyleId>{5C22544A-7EE6-4342-B048-85BDC9FD1C3A}</a:tableStyleId>
              </a:tblPr>
              <a:tblGrid>
                <a:gridCol w="700722">
                  <a:extLst>
                    <a:ext uri="{9D8B030D-6E8A-4147-A177-3AD203B41FA5}">
                      <a16:colId xmlns:a16="http://schemas.microsoft.com/office/drawing/2014/main" val="20000"/>
                    </a:ext>
                  </a:extLst>
                </a:gridCol>
                <a:gridCol w="12650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041455">
                  <a:extLst>
                    <a:ext uri="{9D8B030D-6E8A-4147-A177-3AD203B41FA5}">
                      <a16:colId xmlns:a16="http://schemas.microsoft.com/office/drawing/2014/main" val="20004"/>
                    </a:ext>
                  </a:extLst>
                </a:gridCol>
              </a:tblGrid>
              <a:tr h="1027541">
                <a:tc>
                  <a:txBody>
                    <a:bodyPr/>
                    <a:lstStyle/>
                    <a:p>
                      <a:pPr algn="just">
                        <a:lnSpc>
                          <a:spcPct val="100000"/>
                        </a:lnSpc>
                      </a:pPr>
                      <a:r>
                        <a:rPr lang="en-US" sz="1600" dirty="0">
                          <a:latin typeface="Times New Roman" panose="02020603050405020304" pitchFamily="18" charset="0"/>
                          <a:cs typeface="Times New Roman" panose="02020603050405020304" pitchFamily="18" charset="0"/>
                        </a:rPr>
                        <a:t>S. No.</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Title of the Article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Author Year of publication</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Focus of Study, Design, Objectives , Method used and Sample size </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Findings of the study and their conclusions</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Remarks of the Scholar on limitations </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87396">
                <a:tc>
                  <a:txBody>
                    <a:bodyPr/>
                    <a:lstStyle/>
                    <a:p>
                      <a:pPr algn="just">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Derivation and validation of a simple perioperative sleep apnea prediction score</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Utilizing wearable device data to predict sleep apnea. Deep Learning (CNNs)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It's possible that wearable technology won't record the entire spectrum of physiological data required for a precise diagnosis of sleep apnea.</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CNNs were used to evaluate smartwatch data, and encouraging outcomes were obtained.</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18601">
                <a:tc>
                  <a:txBody>
                    <a:bodyPr/>
                    <a:lstStyle/>
                    <a:p>
                      <a:pPr algn="just">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Neural network prediction of obstructive sleep apnea from clinical criteria</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Initial detection of sleep apnea. Support Vector Machines (SVM)</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Restricted by the quality and accessibility of the data, possible bias in the dataset, and the model's applicability </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lnSpc>
                          <a:spcPct val="107000"/>
                        </a:lnSpc>
                        <a:spcAft>
                          <a:spcPts val="800"/>
                        </a:spcAft>
                        <a:buFont typeface="Arial" panose="020B0604020202020204" pitchFamily="34" charset="0"/>
                        <a:buNone/>
                      </a:pPr>
                      <a:r>
                        <a:rPr lang="en-US"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created an SVM model using clinical and demographic data to forecast sleep apnea.</a:t>
                      </a:r>
                      <a:endParaRPr lang="en-IN" sz="1600" kern="1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243255"/>
                  </a:ext>
                </a:extLst>
              </a:tr>
            </a:tbl>
          </a:graphicData>
        </a:graphic>
      </p:graphicFrame>
      <p:sp>
        <p:nvSpPr>
          <p:cNvPr id="8" name="Title 1">
            <a:extLst>
              <a:ext uri="{FF2B5EF4-FFF2-40B4-BE49-F238E27FC236}">
                <a16:creationId xmlns:a16="http://schemas.microsoft.com/office/drawing/2014/main" id="{B1150216-8A5E-44B4-A328-4DF61255FF71}"/>
              </a:ext>
            </a:extLst>
          </p:cNvPr>
          <p:cNvSpPr>
            <a:spLocks noGrp="1"/>
          </p:cNvSpPr>
          <p:nvPr>
            <p:ph type="title"/>
          </p:nvPr>
        </p:nvSpPr>
        <p:spPr>
          <a:xfrm>
            <a:off x="1143000" y="149494"/>
            <a:ext cx="7229006" cy="650528"/>
          </a:xfrm>
        </p:spPr>
        <p:txBody>
          <a:bodyPr>
            <a:normAutofit/>
          </a:bodyPr>
          <a:lstStyle/>
          <a:p>
            <a:pPr algn="ctr"/>
            <a:r>
              <a:rPr lang="en-US" sz="3600" b="1" dirty="0">
                <a:latin typeface="Times New Roman" panose="02020603050405020304" pitchFamily="18" charset="0"/>
                <a:cs typeface="Times New Roman" panose="02020603050405020304" pitchFamily="18" charset="0"/>
              </a:rPr>
              <a:t>KNOWLEDGE GAP</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82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7" y="457214"/>
            <a:ext cx="8337967" cy="663575"/>
          </a:xfrm>
        </p:spPr>
        <p:txBody>
          <a:bodyPr>
            <a:normAutofit/>
          </a:bodyPr>
          <a:lstStyle/>
          <a:p>
            <a:r>
              <a:rPr lang="en-US" sz="3200" b="1" dirty="0">
                <a:latin typeface="Times New Roman" panose="02020603050405020304" pitchFamily="18" charset="0"/>
                <a:cs typeface="Times New Roman" panose="02020603050405020304" pitchFamily="18" charset="0"/>
              </a:rPr>
              <a:t>KNOWLEDGE GAP SUMMARY</a:t>
            </a:r>
            <a:endParaRPr lang="en-IN" sz="32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sp>
        <p:nvSpPr>
          <p:cNvPr id="4" name="Rectangle 3"/>
          <p:cNvSpPr/>
          <p:nvPr/>
        </p:nvSpPr>
        <p:spPr>
          <a:xfrm>
            <a:off x="323850" y="1219200"/>
            <a:ext cx="8496300" cy="4608569"/>
          </a:xfrm>
          <a:prstGeom prst="rect">
            <a:avLst/>
          </a:prstGeom>
        </p:spPr>
        <p:txBody>
          <a:bodyPr wrap="square">
            <a:spAutoFit/>
          </a:bodyPr>
          <a:lstStyle/>
          <a:p>
            <a:pPr marL="342900" indent="-342900" algn="just">
              <a:lnSpc>
                <a:spcPct val="150000"/>
              </a:lnSpc>
              <a:buFont typeface="+mj-lt"/>
              <a:buAutoNum type="arabicPeriod"/>
            </a:pPr>
            <a:r>
              <a:rPr lang="en-US" sz="22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Utilizing wearable device data to predict sleep apnea. Deep Learning (CNNs) [1-19] [22] [24]. created an SVM model using clinical and demographic data to forecast sleep apnea.</a:t>
            </a:r>
          </a:p>
          <a:p>
            <a:pPr marL="342900" indent="-342900" algn="just">
              <a:lnSpc>
                <a:spcPct val="150000"/>
              </a:lnSpc>
              <a:buFont typeface="+mj-lt"/>
              <a:buAutoNum type="arabicPeriod"/>
            </a:pPr>
            <a:r>
              <a:rPr lang="en-US" sz="22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variety of machine learning methods were used to extract characteristics from ECG data and obtain good accuracy rates.[3] [7-9] [11-13] [16-19]. Citation</a:t>
            </a:r>
          </a:p>
          <a:p>
            <a:pPr marL="342900" indent="-342900" algn="just">
              <a:lnSpc>
                <a:spcPct val="150000"/>
              </a:lnSpc>
              <a:buFont typeface="+mj-lt"/>
              <a:buAutoNum type="arabicPeriod"/>
            </a:pPr>
            <a:r>
              <a:rPr lang="en-US" sz="22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Restricted by the quality and accessibility of the data, possible bias in the dataset, and the model's applicability to a wide range of demographics.[1-25]. </a:t>
            </a:r>
            <a:endParaRPr lang="en-IN" sz="2200" kern="10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948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085" y="1264604"/>
            <a:ext cx="6092222" cy="402729"/>
          </a:xfrm>
        </p:spPr>
        <p:txBody>
          <a:bodyPr>
            <a:noAutofit/>
          </a:bodyPr>
          <a:lstStyle/>
          <a:p>
            <a:r>
              <a:rPr lang="en-US" sz="1800" b="1" dirty="0">
                <a:solidFill>
                  <a:srgbClr val="C00000"/>
                </a:solidFill>
                <a:latin typeface="Times New Roman" panose="02020603050405020304" pitchFamily="18" charset="0"/>
                <a:cs typeface="Times New Roman" panose="02020603050405020304" pitchFamily="18" charset="0"/>
              </a:rPr>
              <a:t>NATURE OF THE KNOWLEDGE GAP IDENTIFIED</a:t>
            </a:r>
            <a:endParaRPr lang="en-US" sz="1575"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7425" y="2443163"/>
            <a:ext cx="4629150" cy="2143125"/>
          </a:xfrm>
        </p:spPr>
        <p:txBody>
          <a:bodyPr>
            <a:normAutofit/>
          </a:bodyPr>
          <a:lstStyle/>
          <a:p>
            <a:pPr marL="0" indent="0">
              <a:buNone/>
            </a:pPr>
            <a:endParaRPr lang="en-US" sz="1350" dirty="0">
              <a:latin typeface="Times New Roman" pitchFamily="18" charset="0"/>
              <a:cs typeface="Times New Roman" pitchFamily="18" charset="0"/>
            </a:endParaRPr>
          </a:p>
          <a:p>
            <a:pPr marL="0" indent="0">
              <a:buNone/>
            </a:pPr>
            <a:endParaRPr lang="en-US" sz="1350" dirty="0">
              <a:latin typeface="Times New Roman" pitchFamily="18" charset="0"/>
              <a:cs typeface="Times New Roman" pitchFamily="18" charset="0"/>
            </a:endParaRPr>
          </a:p>
          <a:p>
            <a:pPr marL="0" indent="0">
              <a:buNone/>
            </a:pPr>
            <a:endParaRPr lang="en-US" sz="1350"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368028628"/>
              </p:ext>
            </p:extLst>
          </p:nvPr>
        </p:nvGraphicFramePr>
        <p:xfrm>
          <a:off x="917155" y="1943101"/>
          <a:ext cx="7188506" cy="3966211"/>
        </p:xfrm>
        <a:graphic>
          <a:graphicData uri="http://schemas.openxmlformats.org/drawingml/2006/table">
            <a:tbl>
              <a:tblPr firstRow="1" bandRow="1">
                <a:tableStyleId>{5940675A-B579-460E-94D1-54222C63F5DA}</a:tableStyleId>
              </a:tblPr>
              <a:tblGrid>
                <a:gridCol w="586648">
                  <a:extLst>
                    <a:ext uri="{9D8B030D-6E8A-4147-A177-3AD203B41FA5}">
                      <a16:colId xmlns:a16="http://schemas.microsoft.com/office/drawing/2014/main" val="1848637840"/>
                    </a:ext>
                  </a:extLst>
                </a:gridCol>
                <a:gridCol w="1925198">
                  <a:extLst>
                    <a:ext uri="{9D8B030D-6E8A-4147-A177-3AD203B41FA5}">
                      <a16:colId xmlns:a16="http://schemas.microsoft.com/office/drawing/2014/main" val="20000"/>
                    </a:ext>
                  </a:extLst>
                </a:gridCol>
                <a:gridCol w="4676660">
                  <a:extLst>
                    <a:ext uri="{9D8B030D-6E8A-4147-A177-3AD203B41FA5}">
                      <a16:colId xmlns:a16="http://schemas.microsoft.com/office/drawing/2014/main" val="20001"/>
                    </a:ext>
                  </a:extLst>
                </a:gridCol>
              </a:tblGrid>
              <a:tr h="502295">
                <a:tc>
                  <a:txBody>
                    <a:bodyPr/>
                    <a:lstStyle/>
                    <a:p>
                      <a:r>
                        <a:rPr lang="en-US" sz="1400" b="1" dirty="0">
                          <a:latin typeface="Times New Roman" panose="02020603050405020304" pitchFamily="18" charset="0"/>
                          <a:cs typeface="Times New Roman" panose="02020603050405020304" pitchFamily="18" charset="0"/>
                        </a:rPr>
                        <a:t>SN</a:t>
                      </a:r>
                    </a:p>
                  </a:txBody>
                  <a:tcPr marL="51435" marR="51435" marT="25718" marB="25718"/>
                </a:tc>
                <a:tc>
                  <a:txBody>
                    <a:bodyPr/>
                    <a:lstStyle/>
                    <a:p>
                      <a:r>
                        <a:rPr lang="en-US" sz="1400" b="1" dirty="0">
                          <a:latin typeface="Times New Roman" panose="02020603050405020304" pitchFamily="18" charset="0"/>
                          <a:cs typeface="Times New Roman" panose="02020603050405020304" pitchFamily="18" charset="0"/>
                        </a:rPr>
                        <a:t>Research Gap Types</a:t>
                      </a:r>
                    </a:p>
                  </a:txBody>
                  <a:tcPr marL="51435" marR="51435" marT="25718" marB="25718"/>
                </a:tc>
                <a:tc>
                  <a:txBody>
                    <a:bodyPr/>
                    <a:lstStyle/>
                    <a:p>
                      <a:r>
                        <a:rPr lang="en-US" sz="1400" b="1" dirty="0">
                          <a:latin typeface="Times New Roman" panose="02020603050405020304" pitchFamily="18" charset="0"/>
                          <a:cs typeface="Times New Roman" panose="02020603050405020304" pitchFamily="18" charset="0"/>
                        </a:rPr>
                        <a:t>Type of research gap used</a:t>
                      </a:r>
                    </a:p>
                  </a:txBody>
                  <a:tcPr marL="51435" marR="51435" marT="25718" marB="25718"/>
                </a:tc>
                <a:extLst>
                  <a:ext uri="{0D108BD9-81ED-4DB2-BD59-A6C34878D82A}">
                    <a16:rowId xmlns:a16="http://schemas.microsoft.com/office/drawing/2014/main" val="10000"/>
                  </a:ext>
                </a:extLst>
              </a:tr>
              <a:tr h="678804">
                <a:tc>
                  <a:txBody>
                    <a:bodyPr/>
                    <a:lstStyle/>
                    <a:p>
                      <a:r>
                        <a:rPr lang="en-US" sz="1400" dirty="0">
                          <a:latin typeface="Times New Roman" panose="02020603050405020304" pitchFamily="18" charset="0"/>
                          <a:cs typeface="Times New Roman" panose="02020603050405020304" pitchFamily="18" charset="0"/>
                        </a:rPr>
                        <a:t>1</a:t>
                      </a:r>
                    </a:p>
                  </a:txBody>
                  <a:tcPr marL="51435" marR="51435" marT="25718" marB="25718"/>
                </a:tc>
                <a:tc>
                  <a:txBody>
                    <a:bodyPr/>
                    <a:lstStyle/>
                    <a:p>
                      <a:r>
                        <a:rPr lang="en-US" sz="1400" dirty="0">
                          <a:latin typeface="Times New Roman" panose="02020603050405020304" pitchFamily="18" charset="0"/>
                          <a:cs typeface="Times New Roman" panose="02020603050405020304" pitchFamily="18" charset="0"/>
                        </a:rPr>
                        <a:t>Knowledge Gap</a:t>
                      </a:r>
                    </a:p>
                  </a:txBody>
                  <a:tcPr marL="51435" marR="51435" marT="25718" marB="2571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rgbClr val="000000"/>
                          </a:solidFill>
                          <a:latin typeface="Times New Roman" panose="02020603050405020304" pitchFamily="18" charset="0"/>
                          <a:ea typeface="+mn-ea"/>
                          <a:cs typeface="Times New Roman" panose="02020603050405020304" pitchFamily="18" charset="0"/>
                        </a:rPr>
                        <a:t>Most models operate on historical data and are not designed for real-time monitoring and prediction. </a:t>
                      </a:r>
                    </a:p>
                  </a:txBody>
                  <a:tcPr marL="51435" marR="51435" marT="25718" marB="25718"/>
                </a:tc>
                <a:extLst>
                  <a:ext uri="{0D108BD9-81ED-4DB2-BD59-A6C34878D82A}">
                    <a16:rowId xmlns:a16="http://schemas.microsoft.com/office/drawing/2014/main" val="10002"/>
                  </a:ext>
                </a:extLst>
              </a:tr>
              <a:tr h="76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2</a:t>
                      </a:r>
                    </a:p>
                  </a:txBody>
                  <a:tcPr marL="51435" marR="51435" marT="25718" marB="257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Methodological Gap</a:t>
                      </a:r>
                      <a:endParaRPr lang="en-US" sz="1400" dirty="0">
                        <a:solidFill>
                          <a:schemeClr val="tx1"/>
                        </a:solidFill>
                        <a:latin typeface="Times New Roman" panose="02020603050405020304" pitchFamily="18" charset="0"/>
                        <a:cs typeface="Times New Roman" panose="02020603050405020304" pitchFamily="18" charset="0"/>
                      </a:endParaRPr>
                    </a:p>
                  </a:txBody>
                  <a:tcPr marL="51435" marR="51435" marT="25718" marB="25718"/>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Many studies do not adequately validate their models across diverse datasets, leading to overfitting and poor generalization to unseen data.</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25718" marB="25718"/>
                </a:tc>
                <a:extLst>
                  <a:ext uri="{0D108BD9-81ED-4DB2-BD59-A6C34878D82A}">
                    <a16:rowId xmlns:a16="http://schemas.microsoft.com/office/drawing/2014/main" val="2545301307"/>
                  </a:ext>
                </a:extLst>
              </a:tr>
              <a:tr h="6686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Times New Roman" panose="02020603050405020304" pitchFamily="18" charset="0"/>
                          <a:cs typeface="Times New Roman" panose="02020603050405020304" pitchFamily="18" charset="0"/>
                        </a:rPr>
                        <a:t>3</a:t>
                      </a:r>
                    </a:p>
                  </a:txBody>
                  <a:tcPr marL="51435" marR="51435"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Practical</a:t>
                      </a:r>
                      <a:r>
                        <a:rPr lang="en-US" sz="1400" baseline="0" dirty="0">
                          <a:latin typeface="Times New Roman" panose="02020603050405020304" pitchFamily="18" charset="0"/>
                          <a:cs typeface="Times New Roman" panose="02020603050405020304" pitchFamily="18" charset="0"/>
                        </a:rPr>
                        <a:t> –knowledge Gap</a:t>
                      </a:r>
                      <a:endParaRPr lang="en-US" sz="1400" dirty="0">
                        <a:solidFill>
                          <a:srgbClr val="FF0000"/>
                        </a:solidFill>
                        <a:latin typeface="Times New Roman" panose="02020603050405020304" pitchFamily="18" charset="0"/>
                        <a:cs typeface="Times New Roman" panose="02020603050405020304" pitchFamily="18" charset="0"/>
                      </a:endParaRPr>
                    </a:p>
                  </a:txBody>
                  <a:tcPr marL="51435" marR="51435" marT="25718" marB="25718"/>
                </a:tc>
                <a:tc>
                  <a:txBody>
                    <a:bodyPr/>
                    <a:lstStyle/>
                    <a:p>
                      <a:pPr marL="0" indent="0" algn="just">
                        <a:buFontTx/>
                        <a:buNone/>
                      </a:pPr>
                      <a:r>
                        <a:rPr lang="en-US" sz="1400" dirty="0">
                          <a:solidFill>
                            <a:schemeClr val="tx1"/>
                          </a:solidFill>
                          <a:latin typeface="Times New Roman" panose="02020603050405020304" pitchFamily="18" charset="0"/>
                          <a:cs typeface="Times New Roman" panose="02020603050405020304" pitchFamily="18" charset="0"/>
                        </a:rPr>
                        <a:t>A significant practical knowledge gap in sleep apnea prediction using machine learning lies in the integration of diverse, real-world data sources. Most existing models rely on homogeneous datasets from clinical settings, limiting their applicability to varied demographics and lifestyles. </a:t>
                      </a:r>
                    </a:p>
                  </a:txBody>
                  <a:tcPr marL="51435" marR="51435" marT="25718" marB="25718"/>
                </a:tc>
                <a:extLst>
                  <a:ext uri="{0D108BD9-81ED-4DB2-BD59-A6C34878D82A}">
                    <a16:rowId xmlns:a16="http://schemas.microsoft.com/office/drawing/2014/main" val="2146585024"/>
                  </a:ext>
                </a:extLst>
              </a:tr>
              <a:tr h="6270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4</a:t>
                      </a:r>
                    </a:p>
                  </a:txBody>
                  <a:tcPr marL="51435" marR="51435"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Population Gap</a:t>
                      </a:r>
                      <a:endParaRPr lang="en-IN" sz="1400" dirty="0">
                        <a:latin typeface="Times New Roman" panose="02020603050405020304" pitchFamily="18" charset="0"/>
                        <a:cs typeface="Times New Roman" panose="02020603050405020304" pitchFamily="18" charset="0"/>
                      </a:endParaRPr>
                    </a:p>
                  </a:txBody>
                  <a:tcPr marL="51435" marR="51435" marT="25718" marB="25718"/>
                </a:tc>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The current body of research on sleep apnea prediction using machine learning often lacks diversity in study populations, primarily focusing on specific demographic groups such as middle-aged males or patients from urban healthcare settings.</a:t>
                      </a:r>
                    </a:p>
                  </a:txBody>
                  <a:tcPr marL="51435" marR="51435" marT="25718" marB="25718"/>
                </a:tc>
                <a:extLst>
                  <a:ext uri="{0D108BD9-81ED-4DB2-BD59-A6C34878D82A}">
                    <a16:rowId xmlns:a16="http://schemas.microsoft.com/office/drawing/2014/main" val="2743180059"/>
                  </a:ext>
                </a:extLst>
              </a:tr>
            </a:tbl>
          </a:graphicData>
        </a:graphic>
      </p:graphicFrame>
      <p:sp>
        <p:nvSpPr>
          <p:cNvPr id="4" name="Slide Number Placeholder 3">
            <a:extLst>
              <a:ext uri="{FF2B5EF4-FFF2-40B4-BE49-F238E27FC236}">
                <a16:creationId xmlns:a16="http://schemas.microsoft.com/office/drawing/2014/main" id="{F3F20541-34CF-1147-AAD0-B81BC2CE21F1}"/>
              </a:ext>
            </a:extLst>
          </p:cNvPr>
          <p:cNvSpPr>
            <a:spLocks noGrp="1"/>
          </p:cNvSpPr>
          <p:nvPr>
            <p:ph type="sldNum" sz="quarter" idx="12"/>
          </p:nvPr>
        </p:nvSpPr>
        <p:spPr/>
        <p:txBody>
          <a:bodyPr/>
          <a:lstStyle/>
          <a:p>
            <a:fld id="{E86EC999-44D2-4FF2-BD17-7A505A067AD1}" type="slidenum">
              <a:rPr lang="en-US" smtClean="0"/>
              <a:t>15</a:t>
            </a:fld>
            <a:endParaRPr lang="en-US"/>
          </a:p>
        </p:txBody>
      </p:sp>
    </p:spTree>
    <p:extLst>
      <p:ext uri="{BB962C8B-B14F-4D97-AF65-F5344CB8AC3E}">
        <p14:creationId xmlns:p14="http://schemas.microsoft.com/office/powerpoint/2010/main" val="296621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5043"/>
            <a:ext cx="8358186" cy="914400"/>
          </a:xfrm>
        </p:spPr>
        <p:txBody>
          <a:bodyPr>
            <a:normAutofit/>
          </a:bodyPr>
          <a:lstStyle/>
          <a:p>
            <a:r>
              <a:rPr lang="en-US" sz="3200" b="1" dirty="0">
                <a:latin typeface="Times New Roman" panose="02020603050405020304" pitchFamily="18" charset="0"/>
                <a:cs typeface="Times New Roman" panose="02020603050405020304" pitchFamily="18" charset="0"/>
              </a:rPr>
              <a:t>RESEARCH QUESTION</a:t>
            </a:r>
            <a:endParaRPr lang="en-US" sz="3200" dirty="0"/>
          </a:p>
        </p:txBody>
      </p:sp>
      <p:sp>
        <p:nvSpPr>
          <p:cNvPr id="10" name="TextBox 9"/>
          <p:cNvSpPr txBox="1"/>
          <p:nvPr/>
        </p:nvSpPr>
        <p:spPr>
          <a:xfrm>
            <a:off x="2971800" y="5725923"/>
            <a:ext cx="3581400" cy="1132077"/>
          </a:xfrm>
          <a:prstGeom prst="rect">
            <a:avLst/>
          </a:prstGeom>
          <a:noFill/>
        </p:spPr>
        <p:txBody>
          <a:bodyPr wrap="square" rtlCol="0">
            <a:spAutoFit/>
          </a:bodyPr>
          <a:lstStyle/>
          <a:p>
            <a:endParaRPr lang="en-US" dirty="0"/>
          </a:p>
        </p:txBody>
      </p:sp>
      <p:sp>
        <p:nvSpPr>
          <p:cNvPr id="9" name="Content Placeholder 8"/>
          <p:cNvSpPr>
            <a:spLocks noGrp="1"/>
          </p:cNvSpPr>
          <p:nvPr>
            <p:ph idx="1"/>
          </p:nvPr>
        </p:nvSpPr>
        <p:spPr>
          <a:xfrm>
            <a:off x="228600" y="1295400"/>
            <a:ext cx="8610600" cy="2971800"/>
          </a:xfrm>
        </p:spPr>
        <p:txBody>
          <a:bodyPr>
            <a:normAutofit/>
          </a:bodyPr>
          <a:lstStyle/>
          <a:p>
            <a:pPr lvl="1" algn="ctr">
              <a:lnSpc>
                <a:spcPct val="150000"/>
              </a:lnSpc>
              <a:buNone/>
            </a:pPr>
            <a:r>
              <a:rPr lang="en-US" sz="2400" dirty="0">
                <a:latin typeface="Times New Roman" pitchFamily="18" charset="0"/>
                <a:cs typeface="Times New Roman" pitchFamily="18" charset="0"/>
              </a:rPr>
              <a:t>How can machine learning algorithms be optimized to predict sleep apnea risk based on diverse demographic and lifestyle factors?</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71500" y="609600"/>
            <a:ext cx="8001000" cy="3016210"/>
          </a:xfrm>
          <a:prstGeom prst="rect">
            <a:avLst/>
          </a:prstGeom>
        </p:spPr>
        <p:txBody>
          <a:bodyPr wrap="square">
            <a:spAutoFit/>
          </a:bodyPr>
          <a:lstStyle/>
          <a:p>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AIM </a:t>
            </a:r>
          </a:p>
          <a:p>
            <a:endParaRPr lang="en-US" sz="3200" dirty="0">
              <a:latin typeface="Times New Roman" pitchFamily="18" charset="0"/>
              <a:cs typeface="Times New Roman" pitchFamily="18" charset="0"/>
            </a:endParaRPr>
          </a:p>
          <a:p>
            <a:pPr algn="ctr"/>
            <a:r>
              <a:rPr lang="en-US" sz="2400" dirty="0">
                <a:latin typeface="Times New Roman" panose="02020603050405020304" pitchFamily="18" charset="0"/>
                <a:cs typeface="Times New Roman" panose="02020603050405020304" pitchFamily="18" charset="0"/>
              </a:rPr>
              <a:t>The aim of this project is to develop a robust machine learning model for predicting sleep apnea risk by integrating diverse datasets, including clinical, lifestyle.</a:t>
            </a:r>
            <a:endParaRPr lang="en-US" sz="2400" b="1" dirty="0">
              <a:latin typeface="Times New Roman" panose="02020603050405020304" pitchFamily="18" charset="0"/>
              <a:cs typeface="Times New Roman" panose="02020603050405020304"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42722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IN" sz="3200" b="1" dirty="0">
                <a:latin typeface="Times New Roman" panose="02020603050405020304" pitchFamily="18" charset="0"/>
                <a:cs typeface="Times New Roman" panose="02020603050405020304" pitchFamily="18" charset="0"/>
              </a:rPr>
              <a:t>OBJECTIVES</a:t>
            </a:r>
          </a:p>
        </p:txBody>
      </p:sp>
      <p:sp>
        <p:nvSpPr>
          <p:cNvPr id="5" name="Rectangle 4">
            <a:extLst>
              <a:ext uri="{FF2B5EF4-FFF2-40B4-BE49-F238E27FC236}">
                <a16:creationId xmlns:a16="http://schemas.microsoft.com/office/drawing/2014/main" id="{8527A9F0-21AE-4FC4-BA4D-D2845A13C4B0}"/>
              </a:ext>
            </a:extLst>
          </p:cNvPr>
          <p:cNvSpPr/>
          <p:nvPr/>
        </p:nvSpPr>
        <p:spPr>
          <a:xfrm>
            <a:off x="475328" y="1600200"/>
            <a:ext cx="8193344" cy="3046988"/>
          </a:xfrm>
          <a:prstGeom prst="rect">
            <a:avLst/>
          </a:prstGeom>
        </p:spPr>
        <p:txBody>
          <a:bodyPr wrap="square">
            <a:spAutoFit/>
          </a:bodyPr>
          <a:lstStyle/>
          <a:p>
            <a:pPr marL="457200" indent="-457200" algn="just">
              <a:buFont typeface="+mj-lt"/>
              <a:buAutoNum type="arabicPeriod"/>
            </a:pPr>
            <a:r>
              <a:rPr lang="en-US" sz="2400" kern="0" dirty="0">
                <a:solidFill>
                  <a:prstClr val="black"/>
                </a:solidFill>
                <a:latin typeface="Times New Roman" panose="02020603050405020304" pitchFamily="18" charset="0"/>
              </a:rPr>
              <a:t>To collect and integrate diverse datasets, including clinical records , and lifestyle factors, to create a comprehensive database for model training. </a:t>
            </a:r>
          </a:p>
          <a:p>
            <a:pPr marL="457200" indent="-457200" algn="just">
              <a:buFont typeface="+mj-lt"/>
              <a:buAutoNum type="arabicPeriod"/>
            </a:pPr>
            <a:endParaRPr lang="en-US" sz="2400" kern="0" dirty="0">
              <a:solidFill>
                <a:prstClr val="black"/>
              </a:solidFill>
              <a:latin typeface="Times New Roman" panose="02020603050405020304" pitchFamily="18" charset="0"/>
            </a:endParaRPr>
          </a:p>
          <a:p>
            <a:pPr marL="457200" indent="-457200" algn="just">
              <a:buFont typeface="+mj-lt"/>
              <a:buAutoNum type="arabicPeriod"/>
            </a:pPr>
            <a:r>
              <a:rPr lang="en-US" sz="2400" kern="0" dirty="0">
                <a:solidFill>
                  <a:prstClr val="black"/>
                </a:solidFill>
                <a:latin typeface="Times New Roman" panose="02020603050405020304" pitchFamily="18" charset="0"/>
              </a:rPr>
              <a:t>To identify and select the most significant features that contribute to sleep apnea prediction, focusing on clinical indicators, and lifestyle habits.</a:t>
            </a:r>
          </a:p>
          <a:p>
            <a:pPr marL="457200" indent="-457200" algn="just">
              <a:buFont typeface="+mj-lt"/>
              <a:buAutoNum type="arabicPeriod"/>
            </a:pPr>
            <a:endParaRPr lang="en-US" sz="2400" kern="0" dirty="0">
              <a:solidFill>
                <a:prstClr val="black"/>
              </a:solidFill>
              <a:latin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92257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51514"/>
            <a:ext cx="7848600" cy="868362"/>
          </a:xfrm>
        </p:spPr>
        <p:txBody>
          <a:bodyPr>
            <a:normAutofit/>
          </a:bodyPr>
          <a:lstStyle/>
          <a:p>
            <a:r>
              <a:rPr lang="en-US" sz="3200" b="1" dirty="0">
                <a:latin typeface="Times New Roman" pitchFamily="18" charset="0"/>
                <a:cs typeface="Times New Roman" pitchFamily="18" charset="0"/>
              </a:rPr>
              <a:t>Methodology &amp; Flowchart</a:t>
            </a:r>
          </a:p>
        </p:txBody>
      </p:sp>
      <p:grpSp>
        <p:nvGrpSpPr>
          <p:cNvPr id="55" name="Group 54">
            <a:extLst>
              <a:ext uri="{FF2B5EF4-FFF2-40B4-BE49-F238E27FC236}">
                <a16:creationId xmlns:a16="http://schemas.microsoft.com/office/drawing/2014/main" id="{96FC5C59-7D94-8132-1DBD-92F6C0B0167D}"/>
              </a:ext>
            </a:extLst>
          </p:cNvPr>
          <p:cNvGrpSpPr/>
          <p:nvPr/>
        </p:nvGrpSpPr>
        <p:grpSpPr>
          <a:xfrm>
            <a:off x="381000" y="923138"/>
            <a:ext cx="8591037" cy="5011724"/>
            <a:chOff x="228600" y="944533"/>
            <a:chExt cx="8591037" cy="5011724"/>
          </a:xfrm>
        </p:grpSpPr>
        <p:sp>
          <p:nvSpPr>
            <p:cNvPr id="3" name="Rectangle: Rounded Corners 2">
              <a:extLst>
                <a:ext uri="{FF2B5EF4-FFF2-40B4-BE49-F238E27FC236}">
                  <a16:creationId xmlns:a16="http://schemas.microsoft.com/office/drawing/2014/main" id="{EBCEE39A-A5AD-D7B7-8E7D-D3A46D166C6F}"/>
                </a:ext>
              </a:extLst>
            </p:cNvPr>
            <p:cNvSpPr/>
            <p:nvPr/>
          </p:nvSpPr>
          <p:spPr>
            <a:xfrm>
              <a:off x="1066795" y="944533"/>
              <a:ext cx="838202" cy="3777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Start</a:t>
              </a:r>
              <a:r>
                <a:rPr lang="en-US">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8CBEE60-A927-5619-1219-26867506F311}"/>
                </a:ext>
              </a:extLst>
            </p:cNvPr>
            <p:cNvCxnSpPr>
              <a:cxnSpLocks/>
              <a:stCxn id="3" idx="2"/>
            </p:cNvCxnSpPr>
            <p:nvPr/>
          </p:nvCxnSpPr>
          <p:spPr>
            <a:xfrm>
              <a:off x="1485896" y="1322291"/>
              <a:ext cx="2" cy="425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7B62A66-B353-9EA7-379E-01AE50AF9BC9}"/>
                </a:ext>
              </a:extLst>
            </p:cNvPr>
            <p:cNvSpPr/>
            <p:nvPr/>
          </p:nvSpPr>
          <p:spPr>
            <a:xfrm>
              <a:off x="649315" y="1734440"/>
              <a:ext cx="1673155" cy="321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Data Collection</a:t>
              </a: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825A8AD-DB18-A37B-9B6A-245B5AD94D62}"/>
                </a:ext>
              </a:extLst>
            </p:cNvPr>
            <p:cNvSpPr/>
            <p:nvPr/>
          </p:nvSpPr>
          <p:spPr>
            <a:xfrm>
              <a:off x="758746" y="2394815"/>
              <a:ext cx="1454291" cy="5375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Data Pre-processing</a:t>
              </a:r>
              <a:endParaRPr lang="en-IN" sz="16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CC95380B-27C0-436A-A678-0D85F8C14042}"/>
                </a:ext>
              </a:extLst>
            </p:cNvPr>
            <p:cNvCxnSpPr>
              <a:cxnSpLocks/>
            </p:cNvCxnSpPr>
            <p:nvPr/>
          </p:nvCxnSpPr>
          <p:spPr>
            <a:xfrm>
              <a:off x="1485892" y="2109359"/>
              <a:ext cx="2"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E1958F5-84B1-D0F7-2C62-96A26AC542D7}"/>
                </a:ext>
              </a:extLst>
            </p:cNvPr>
            <p:cNvCxnSpPr>
              <a:cxnSpLocks/>
            </p:cNvCxnSpPr>
            <p:nvPr/>
          </p:nvCxnSpPr>
          <p:spPr>
            <a:xfrm>
              <a:off x="1453461" y="2894888"/>
              <a:ext cx="2"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4088EA44-2AE4-BE9C-9990-46F436098B6C}"/>
                </a:ext>
              </a:extLst>
            </p:cNvPr>
            <p:cNvSpPr/>
            <p:nvPr/>
          </p:nvSpPr>
          <p:spPr>
            <a:xfrm>
              <a:off x="665120" y="3219753"/>
              <a:ext cx="1641543" cy="537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Model Selection and Training</a:t>
              </a:r>
              <a:endParaRPr lang="en-IN" sz="16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F58090B3-E86F-D006-F00D-61DF53317E61}"/>
                </a:ext>
              </a:extLst>
            </p:cNvPr>
            <p:cNvCxnSpPr>
              <a:cxnSpLocks/>
            </p:cNvCxnSpPr>
            <p:nvPr/>
          </p:nvCxnSpPr>
          <p:spPr>
            <a:xfrm>
              <a:off x="1453461" y="3751479"/>
              <a:ext cx="2"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Parallelogram 14">
              <a:extLst>
                <a:ext uri="{FF2B5EF4-FFF2-40B4-BE49-F238E27FC236}">
                  <a16:creationId xmlns:a16="http://schemas.microsoft.com/office/drawing/2014/main" id="{5396E726-8F90-56D7-6FAA-53872EAC5BE2}"/>
                </a:ext>
              </a:extLst>
            </p:cNvPr>
            <p:cNvSpPr/>
            <p:nvPr/>
          </p:nvSpPr>
          <p:spPr>
            <a:xfrm>
              <a:off x="228600" y="4062729"/>
              <a:ext cx="2666996" cy="1050551"/>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Calculating Model Accuracy and printing classification report</a:t>
              </a:r>
              <a:endParaRPr lang="en-IN" sz="1600" dirty="0">
                <a:latin typeface="Times New Roman" panose="02020603050405020304" pitchFamily="18" charset="0"/>
                <a:cs typeface="Times New Roman" panose="02020603050405020304" pitchFamily="18" charset="0"/>
              </a:endParaRPr>
            </a:p>
          </p:txBody>
        </p:sp>
        <p:sp>
          <p:nvSpPr>
            <p:cNvPr id="17" name="Diamond 16">
              <a:extLst>
                <a:ext uri="{FF2B5EF4-FFF2-40B4-BE49-F238E27FC236}">
                  <a16:creationId xmlns:a16="http://schemas.microsoft.com/office/drawing/2014/main" id="{8BE06BC7-1C20-6C7A-A5D4-3C739A148157}"/>
                </a:ext>
              </a:extLst>
            </p:cNvPr>
            <p:cNvSpPr/>
            <p:nvPr/>
          </p:nvSpPr>
          <p:spPr>
            <a:xfrm>
              <a:off x="3200398" y="4036505"/>
              <a:ext cx="3657604" cy="69629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prediction[0] == 0</a:t>
              </a:r>
              <a:endParaRPr lang="en-IN" sz="1600"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65FEED9E-E6F4-87A2-8963-0B2AAEF14603}"/>
                </a:ext>
              </a:extLst>
            </p:cNvPr>
            <p:cNvCxnSpPr>
              <a:cxnSpLocks/>
            </p:cNvCxnSpPr>
            <p:nvPr/>
          </p:nvCxnSpPr>
          <p:spPr>
            <a:xfrm>
              <a:off x="1453461" y="5119730"/>
              <a:ext cx="2"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330C35E8-AD40-8A4F-3598-5E106D2D5B71}"/>
                </a:ext>
              </a:extLst>
            </p:cNvPr>
            <p:cNvSpPr/>
            <p:nvPr/>
          </p:nvSpPr>
          <p:spPr>
            <a:xfrm>
              <a:off x="665119" y="5418688"/>
              <a:ext cx="1641543" cy="537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Dumping model in pickle file</a:t>
              </a:r>
              <a:endParaRPr lang="en-IN" sz="1600"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C3A8AB3E-4CF1-DC1E-DC7E-130B6506685A}"/>
                </a:ext>
              </a:extLst>
            </p:cNvPr>
            <p:cNvCxnSpPr>
              <a:cxnSpLocks/>
              <a:stCxn id="20" idx="3"/>
              <a:endCxn id="27" idx="1"/>
            </p:cNvCxnSpPr>
            <p:nvPr/>
          </p:nvCxnSpPr>
          <p:spPr>
            <a:xfrm>
              <a:off x="2306662" y="5687472"/>
              <a:ext cx="20038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AF8FD90-383F-E012-D7AA-35DA4FF97DF6}"/>
                </a:ext>
              </a:extLst>
            </p:cNvPr>
            <p:cNvSpPr/>
            <p:nvPr/>
          </p:nvSpPr>
          <p:spPr>
            <a:xfrm>
              <a:off x="4310465" y="5418688"/>
              <a:ext cx="1752600" cy="53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Give the input to streamlit website</a:t>
              </a:r>
              <a:endParaRPr lang="en-IN" sz="16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EA11988E-587B-217D-B4D1-AF90DE799D7D}"/>
                </a:ext>
              </a:extLst>
            </p:cNvPr>
            <p:cNvCxnSpPr/>
            <p:nvPr/>
          </p:nvCxnSpPr>
          <p:spPr>
            <a:xfrm flipV="1">
              <a:off x="5029200" y="4743197"/>
              <a:ext cx="0" cy="675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F363BBD-69E3-DBCA-97A6-A78CA2D45285}"/>
                </a:ext>
              </a:extLst>
            </p:cNvPr>
            <p:cNvCxnSpPr>
              <a:stCxn id="17" idx="0"/>
            </p:cNvCxnSpPr>
            <p:nvPr/>
          </p:nvCxnSpPr>
          <p:spPr>
            <a:xfrm flipV="1">
              <a:off x="5029200" y="3488537"/>
              <a:ext cx="0" cy="547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8C48BEC-E100-1515-3566-C503C9050432}"/>
                </a:ext>
              </a:extLst>
            </p:cNvPr>
            <p:cNvCxnSpPr>
              <a:stCxn id="17" idx="3"/>
            </p:cNvCxnSpPr>
            <p:nvPr/>
          </p:nvCxnSpPr>
          <p:spPr>
            <a:xfrm>
              <a:off x="6858002" y="4384651"/>
              <a:ext cx="6095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Parallelogram 40">
              <a:extLst>
                <a:ext uri="{FF2B5EF4-FFF2-40B4-BE49-F238E27FC236}">
                  <a16:creationId xmlns:a16="http://schemas.microsoft.com/office/drawing/2014/main" id="{6F5FED19-60F0-5BEC-6098-92CD63D82755}"/>
                </a:ext>
              </a:extLst>
            </p:cNvPr>
            <p:cNvSpPr/>
            <p:nvPr/>
          </p:nvSpPr>
          <p:spPr>
            <a:xfrm>
              <a:off x="3809999" y="2555289"/>
              <a:ext cx="2531067" cy="108477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You are suffering from sleep apnea, please concern with Doctor </a:t>
              </a:r>
              <a:r>
                <a:rPr lang="en-US" sz="1600">
                  <a:latin typeface="Times New Roman" panose="02020603050405020304" pitchFamily="18" charset="0"/>
                  <a:cs typeface="Times New Roman" panose="02020603050405020304" pitchFamily="18" charset="0"/>
                  <a:sym typeface="Wingdings" panose="05000000000000000000" pitchFamily="2" charset="2"/>
                </a:rPr>
                <a:t></a:t>
              </a:r>
              <a:endParaRPr lang="en-IN" sz="1600" dirty="0">
                <a:latin typeface="Times New Roman" panose="02020603050405020304" pitchFamily="18" charset="0"/>
                <a:cs typeface="Times New Roman" panose="02020603050405020304" pitchFamily="18" charset="0"/>
              </a:endParaRPr>
            </a:p>
          </p:txBody>
        </p:sp>
        <p:sp>
          <p:nvSpPr>
            <p:cNvPr id="43" name="Parallelogram 42">
              <a:extLst>
                <a:ext uri="{FF2B5EF4-FFF2-40B4-BE49-F238E27FC236}">
                  <a16:creationId xmlns:a16="http://schemas.microsoft.com/office/drawing/2014/main" id="{A5DD560A-CB0A-4546-32A7-72963E5C6C97}"/>
                </a:ext>
              </a:extLst>
            </p:cNvPr>
            <p:cNvSpPr/>
            <p:nvPr/>
          </p:nvSpPr>
          <p:spPr>
            <a:xfrm>
              <a:off x="7365345" y="3978936"/>
              <a:ext cx="1454292" cy="86836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You are Healthy </a:t>
              </a:r>
              <a:r>
                <a:rPr lang="en-US" sz="1600">
                  <a:latin typeface="Times New Roman" panose="02020603050405020304" pitchFamily="18" charset="0"/>
                  <a:cs typeface="Times New Roman" panose="02020603050405020304" pitchFamily="18" charset="0"/>
                  <a:sym typeface="Wingdings" panose="05000000000000000000" pitchFamily="2" charset="2"/>
                </a:rPr>
                <a:t></a:t>
              </a:r>
              <a:endParaRPr lang="en-IN" sz="1600" dirty="0">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11C613F0-D436-32AB-4C74-A0C99F0B394C}"/>
                </a:ext>
              </a:extLst>
            </p:cNvPr>
            <p:cNvSpPr/>
            <p:nvPr/>
          </p:nvSpPr>
          <p:spPr>
            <a:xfrm>
              <a:off x="4656432" y="1593974"/>
              <a:ext cx="838202" cy="3777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End</a:t>
              </a:r>
              <a:r>
                <a:rPr lang="en-US">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0717BF78-2AA3-9689-375A-7FF1D1C53E6F}"/>
                </a:ext>
              </a:extLst>
            </p:cNvPr>
            <p:cNvCxnSpPr>
              <a:stCxn id="41" idx="0"/>
              <a:endCxn id="44" idx="2"/>
            </p:cNvCxnSpPr>
            <p:nvPr/>
          </p:nvCxnSpPr>
          <p:spPr>
            <a:xfrm flipV="1">
              <a:off x="5075533" y="1971732"/>
              <a:ext cx="0" cy="583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D0B721D1-D9D1-23B9-0D9C-06B5ABD885CC}"/>
                </a:ext>
              </a:extLst>
            </p:cNvPr>
            <p:cNvSpPr txBox="1"/>
            <p:nvPr/>
          </p:nvSpPr>
          <p:spPr>
            <a:xfrm>
              <a:off x="5334003" y="3709729"/>
              <a:ext cx="98543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79D2E6FB-A99A-8DC7-2658-6CEE5C247F60}"/>
                </a:ext>
              </a:extLst>
            </p:cNvPr>
            <p:cNvSpPr txBox="1"/>
            <p:nvPr/>
          </p:nvSpPr>
          <p:spPr>
            <a:xfrm>
              <a:off x="6974883" y="3978006"/>
              <a:ext cx="985433"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p:txBody>
        </p:sp>
      </p:grpSp>
      <p:sp>
        <p:nvSpPr>
          <p:cNvPr id="56" name="Rectangle 55">
            <a:extLst>
              <a:ext uri="{FF2B5EF4-FFF2-40B4-BE49-F238E27FC236}">
                <a16:creationId xmlns:a16="http://schemas.microsoft.com/office/drawing/2014/main" id="{6CC3416C-896F-E75D-C43E-C38A21798D13}"/>
              </a:ext>
            </a:extLst>
          </p:cNvPr>
          <p:cNvSpPr/>
          <p:nvPr/>
        </p:nvSpPr>
        <p:spPr>
          <a:xfrm>
            <a:off x="3810000" y="6358324"/>
            <a:ext cx="8193344" cy="400110"/>
          </a:xfrm>
          <a:prstGeom prst="rect">
            <a:avLst/>
          </a:prstGeom>
        </p:spPr>
        <p:txBody>
          <a:bodyPr wrap="square">
            <a:spAutoFit/>
          </a:bodyPr>
          <a:lstStyle/>
          <a:p>
            <a:pPr algn="just"/>
            <a:r>
              <a:rPr lang="en-US" sz="2000" kern="0" dirty="0">
                <a:solidFill>
                  <a:prstClr val="black"/>
                </a:solidFill>
                <a:highlight>
                  <a:srgbClr val="FFFF00"/>
                </a:highlight>
                <a:latin typeface="Times New Roman" panose="02020603050405020304" pitchFamily="18" charset="0"/>
              </a:rPr>
              <a:t>Flowchart </a:t>
            </a:r>
          </a:p>
        </p:txBody>
      </p:sp>
      <p:cxnSp>
        <p:nvCxnSpPr>
          <p:cNvPr id="18" name="Connector: Elbow 17">
            <a:extLst>
              <a:ext uri="{FF2B5EF4-FFF2-40B4-BE49-F238E27FC236}">
                <a16:creationId xmlns:a16="http://schemas.microsoft.com/office/drawing/2014/main" id="{DE919C93-2E60-B93F-18DE-21BD59F19FA3}"/>
              </a:ext>
            </a:extLst>
          </p:cNvPr>
          <p:cNvCxnSpPr>
            <a:cxnSpLocks/>
            <a:stCxn id="27" idx="3"/>
          </p:cNvCxnSpPr>
          <p:nvPr/>
        </p:nvCxnSpPr>
        <p:spPr>
          <a:xfrm flipH="1">
            <a:off x="3581400" y="5666078"/>
            <a:ext cx="2634065" cy="30334"/>
          </a:xfrm>
          <a:prstGeom prst="bentConnector5">
            <a:avLst>
              <a:gd name="adj1" fmla="val -8679"/>
              <a:gd name="adj2" fmla="val 1639695"/>
              <a:gd name="adj3" fmla="val 99517"/>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70C82B32-097A-D0A5-4CA2-DD66A4B615BF}"/>
              </a:ext>
            </a:extLst>
          </p:cNvPr>
          <p:cNvSpPr txBox="1"/>
          <p:nvPr/>
        </p:nvSpPr>
        <p:spPr>
          <a:xfrm>
            <a:off x="6493466" y="5744880"/>
            <a:ext cx="1024279" cy="338554"/>
          </a:xfrm>
          <a:prstGeom prst="rect">
            <a:avLst/>
          </a:prstGeom>
          <a:noFill/>
        </p:spPr>
        <p:txBody>
          <a:bodyPr wrap="square" rtlCol="0">
            <a:spAutoFit/>
          </a:bodyPr>
          <a:lstStyle/>
          <a:p>
            <a:r>
              <a:rPr lang="en-US" sz="1600" dirty="0"/>
              <a:t>Error</a:t>
            </a:r>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with medium confidence">
            <a:extLst>
              <a:ext uri="{FF2B5EF4-FFF2-40B4-BE49-F238E27FC236}">
                <a16:creationId xmlns:a16="http://schemas.microsoft.com/office/drawing/2014/main" id="{446F3FDE-D180-F0E4-1D34-24F85E373962}"/>
              </a:ext>
            </a:extLst>
          </p:cNvPr>
          <p:cNvPicPr>
            <a:picLocks noChangeAspect="1"/>
          </p:cNvPicPr>
          <p:nvPr/>
        </p:nvPicPr>
        <p:blipFill>
          <a:blip r:embed="rId3"/>
          <a:stretch>
            <a:fillRect/>
          </a:stretch>
        </p:blipFill>
        <p:spPr>
          <a:xfrm>
            <a:off x="0" y="876300"/>
            <a:ext cx="9144000" cy="5143500"/>
          </a:xfrm>
          <a:prstGeom prst="rect">
            <a:avLst/>
          </a:prstGeom>
        </p:spPr>
      </p:pic>
      <p:sp>
        <p:nvSpPr>
          <p:cNvPr id="7" name="TextBox 6">
            <a:extLst>
              <a:ext uri="{FF2B5EF4-FFF2-40B4-BE49-F238E27FC236}">
                <a16:creationId xmlns:a16="http://schemas.microsoft.com/office/drawing/2014/main" id="{DE1C2DC3-90D2-BB07-5384-6A1BFB5D4517}"/>
              </a:ext>
            </a:extLst>
          </p:cNvPr>
          <p:cNvSpPr txBox="1"/>
          <p:nvPr/>
        </p:nvSpPr>
        <p:spPr>
          <a:xfrm>
            <a:off x="990600" y="3429000"/>
            <a:ext cx="7034893" cy="846386"/>
          </a:xfrm>
          <a:prstGeom prst="rect">
            <a:avLst/>
          </a:prstGeom>
          <a:noFill/>
        </p:spPr>
        <p:txBody>
          <a:bodyPr wrap="square" rtlCol="0">
            <a:spAutoFit/>
          </a:bodyPr>
          <a:lstStyle/>
          <a:p>
            <a:pPr algn="ctr"/>
            <a:r>
              <a:rPr lang="en-US" sz="2800" dirty="0">
                <a:solidFill>
                  <a:prstClr val="white"/>
                </a:solidFill>
              </a:rPr>
              <a:t>Faculty of Engineering and Technology</a:t>
            </a:r>
          </a:p>
          <a:p>
            <a:pPr algn="ctr"/>
            <a:r>
              <a:rPr lang="en-US" sz="2100" dirty="0">
                <a:solidFill>
                  <a:prstClr val="white"/>
                </a:solidFill>
              </a:rPr>
              <a:t>Department of Computer Science and Design</a:t>
            </a:r>
          </a:p>
        </p:txBody>
      </p:sp>
    </p:spTree>
    <p:extLst>
      <p:ext uri="{BB962C8B-B14F-4D97-AF65-F5344CB8AC3E}">
        <p14:creationId xmlns:p14="http://schemas.microsoft.com/office/powerpoint/2010/main" val="2020195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20</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52EB007C-DA44-95A7-B20B-3A432A09C52A}"/>
              </a:ext>
            </a:extLst>
          </p:cNvPr>
          <p:cNvPicPr>
            <a:picLocks noChangeAspect="1"/>
          </p:cNvPicPr>
          <p:nvPr/>
        </p:nvPicPr>
        <p:blipFill>
          <a:blip r:embed="rId2"/>
          <a:srcRect t="30841" r="20160"/>
          <a:stretch/>
        </p:blipFill>
        <p:spPr>
          <a:xfrm>
            <a:off x="739190" y="2471460"/>
            <a:ext cx="7300609" cy="3759332"/>
          </a:xfrm>
          <a:prstGeom prst="rect">
            <a:avLst/>
          </a:prstGeom>
        </p:spPr>
      </p:pic>
      <p:sp>
        <p:nvSpPr>
          <p:cNvPr id="7" name="Rectangle 6">
            <a:extLst>
              <a:ext uri="{FF2B5EF4-FFF2-40B4-BE49-F238E27FC236}">
                <a16:creationId xmlns:a16="http://schemas.microsoft.com/office/drawing/2014/main" id="{F6152258-3E9F-FD85-8B75-62094BCB1C37}"/>
              </a:ext>
            </a:extLst>
          </p:cNvPr>
          <p:cNvSpPr/>
          <p:nvPr/>
        </p:nvSpPr>
        <p:spPr>
          <a:xfrm>
            <a:off x="292823" y="1113451"/>
            <a:ext cx="8193344" cy="1200329"/>
          </a:xfrm>
          <a:prstGeom prst="rect">
            <a:avLst/>
          </a:prstGeom>
        </p:spPr>
        <p:txBody>
          <a:bodyPr wrap="square">
            <a:spAutoFit/>
          </a:bodyPr>
          <a:lstStyle/>
          <a:p>
            <a:pPr marL="457200" indent="-457200" algn="just">
              <a:buFont typeface="+mj-lt"/>
              <a:buAutoNum type="arabicPeriod"/>
            </a:pPr>
            <a:r>
              <a:rPr lang="en-US" sz="2400" kern="0" dirty="0">
                <a:solidFill>
                  <a:prstClr val="black"/>
                </a:solidFill>
                <a:latin typeface="Times New Roman" panose="02020603050405020304" pitchFamily="18" charset="0"/>
              </a:rPr>
              <a:t>Dataset used</a:t>
            </a:r>
          </a:p>
          <a:p>
            <a:pPr algn="just"/>
            <a:r>
              <a:rPr lang="en-US" sz="2400" kern="0" dirty="0">
                <a:solidFill>
                  <a:prstClr val="black"/>
                </a:solidFill>
                <a:latin typeface="Times New Roman" panose="02020603050405020304" pitchFamily="18" charset="0"/>
              </a:rPr>
              <a:t> Source – Kaggle </a:t>
            </a:r>
          </a:p>
          <a:p>
            <a:pPr algn="just"/>
            <a:r>
              <a:rPr lang="en-US" sz="2400" kern="0" dirty="0">
                <a:solidFill>
                  <a:prstClr val="black"/>
                </a:solidFill>
                <a:latin typeface="Times New Roman" panose="02020603050405020304" pitchFamily="18" charset="0"/>
              </a:rPr>
              <a:t>Dataset Name - </a:t>
            </a:r>
            <a:r>
              <a:rPr lang="en-US" sz="2400" kern="0" dirty="0" err="1">
                <a:solidFill>
                  <a:prstClr val="black"/>
                </a:solidFill>
                <a:latin typeface="Times New Roman" panose="02020603050405020304" pitchFamily="18" charset="0"/>
              </a:rPr>
              <a:t>Sleep_health_and_lifestyle_dataset</a:t>
            </a:r>
            <a:endParaRPr lang="en-US" sz="2400" kern="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738379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21</a:t>
            </a:fld>
            <a:endParaRPr lang="en-US" dirty="0">
              <a:solidFill>
                <a:prstClr val="black">
                  <a:tint val="75000"/>
                </a:prstClr>
              </a:solidFill>
            </a:endParaRPr>
          </a:p>
        </p:txBody>
      </p:sp>
      <p:sp>
        <p:nvSpPr>
          <p:cNvPr id="7" name="Rectangle 6">
            <a:extLst>
              <a:ext uri="{FF2B5EF4-FFF2-40B4-BE49-F238E27FC236}">
                <a16:creationId xmlns:a16="http://schemas.microsoft.com/office/drawing/2014/main" id="{F6152258-3E9F-FD85-8B75-62094BCB1C37}"/>
              </a:ext>
            </a:extLst>
          </p:cNvPr>
          <p:cNvSpPr/>
          <p:nvPr/>
        </p:nvSpPr>
        <p:spPr>
          <a:xfrm>
            <a:off x="6248400" y="2991227"/>
            <a:ext cx="2819400" cy="400110"/>
          </a:xfrm>
          <a:prstGeom prst="rect">
            <a:avLst/>
          </a:prstGeom>
        </p:spPr>
        <p:txBody>
          <a:bodyPr wrap="square">
            <a:spAutoFit/>
          </a:bodyPr>
          <a:lstStyle/>
          <a:p>
            <a:pPr algn="just"/>
            <a:r>
              <a:rPr lang="en-US" sz="2000" kern="0" dirty="0">
                <a:solidFill>
                  <a:prstClr val="black"/>
                </a:solidFill>
                <a:highlight>
                  <a:srgbClr val="FFFF00"/>
                </a:highlight>
                <a:latin typeface="Times New Roman" panose="02020603050405020304" pitchFamily="18" charset="0"/>
              </a:rPr>
              <a:t>Confusion Matrix</a:t>
            </a:r>
          </a:p>
        </p:txBody>
      </p:sp>
      <p:pic>
        <p:nvPicPr>
          <p:cNvPr id="5" name="Picture 4">
            <a:extLst>
              <a:ext uri="{FF2B5EF4-FFF2-40B4-BE49-F238E27FC236}">
                <a16:creationId xmlns:a16="http://schemas.microsoft.com/office/drawing/2014/main" id="{D0C8B0F5-28C0-2D56-6EFF-13CB5A9F0B87}"/>
              </a:ext>
            </a:extLst>
          </p:cNvPr>
          <p:cNvPicPr>
            <a:picLocks noChangeAspect="1"/>
          </p:cNvPicPr>
          <p:nvPr/>
        </p:nvPicPr>
        <p:blipFill>
          <a:blip r:embed="rId2"/>
          <a:stretch>
            <a:fillRect/>
          </a:stretch>
        </p:blipFill>
        <p:spPr>
          <a:xfrm>
            <a:off x="0" y="1096277"/>
            <a:ext cx="5562600" cy="5355436"/>
          </a:xfrm>
          <a:prstGeom prst="rect">
            <a:avLst/>
          </a:prstGeom>
        </p:spPr>
      </p:pic>
    </p:spTree>
    <p:extLst>
      <p:ext uri="{BB962C8B-B14F-4D97-AF65-F5344CB8AC3E}">
        <p14:creationId xmlns:p14="http://schemas.microsoft.com/office/powerpoint/2010/main" val="923987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22</a:t>
            </a:fld>
            <a:endParaRPr lang="en-US" dirty="0">
              <a:solidFill>
                <a:prstClr val="black">
                  <a:tint val="75000"/>
                </a:prstClr>
              </a:solidFill>
            </a:endParaRPr>
          </a:p>
        </p:txBody>
      </p:sp>
      <p:pic>
        <p:nvPicPr>
          <p:cNvPr id="4" name="Image 6">
            <a:extLst>
              <a:ext uri="{FF2B5EF4-FFF2-40B4-BE49-F238E27FC236}">
                <a16:creationId xmlns:a16="http://schemas.microsoft.com/office/drawing/2014/main" id="{8324388B-8B7F-AF3D-BF77-DED1C5CDEA4D}"/>
              </a:ext>
            </a:extLst>
          </p:cNvPr>
          <p:cNvPicPr>
            <a:picLocks/>
          </p:cNvPicPr>
          <p:nvPr/>
        </p:nvPicPr>
        <p:blipFill>
          <a:blip r:embed="rId2" cstate="print"/>
          <a:stretch>
            <a:fillRect/>
          </a:stretch>
        </p:blipFill>
        <p:spPr>
          <a:xfrm>
            <a:off x="6485" y="1232326"/>
            <a:ext cx="9144000" cy="3568273"/>
          </a:xfrm>
          <a:prstGeom prst="rect">
            <a:avLst/>
          </a:prstGeom>
        </p:spPr>
      </p:pic>
      <p:sp>
        <p:nvSpPr>
          <p:cNvPr id="8" name="TextBox 7">
            <a:extLst>
              <a:ext uri="{FF2B5EF4-FFF2-40B4-BE49-F238E27FC236}">
                <a16:creationId xmlns:a16="http://schemas.microsoft.com/office/drawing/2014/main" id="{3E3706EB-CB58-2AB2-40CB-0DECE96A0ADC}"/>
              </a:ext>
            </a:extLst>
          </p:cNvPr>
          <p:cNvSpPr txBox="1"/>
          <p:nvPr/>
        </p:nvSpPr>
        <p:spPr>
          <a:xfrm>
            <a:off x="2971800" y="5146598"/>
            <a:ext cx="4572000" cy="400110"/>
          </a:xfrm>
          <a:prstGeom prst="rect">
            <a:avLst/>
          </a:prstGeom>
          <a:noFill/>
        </p:spPr>
        <p:txBody>
          <a:bodyPr wrap="square">
            <a:spAutoFit/>
          </a:bodyPr>
          <a:lstStyle/>
          <a:p>
            <a:r>
              <a:rPr lang="en-US" sz="2000" dirty="0">
                <a:effectLst/>
                <a:highlight>
                  <a:srgbClr val="FFFF00"/>
                </a:highlight>
                <a:latin typeface="Times New Roman" panose="02020603050405020304" pitchFamily="18" charset="0"/>
                <a:ea typeface="Times New Roman" panose="02020603050405020304" pitchFamily="18" charset="0"/>
              </a:rPr>
              <a:t>Distribution of Sleep Disorder </a:t>
            </a:r>
            <a:endParaRPr lang="en-IN" sz="2000" dirty="0">
              <a:highlight>
                <a:srgbClr val="FFFF00"/>
              </a:highlight>
            </a:endParaRPr>
          </a:p>
        </p:txBody>
      </p:sp>
    </p:spTree>
    <p:extLst>
      <p:ext uri="{BB962C8B-B14F-4D97-AF65-F5344CB8AC3E}">
        <p14:creationId xmlns:p14="http://schemas.microsoft.com/office/powerpoint/2010/main" val="72882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23</a:t>
            </a:fld>
            <a:endParaRPr lang="en-US" dirty="0">
              <a:solidFill>
                <a:prstClr val="black">
                  <a:tint val="75000"/>
                </a:prstClr>
              </a:solidFill>
            </a:endParaRPr>
          </a:p>
        </p:txBody>
      </p:sp>
      <p:sp>
        <p:nvSpPr>
          <p:cNvPr id="8" name="TextBox 7">
            <a:extLst>
              <a:ext uri="{FF2B5EF4-FFF2-40B4-BE49-F238E27FC236}">
                <a16:creationId xmlns:a16="http://schemas.microsoft.com/office/drawing/2014/main" id="{3E3706EB-CB58-2AB2-40CB-0DECE96A0ADC}"/>
              </a:ext>
            </a:extLst>
          </p:cNvPr>
          <p:cNvSpPr txBox="1"/>
          <p:nvPr/>
        </p:nvSpPr>
        <p:spPr>
          <a:xfrm>
            <a:off x="2514600" y="5181583"/>
            <a:ext cx="4572000" cy="400110"/>
          </a:xfrm>
          <a:prstGeom prst="rect">
            <a:avLst/>
          </a:prstGeom>
          <a:noFill/>
        </p:spPr>
        <p:txBody>
          <a:bodyPr wrap="square">
            <a:spAutoFit/>
          </a:bodyPr>
          <a:lstStyle/>
          <a:p>
            <a:r>
              <a:rPr lang="en-US" sz="2000" dirty="0">
                <a:effectLst/>
                <a:highlight>
                  <a:srgbClr val="FFFF00"/>
                </a:highlight>
                <a:latin typeface="Times New Roman" panose="02020603050405020304" pitchFamily="18" charset="0"/>
                <a:ea typeface="Times New Roman" panose="02020603050405020304" pitchFamily="18" charset="0"/>
              </a:rPr>
              <a:t>Gender-wise Sleep Disorder Distribution</a:t>
            </a:r>
            <a:endParaRPr lang="en-IN" sz="2400" dirty="0">
              <a:highlight>
                <a:srgbClr val="FFFF00"/>
              </a:highlight>
            </a:endParaRPr>
          </a:p>
        </p:txBody>
      </p:sp>
      <p:pic>
        <p:nvPicPr>
          <p:cNvPr id="5" name="Image 7">
            <a:extLst>
              <a:ext uri="{FF2B5EF4-FFF2-40B4-BE49-F238E27FC236}">
                <a16:creationId xmlns:a16="http://schemas.microsoft.com/office/drawing/2014/main" id="{F1800D83-7677-B3E9-5CC9-0DD515541AF8}"/>
              </a:ext>
            </a:extLst>
          </p:cNvPr>
          <p:cNvPicPr>
            <a:picLocks/>
          </p:cNvPicPr>
          <p:nvPr/>
        </p:nvPicPr>
        <p:blipFill>
          <a:blip r:embed="rId2" cstate="print"/>
          <a:stretch>
            <a:fillRect/>
          </a:stretch>
        </p:blipFill>
        <p:spPr>
          <a:xfrm>
            <a:off x="21076" y="1067273"/>
            <a:ext cx="9122923" cy="3657127"/>
          </a:xfrm>
          <a:prstGeom prst="rect">
            <a:avLst/>
          </a:prstGeom>
        </p:spPr>
      </p:pic>
    </p:spTree>
    <p:extLst>
      <p:ext uri="{BB962C8B-B14F-4D97-AF65-F5344CB8AC3E}">
        <p14:creationId xmlns:p14="http://schemas.microsoft.com/office/powerpoint/2010/main" val="3506381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24</a:t>
            </a:fld>
            <a:endParaRPr lang="en-US" dirty="0">
              <a:solidFill>
                <a:prstClr val="black">
                  <a:tint val="75000"/>
                </a:prstClr>
              </a:solidFill>
            </a:endParaRPr>
          </a:p>
        </p:txBody>
      </p:sp>
      <p:sp>
        <p:nvSpPr>
          <p:cNvPr id="8" name="TextBox 7">
            <a:extLst>
              <a:ext uri="{FF2B5EF4-FFF2-40B4-BE49-F238E27FC236}">
                <a16:creationId xmlns:a16="http://schemas.microsoft.com/office/drawing/2014/main" id="{3E3706EB-CB58-2AB2-40CB-0DECE96A0ADC}"/>
              </a:ext>
            </a:extLst>
          </p:cNvPr>
          <p:cNvSpPr txBox="1"/>
          <p:nvPr/>
        </p:nvSpPr>
        <p:spPr>
          <a:xfrm>
            <a:off x="2362200" y="5387847"/>
            <a:ext cx="5562600" cy="400110"/>
          </a:xfrm>
          <a:prstGeom prst="rect">
            <a:avLst/>
          </a:prstGeom>
          <a:noFill/>
        </p:spPr>
        <p:txBody>
          <a:bodyPr wrap="square">
            <a:spAutoFit/>
          </a:bodyPr>
          <a:lstStyle/>
          <a:p>
            <a:r>
              <a:rPr lang="en-US" sz="2000" dirty="0">
                <a:effectLst/>
                <a:highlight>
                  <a:srgbClr val="FFFF00"/>
                </a:highlight>
                <a:latin typeface="Times New Roman" panose="02020603050405020304" pitchFamily="18" charset="0"/>
                <a:ea typeface="Times New Roman" panose="02020603050405020304" pitchFamily="18" charset="0"/>
              </a:rPr>
              <a:t>Distribution of sleep Disorders by occupation </a:t>
            </a:r>
            <a:endParaRPr lang="en-IN" sz="2800" dirty="0">
              <a:highlight>
                <a:srgbClr val="FFFF00"/>
              </a:highlight>
            </a:endParaRPr>
          </a:p>
        </p:txBody>
      </p:sp>
      <p:pic>
        <p:nvPicPr>
          <p:cNvPr id="4" name="Image 8">
            <a:extLst>
              <a:ext uri="{FF2B5EF4-FFF2-40B4-BE49-F238E27FC236}">
                <a16:creationId xmlns:a16="http://schemas.microsoft.com/office/drawing/2014/main" id="{A51E27ED-B7B0-B2AB-29A5-D77A326F9132}"/>
              </a:ext>
            </a:extLst>
          </p:cNvPr>
          <p:cNvPicPr>
            <a:picLocks/>
          </p:cNvPicPr>
          <p:nvPr/>
        </p:nvPicPr>
        <p:blipFill>
          <a:blip r:embed="rId2" cstate="print"/>
          <a:stretch>
            <a:fillRect/>
          </a:stretch>
        </p:blipFill>
        <p:spPr>
          <a:xfrm>
            <a:off x="0" y="1295400"/>
            <a:ext cx="9144000" cy="3511388"/>
          </a:xfrm>
          <a:prstGeom prst="rect">
            <a:avLst/>
          </a:prstGeom>
        </p:spPr>
      </p:pic>
    </p:spTree>
    <p:extLst>
      <p:ext uri="{BB962C8B-B14F-4D97-AF65-F5344CB8AC3E}">
        <p14:creationId xmlns:p14="http://schemas.microsoft.com/office/powerpoint/2010/main" val="380644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25</a:t>
            </a:fld>
            <a:endParaRPr lang="en-US" dirty="0">
              <a:solidFill>
                <a:prstClr val="black">
                  <a:tint val="75000"/>
                </a:prstClr>
              </a:solidFill>
            </a:endParaRPr>
          </a:p>
        </p:txBody>
      </p:sp>
      <p:sp>
        <p:nvSpPr>
          <p:cNvPr id="8" name="TextBox 7">
            <a:extLst>
              <a:ext uri="{FF2B5EF4-FFF2-40B4-BE49-F238E27FC236}">
                <a16:creationId xmlns:a16="http://schemas.microsoft.com/office/drawing/2014/main" id="{3E3706EB-CB58-2AB2-40CB-0DECE96A0ADC}"/>
              </a:ext>
            </a:extLst>
          </p:cNvPr>
          <p:cNvSpPr txBox="1"/>
          <p:nvPr/>
        </p:nvSpPr>
        <p:spPr>
          <a:xfrm>
            <a:off x="2514600" y="5146598"/>
            <a:ext cx="5562600" cy="400110"/>
          </a:xfrm>
          <a:prstGeom prst="rect">
            <a:avLst/>
          </a:prstGeom>
          <a:noFill/>
        </p:spPr>
        <p:txBody>
          <a:bodyPr wrap="square">
            <a:spAutoFit/>
          </a:bodyPr>
          <a:lstStyle/>
          <a:p>
            <a:r>
              <a:rPr lang="en-US" sz="2000" dirty="0">
                <a:effectLst/>
                <a:highlight>
                  <a:srgbClr val="FFFF00"/>
                </a:highlight>
                <a:latin typeface="Times New Roman" panose="02020603050405020304" pitchFamily="18" charset="0"/>
                <a:ea typeface="Times New Roman" panose="02020603050405020304" pitchFamily="18" charset="0"/>
              </a:rPr>
              <a:t>Age</a:t>
            </a:r>
            <a:r>
              <a:rPr lang="en-US" sz="2000" spc="-65" dirty="0">
                <a:effectLst/>
                <a:highlight>
                  <a:srgbClr val="FFFF00"/>
                </a:highlight>
                <a:latin typeface="Times New Roman" panose="02020603050405020304" pitchFamily="18" charset="0"/>
                <a:ea typeface="Times New Roman" panose="02020603050405020304" pitchFamily="18" charset="0"/>
              </a:rPr>
              <a:t> </a:t>
            </a:r>
            <a:r>
              <a:rPr lang="en-US" sz="2000" dirty="0">
                <a:effectLst/>
                <a:highlight>
                  <a:srgbClr val="FFFF00"/>
                </a:highlight>
                <a:latin typeface="Times New Roman" panose="02020603050405020304" pitchFamily="18" charset="0"/>
                <a:ea typeface="Times New Roman" panose="02020603050405020304" pitchFamily="18" charset="0"/>
              </a:rPr>
              <a:t>Distribution</a:t>
            </a:r>
            <a:r>
              <a:rPr lang="en-US" sz="2000" spc="-60" dirty="0">
                <a:effectLst/>
                <a:highlight>
                  <a:srgbClr val="FFFF00"/>
                </a:highlight>
                <a:latin typeface="Times New Roman" panose="02020603050405020304" pitchFamily="18" charset="0"/>
                <a:ea typeface="Times New Roman" panose="02020603050405020304" pitchFamily="18" charset="0"/>
              </a:rPr>
              <a:t> </a:t>
            </a:r>
            <a:r>
              <a:rPr lang="en-US" sz="2000" dirty="0">
                <a:effectLst/>
                <a:highlight>
                  <a:srgbClr val="FFFF00"/>
                </a:highlight>
                <a:latin typeface="Times New Roman" panose="02020603050405020304" pitchFamily="18" charset="0"/>
                <a:ea typeface="Times New Roman" panose="02020603050405020304" pitchFamily="18" charset="0"/>
              </a:rPr>
              <a:t>with</a:t>
            </a:r>
            <a:r>
              <a:rPr lang="en-US" sz="2000" spc="-60" dirty="0">
                <a:effectLst/>
                <a:highlight>
                  <a:srgbClr val="FFFF00"/>
                </a:highlight>
                <a:latin typeface="Times New Roman" panose="02020603050405020304" pitchFamily="18" charset="0"/>
                <a:ea typeface="Times New Roman" panose="02020603050405020304" pitchFamily="18" charset="0"/>
              </a:rPr>
              <a:t> </a:t>
            </a:r>
            <a:r>
              <a:rPr lang="en-US" sz="2000" dirty="0">
                <a:effectLst/>
                <a:highlight>
                  <a:srgbClr val="FFFF00"/>
                </a:highlight>
                <a:latin typeface="Times New Roman" panose="02020603050405020304" pitchFamily="18" charset="0"/>
                <a:ea typeface="Times New Roman" panose="02020603050405020304" pitchFamily="18" charset="0"/>
              </a:rPr>
              <a:t>Sleep</a:t>
            </a:r>
            <a:r>
              <a:rPr lang="en-US" sz="2000" spc="-60" dirty="0">
                <a:effectLst/>
                <a:highlight>
                  <a:srgbClr val="FFFF00"/>
                </a:highlight>
                <a:latin typeface="Times New Roman" panose="02020603050405020304" pitchFamily="18" charset="0"/>
                <a:ea typeface="Times New Roman" panose="02020603050405020304" pitchFamily="18" charset="0"/>
              </a:rPr>
              <a:t> </a:t>
            </a:r>
            <a:r>
              <a:rPr lang="en-US" sz="2000" dirty="0">
                <a:effectLst/>
                <a:highlight>
                  <a:srgbClr val="FFFF00"/>
                </a:highlight>
                <a:latin typeface="Times New Roman" panose="02020603050405020304" pitchFamily="18" charset="0"/>
                <a:ea typeface="Times New Roman" panose="02020603050405020304" pitchFamily="18" charset="0"/>
              </a:rPr>
              <a:t>Disorder</a:t>
            </a:r>
            <a:r>
              <a:rPr lang="en-US" sz="2000" spc="-65" dirty="0">
                <a:effectLst/>
                <a:highlight>
                  <a:srgbClr val="FFFF00"/>
                </a:highlight>
                <a:latin typeface="Times New Roman" panose="02020603050405020304" pitchFamily="18" charset="0"/>
                <a:ea typeface="Times New Roman" panose="02020603050405020304" pitchFamily="18" charset="0"/>
              </a:rPr>
              <a:t> </a:t>
            </a:r>
            <a:endParaRPr lang="en-IN" sz="3200" dirty="0">
              <a:highlight>
                <a:srgbClr val="FFFF00"/>
              </a:highlight>
            </a:endParaRPr>
          </a:p>
        </p:txBody>
      </p:sp>
      <p:pic>
        <p:nvPicPr>
          <p:cNvPr id="5" name="Image 9">
            <a:extLst>
              <a:ext uri="{FF2B5EF4-FFF2-40B4-BE49-F238E27FC236}">
                <a16:creationId xmlns:a16="http://schemas.microsoft.com/office/drawing/2014/main" id="{86117396-97A6-CAFC-2E1A-9124FA7691FA}"/>
              </a:ext>
            </a:extLst>
          </p:cNvPr>
          <p:cNvPicPr>
            <a:picLocks/>
          </p:cNvPicPr>
          <p:nvPr/>
        </p:nvPicPr>
        <p:blipFill>
          <a:blip r:embed="rId2" cstate="print"/>
          <a:stretch>
            <a:fillRect/>
          </a:stretch>
        </p:blipFill>
        <p:spPr>
          <a:xfrm>
            <a:off x="0" y="1060526"/>
            <a:ext cx="9144000" cy="3663874"/>
          </a:xfrm>
          <a:prstGeom prst="rect">
            <a:avLst/>
          </a:prstGeom>
        </p:spPr>
      </p:pic>
    </p:spTree>
    <p:extLst>
      <p:ext uri="{BB962C8B-B14F-4D97-AF65-F5344CB8AC3E}">
        <p14:creationId xmlns:p14="http://schemas.microsoft.com/office/powerpoint/2010/main" val="3838900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26</a:t>
            </a:fld>
            <a:endParaRPr lang="en-US" dirty="0">
              <a:solidFill>
                <a:prstClr val="black">
                  <a:tint val="75000"/>
                </a:prstClr>
              </a:solidFill>
            </a:endParaRPr>
          </a:p>
        </p:txBody>
      </p:sp>
      <p:sp>
        <p:nvSpPr>
          <p:cNvPr id="7" name="Rectangle 6">
            <a:extLst>
              <a:ext uri="{FF2B5EF4-FFF2-40B4-BE49-F238E27FC236}">
                <a16:creationId xmlns:a16="http://schemas.microsoft.com/office/drawing/2014/main" id="{F6152258-3E9F-FD85-8B75-62094BCB1C37}"/>
              </a:ext>
            </a:extLst>
          </p:cNvPr>
          <p:cNvSpPr/>
          <p:nvPr/>
        </p:nvSpPr>
        <p:spPr>
          <a:xfrm>
            <a:off x="936065" y="1119125"/>
            <a:ext cx="8193344" cy="461665"/>
          </a:xfrm>
          <a:prstGeom prst="rect">
            <a:avLst/>
          </a:prstGeom>
        </p:spPr>
        <p:txBody>
          <a:bodyPr wrap="square">
            <a:spAutoFit/>
          </a:bodyPr>
          <a:lstStyle/>
          <a:p>
            <a:pPr algn="just"/>
            <a:r>
              <a:rPr lang="en-US" sz="2400" kern="0" dirty="0">
                <a:solidFill>
                  <a:prstClr val="black"/>
                </a:solidFill>
                <a:latin typeface="Times New Roman" panose="02020603050405020304" pitchFamily="18" charset="0"/>
              </a:rPr>
              <a:t>2. Model Selection and Training</a:t>
            </a:r>
          </a:p>
        </p:txBody>
      </p:sp>
      <p:graphicFrame>
        <p:nvGraphicFramePr>
          <p:cNvPr id="21" name="Table 20">
            <a:extLst>
              <a:ext uri="{FF2B5EF4-FFF2-40B4-BE49-F238E27FC236}">
                <a16:creationId xmlns:a16="http://schemas.microsoft.com/office/drawing/2014/main" id="{8C9AA1D5-6934-8523-5168-F3EC519E87FB}"/>
              </a:ext>
            </a:extLst>
          </p:cNvPr>
          <p:cNvGraphicFramePr>
            <a:graphicFrameLocks noGrp="1"/>
          </p:cNvGraphicFramePr>
          <p:nvPr>
            <p:extLst>
              <p:ext uri="{D42A27DB-BD31-4B8C-83A1-F6EECF244321}">
                <p14:modId xmlns:p14="http://schemas.microsoft.com/office/powerpoint/2010/main" val="1385492014"/>
              </p:ext>
            </p:extLst>
          </p:nvPr>
        </p:nvGraphicFramePr>
        <p:xfrm>
          <a:off x="1066800" y="1885457"/>
          <a:ext cx="6934200" cy="27101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757457763"/>
                    </a:ext>
                  </a:extLst>
                </a:gridCol>
                <a:gridCol w="1143000">
                  <a:extLst>
                    <a:ext uri="{9D8B030D-6E8A-4147-A177-3AD203B41FA5}">
                      <a16:colId xmlns:a16="http://schemas.microsoft.com/office/drawing/2014/main" val="502924945"/>
                    </a:ext>
                  </a:extLst>
                </a:gridCol>
                <a:gridCol w="1143000">
                  <a:extLst>
                    <a:ext uri="{9D8B030D-6E8A-4147-A177-3AD203B41FA5}">
                      <a16:colId xmlns:a16="http://schemas.microsoft.com/office/drawing/2014/main" val="1114717821"/>
                    </a:ext>
                  </a:extLst>
                </a:gridCol>
                <a:gridCol w="1295400">
                  <a:extLst>
                    <a:ext uri="{9D8B030D-6E8A-4147-A177-3AD203B41FA5}">
                      <a16:colId xmlns:a16="http://schemas.microsoft.com/office/drawing/2014/main" val="3027338811"/>
                    </a:ext>
                  </a:extLst>
                </a:gridCol>
                <a:gridCol w="1066800">
                  <a:extLst>
                    <a:ext uri="{9D8B030D-6E8A-4147-A177-3AD203B41FA5}">
                      <a16:colId xmlns:a16="http://schemas.microsoft.com/office/drawing/2014/main" val="1117037334"/>
                    </a:ext>
                  </a:extLst>
                </a:gridCol>
              </a:tblGrid>
              <a:tr h="370840">
                <a:tc>
                  <a:txBody>
                    <a:bodyPr/>
                    <a:lstStyle/>
                    <a:p>
                      <a:pPr algn="ctr"/>
                      <a:r>
                        <a:rPr lang="en-US" sz="1800" dirty="0">
                          <a:latin typeface="Times New Roman" panose="02020603050405020304" pitchFamily="18" charset="0"/>
                          <a:cs typeface="Times New Roman" panose="02020603050405020304" pitchFamily="18" charset="0"/>
                        </a:rPr>
                        <a:t>Model</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Accuracy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Precision</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Recall</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F-1 Score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1327509"/>
                  </a:ext>
                </a:extLst>
              </a:tr>
              <a:tr h="370840">
                <a:tc>
                  <a:txBody>
                    <a:bodyPr/>
                    <a:lstStyle/>
                    <a:p>
                      <a:pPr algn="ctr"/>
                      <a:r>
                        <a:rPr lang="en-US" sz="1800" dirty="0">
                          <a:latin typeface="Times New Roman" panose="02020603050405020304" pitchFamily="18" charset="0"/>
                          <a:cs typeface="Times New Roman" panose="02020603050405020304" pitchFamily="18" charset="0"/>
                        </a:rPr>
                        <a:t>Logistic Regression</a:t>
                      </a:r>
                      <a:endParaRPr lang="en-IN" sz="1800" dirty="0">
                        <a:latin typeface="Times New Roman" panose="02020603050405020304" pitchFamily="18" charset="0"/>
                        <a:cs typeface="Times New Roman" panose="02020603050405020304" pitchFamily="18" charset="0"/>
                      </a:endParaRPr>
                    </a:p>
                  </a:txBody>
                  <a:tcP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0.8434</a:t>
                      </a:r>
                    </a:p>
                  </a:txBody>
                  <a:tcPr marL="7620" marR="7620" marT="7620"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0.8455</a:t>
                      </a:r>
                    </a:p>
                  </a:txBody>
                  <a:tcPr marL="7620" marR="7620" marT="7620"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0.8434</a:t>
                      </a:r>
                    </a:p>
                  </a:txBody>
                  <a:tcPr marL="7620" marR="7620" marT="7620" marB="0" anchor="ctr"/>
                </a:tc>
                <a:tc>
                  <a:txBody>
                    <a:bodyPr/>
                    <a:lstStyle/>
                    <a:p>
                      <a:pPr algn="ctr"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0.8432</a:t>
                      </a:r>
                    </a:p>
                  </a:txBody>
                  <a:tcPr marL="7620" marR="7620" marT="7620" marB="0" anchor="ctr"/>
                </a:tc>
                <a:extLst>
                  <a:ext uri="{0D108BD9-81ED-4DB2-BD59-A6C34878D82A}">
                    <a16:rowId xmlns:a16="http://schemas.microsoft.com/office/drawing/2014/main" val="1758175203"/>
                  </a:ext>
                </a:extLst>
              </a:tr>
              <a:tr h="370840">
                <a:tc>
                  <a:txBody>
                    <a:bodyPr/>
                    <a:lstStyle/>
                    <a:p>
                      <a:pPr algn="ctr"/>
                      <a:r>
                        <a:rPr lang="en-US" sz="1800" dirty="0">
                          <a:latin typeface="Times New Roman" panose="02020603050405020304" pitchFamily="18" charset="0"/>
                          <a:cs typeface="Times New Roman" panose="02020603050405020304" pitchFamily="18" charset="0"/>
                        </a:rPr>
                        <a:t>Decision Tree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0.8788</a:t>
                      </a:r>
                    </a:p>
                  </a:txBody>
                  <a:tcPr marL="7620" marR="7620" marT="7620"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0.8799</a:t>
                      </a:r>
                    </a:p>
                  </a:txBody>
                  <a:tcPr marL="7620" marR="7620" marT="7620"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0.8788</a:t>
                      </a:r>
                    </a:p>
                  </a:txBody>
                  <a:tcPr marL="7620" marR="7620" marT="7620" marB="0" anchor="ctr"/>
                </a:tc>
                <a:tc>
                  <a:txBody>
                    <a:bodyPr/>
                    <a:lstStyle/>
                    <a:p>
                      <a:pPr algn="ctr"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0.8787</a:t>
                      </a:r>
                    </a:p>
                  </a:txBody>
                  <a:tcPr marL="7620" marR="7620" marT="7620" marB="0" anchor="ctr"/>
                </a:tc>
                <a:extLst>
                  <a:ext uri="{0D108BD9-81ED-4DB2-BD59-A6C34878D82A}">
                    <a16:rowId xmlns:a16="http://schemas.microsoft.com/office/drawing/2014/main" val="2511096072"/>
                  </a:ext>
                </a:extLst>
              </a:tr>
              <a:tr h="378460">
                <a:tc>
                  <a:txBody>
                    <a:bodyPr/>
                    <a:lstStyle/>
                    <a:p>
                      <a:pPr algn="ctr"/>
                      <a:r>
                        <a:rPr lang="en-US" sz="1800" dirty="0">
                          <a:latin typeface="Times New Roman" panose="02020603050405020304" pitchFamily="18" charset="0"/>
                          <a:cs typeface="Times New Roman" panose="02020603050405020304" pitchFamily="18" charset="0"/>
                        </a:rPr>
                        <a:t>SVM</a:t>
                      </a:r>
                      <a:endParaRPr lang="en-IN" sz="1800" dirty="0">
                        <a:latin typeface="Times New Roman" panose="02020603050405020304" pitchFamily="18" charset="0"/>
                        <a:cs typeface="Times New Roman" panose="02020603050405020304" pitchFamily="18" charset="0"/>
                      </a:endParaRPr>
                    </a:p>
                  </a:txBody>
                  <a:tcP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0.5859</a:t>
                      </a:r>
                    </a:p>
                  </a:txBody>
                  <a:tcPr marL="7620" marR="7620" marT="7620"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0.7384</a:t>
                      </a:r>
                    </a:p>
                  </a:txBody>
                  <a:tcPr marL="7620" marR="7620" marT="7620"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0.5859</a:t>
                      </a:r>
                    </a:p>
                  </a:txBody>
                  <a:tcPr marL="7620" marR="7620" marT="7620" marB="0" anchor="ctr"/>
                </a:tc>
                <a:tc>
                  <a:txBody>
                    <a:bodyPr/>
                    <a:lstStyle/>
                    <a:p>
                      <a:pPr algn="ctr"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0.5824</a:t>
                      </a:r>
                    </a:p>
                  </a:txBody>
                  <a:tcPr marL="7620" marR="7620" marT="7620" marB="0" anchor="ctr"/>
                </a:tc>
                <a:extLst>
                  <a:ext uri="{0D108BD9-81ED-4DB2-BD59-A6C34878D82A}">
                    <a16:rowId xmlns:a16="http://schemas.microsoft.com/office/drawing/2014/main" val="3738952591"/>
                  </a:ext>
                </a:extLst>
              </a:tr>
              <a:tr h="370840">
                <a:tc>
                  <a:txBody>
                    <a:bodyPr/>
                    <a:lstStyle/>
                    <a:p>
                      <a:pPr algn="ctr"/>
                      <a:r>
                        <a:rPr lang="en-US" sz="1800" dirty="0">
                          <a:latin typeface="Times New Roman" panose="02020603050405020304" pitchFamily="18" charset="0"/>
                          <a:cs typeface="Times New Roman" panose="02020603050405020304" pitchFamily="18" charset="0"/>
                        </a:rPr>
                        <a:t>Gradient Boosting</a:t>
                      </a:r>
                      <a:endParaRPr lang="en-IN" sz="1800" dirty="0">
                        <a:latin typeface="Times New Roman" panose="02020603050405020304" pitchFamily="18" charset="0"/>
                        <a:cs typeface="Times New Roman" panose="02020603050405020304" pitchFamily="18" charset="0"/>
                      </a:endParaRPr>
                    </a:p>
                  </a:txBody>
                  <a:tcP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0.8636</a:t>
                      </a:r>
                    </a:p>
                  </a:txBody>
                  <a:tcPr marL="7620" marR="7620" marT="7620" marB="0" anchor="ctr"/>
                </a:tc>
                <a:tc>
                  <a:txBody>
                    <a:bodyPr/>
                    <a:lstStyle/>
                    <a:p>
                      <a:pPr algn="ctr" fontAlgn="ctr"/>
                      <a:r>
                        <a:rPr lang="en-IN" sz="1600" b="0" i="0" u="none" strike="noStrike">
                          <a:solidFill>
                            <a:srgbClr val="000000"/>
                          </a:solidFill>
                          <a:effectLst/>
                          <a:latin typeface="Times New Roman" panose="02020603050405020304" pitchFamily="18" charset="0"/>
                          <a:cs typeface="Times New Roman" panose="02020603050405020304" pitchFamily="18" charset="0"/>
                        </a:rPr>
                        <a:t>0.8651</a:t>
                      </a:r>
                    </a:p>
                  </a:txBody>
                  <a:tcPr marL="7620" marR="7620" marT="7620" marB="0" anchor="ctr"/>
                </a:tc>
                <a:tc>
                  <a:txBody>
                    <a:bodyPr/>
                    <a:lstStyle/>
                    <a:p>
                      <a:pPr algn="ctr"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0.8636</a:t>
                      </a:r>
                    </a:p>
                  </a:txBody>
                  <a:tcPr marL="7620" marR="7620" marT="7620" marB="0" anchor="ctr"/>
                </a:tc>
                <a:tc>
                  <a:txBody>
                    <a:bodyPr/>
                    <a:lstStyle/>
                    <a:p>
                      <a:pPr algn="ctr" fontAlgn="ctr"/>
                      <a:r>
                        <a:rPr lang="en-IN" sz="1600" b="0" i="0" u="none" strike="noStrike" dirty="0">
                          <a:solidFill>
                            <a:srgbClr val="000000"/>
                          </a:solidFill>
                          <a:effectLst/>
                          <a:latin typeface="Times New Roman" panose="02020603050405020304" pitchFamily="18" charset="0"/>
                          <a:cs typeface="Times New Roman" panose="02020603050405020304" pitchFamily="18" charset="0"/>
                        </a:rPr>
                        <a:t>0.8637</a:t>
                      </a:r>
                    </a:p>
                  </a:txBody>
                  <a:tcPr marL="7620" marR="7620" marT="7620" marB="0" anchor="ctr"/>
                </a:tc>
                <a:extLst>
                  <a:ext uri="{0D108BD9-81ED-4DB2-BD59-A6C34878D82A}">
                    <a16:rowId xmlns:a16="http://schemas.microsoft.com/office/drawing/2014/main" val="1577213558"/>
                  </a:ext>
                </a:extLst>
              </a:tr>
              <a:tr h="370840">
                <a:tc>
                  <a:txBody>
                    <a:bodyPr/>
                    <a:lstStyle/>
                    <a:p>
                      <a:pPr algn="ctr"/>
                      <a:r>
                        <a:rPr lang="en-US" sz="1800" dirty="0">
                          <a:latin typeface="Times New Roman" panose="02020603050405020304" pitchFamily="18" charset="0"/>
                          <a:cs typeface="Times New Roman" panose="02020603050405020304" pitchFamily="18" charset="0"/>
                        </a:rPr>
                        <a:t>Naïve Bayes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600" b="0" i="0" u="none" strike="noStrike" baseline="0" dirty="0">
                          <a:solidFill>
                            <a:srgbClr val="000000"/>
                          </a:solidFill>
                          <a:latin typeface="Times New Roman" panose="02020603050405020304" pitchFamily="18" charset="0"/>
                          <a:cs typeface="Times New Roman" panose="02020603050405020304" pitchFamily="18" charset="0"/>
                        </a:rPr>
                        <a:t>    0.8737		</a:t>
                      </a:r>
                    </a:p>
                  </a:txBody>
                  <a:tcPr/>
                </a:tc>
                <a:tc>
                  <a:txBody>
                    <a:bodyPr/>
                    <a:lstStyle/>
                    <a:p>
                      <a:pPr algn="ctr"/>
                      <a:r>
                        <a:rPr lang="en-IN" sz="1600" b="0" i="0" u="none" strike="noStrike" baseline="0" dirty="0">
                          <a:solidFill>
                            <a:srgbClr val="000000"/>
                          </a:solidFill>
                          <a:latin typeface="Times New Roman" panose="02020603050405020304" pitchFamily="18" charset="0"/>
                          <a:cs typeface="Times New Roman" panose="02020603050405020304" pitchFamily="18" charset="0"/>
                        </a:rPr>
                        <a:t>    0.8888		</a:t>
                      </a:r>
                    </a:p>
                  </a:txBody>
                  <a:tcPr/>
                </a:tc>
                <a:tc>
                  <a:txBody>
                    <a:bodyPr/>
                    <a:lstStyle/>
                    <a:p>
                      <a:pPr algn="ctr"/>
                      <a:r>
                        <a:rPr lang="en-IN" sz="1600" b="0" i="0" u="none" strike="noStrike" baseline="0" dirty="0">
                          <a:solidFill>
                            <a:srgbClr val="000000"/>
                          </a:solidFill>
                          <a:latin typeface="Times New Roman" panose="02020603050405020304" pitchFamily="18" charset="0"/>
                          <a:cs typeface="Times New Roman" panose="02020603050405020304" pitchFamily="18" charset="0"/>
                        </a:rPr>
                        <a:t>    0.8737	</a:t>
                      </a:r>
                    </a:p>
                  </a:txBody>
                  <a:tcPr/>
                </a:tc>
                <a:tc>
                  <a:txBody>
                    <a:bodyPr/>
                    <a:lstStyle/>
                    <a:p>
                      <a:pPr algn="ctr"/>
                      <a:r>
                        <a:rPr lang="en-IN" sz="1600" b="0" i="0" u="none" strike="noStrike" baseline="0" dirty="0">
                          <a:solidFill>
                            <a:srgbClr val="000000"/>
                          </a:solidFill>
                          <a:latin typeface="Times New Roman" panose="02020603050405020304" pitchFamily="18" charset="0"/>
                          <a:cs typeface="Times New Roman" panose="02020603050405020304" pitchFamily="18" charset="0"/>
                        </a:rPr>
                        <a:t> 0.8746	</a:t>
                      </a:r>
                    </a:p>
                  </a:txBody>
                  <a:tcPr/>
                </a:tc>
                <a:extLst>
                  <a:ext uri="{0D108BD9-81ED-4DB2-BD59-A6C34878D82A}">
                    <a16:rowId xmlns:a16="http://schemas.microsoft.com/office/drawing/2014/main" val="3212330361"/>
                  </a:ext>
                </a:extLst>
              </a:tr>
            </a:tbl>
          </a:graphicData>
        </a:graphic>
      </p:graphicFrame>
    </p:spTree>
    <p:extLst>
      <p:ext uri="{BB962C8B-B14F-4D97-AF65-F5344CB8AC3E}">
        <p14:creationId xmlns:p14="http://schemas.microsoft.com/office/powerpoint/2010/main" val="154900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27</a:t>
            </a:fld>
            <a:endParaRPr lang="en-US" dirty="0">
              <a:solidFill>
                <a:prstClr val="black">
                  <a:tint val="75000"/>
                </a:prstClr>
              </a:solidFill>
            </a:endParaRPr>
          </a:p>
        </p:txBody>
      </p:sp>
      <p:pic>
        <p:nvPicPr>
          <p:cNvPr id="15" name="Picture 14">
            <a:extLst>
              <a:ext uri="{FF2B5EF4-FFF2-40B4-BE49-F238E27FC236}">
                <a16:creationId xmlns:a16="http://schemas.microsoft.com/office/drawing/2014/main" id="{00EBCA6C-F0CD-4505-44CE-DBBCA61EFE8A}"/>
              </a:ext>
            </a:extLst>
          </p:cNvPr>
          <p:cNvPicPr>
            <a:picLocks noChangeAspect="1"/>
          </p:cNvPicPr>
          <p:nvPr/>
        </p:nvPicPr>
        <p:blipFill>
          <a:blip r:embed="rId2"/>
          <a:stretch>
            <a:fillRect/>
          </a:stretch>
        </p:blipFill>
        <p:spPr>
          <a:xfrm>
            <a:off x="0" y="1754180"/>
            <a:ext cx="9144000" cy="4738624"/>
          </a:xfrm>
          <a:prstGeom prst="rect">
            <a:avLst/>
          </a:prstGeom>
        </p:spPr>
      </p:pic>
      <p:sp>
        <p:nvSpPr>
          <p:cNvPr id="16" name="Rectangle 15">
            <a:extLst>
              <a:ext uri="{FF2B5EF4-FFF2-40B4-BE49-F238E27FC236}">
                <a16:creationId xmlns:a16="http://schemas.microsoft.com/office/drawing/2014/main" id="{22B10CF5-CDF3-9E1D-02F4-A826D48CE683}"/>
              </a:ext>
            </a:extLst>
          </p:cNvPr>
          <p:cNvSpPr/>
          <p:nvPr/>
        </p:nvSpPr>
        <p:spPr>
          <a:xfrm>
            <a:off x="628650" y="982490"/>
            <a:ext cx="2819400" cy="400110"/>
          </a:xfrm>
          <a:prstGeom prst="rect">
            <a:avLst/>
          </a:prstGeom>
        </p:spPr>
        <p:txBody>
          <a:bodyPr wrap="square">
            <a:spAutoFit/>
          </a:bodyPr>
          <a:lstStyle/>
          <a:p>
            <a:pPr algn="just"/>
            <a:r>
              <a:rPr lang="en-US" sz="2000" kern="0" dirty="0">
                <a:solidFill>
                  <a:prstClr val="black"/>
                </a:solidFill>
                <a:latin typeface="Times New Roman" panose="02020603050405020304" pitchFamily="18" charset="0"/>
              </a:rPr>
              <a:t>3. Predictive Model</a:t>
            </a:r>
          </a:p>
        </p:txBody>
      </p:sp>
    </p:spTree>
    <p:extLst>
      <p:ext uri="{BB962C8B-B14F-4D97-AF65-F5344CB8AC3E}">
        <p14:creationId xmlns:p14="http://schemas.microsoft.com/office/powerpoint/2010/main" val="1429932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28</a:t>
            </a:fld>
            <a:endParaRPr lang="en-US" dirty="0">
              <a:solidFill>
                <a:prstClr val="black">
                  <a:tint val="75000"/>
                </a:prstClr>
              </a:solidFill>
            </a:endParaRPr>
          </a:p>
        </p:txBody>
      </p:sp>
      <p:pic>
        <p:nvPicPr>
          <p:cNvPr id="4" name="Image 18">
            <a:extLst>
              <a:ext uri="{FF2B5EF4-FFF2-40B4-BE49-F238E27FC236}">
                <a16:creationId xmlns:a16="http://schemas.microsoft.com/office/drawing/2014/main" id="{A96081A4-064C-0C0C-B620-93A2A447AAE3}"/>
              </a:ext>
            </a:extLst>
          </p:cNvPr>
          <p:cNvPicPr>
            <a:picLocks/>
          </p:cNvPicPr>
          <p:nvPr/>
        </p:nvPicPr>
        <p:blipFill>
          <a:blip r:embed="rId2" cstate="print"/>
          <a:stretch>
            <a:fillRect/>
          </a:stretch>
        </p:blipFill>
        <p:spPr>
          <a:xfrm>
            <a:off x="0" y="1219200"/>
            <a:ext cx="9144000" cy="4495800"/>
          </a:xfrm>
          <a:prstGeom prst="rect">
            <a:avLst/>
          </a:prstGeom>
        </p:spPr>
      </p:pic>
    </p:spTree>
    <p:extLst>
      <p:ext uri="{BB962C8B-B14F-4D97-AF65-F5344CB8AC3E}">
        <p14:creationId xmlns:p14="http://schemas.microsoft.com/office/powerpoint/2010/main" val="3721758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457200" y="123859"/>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29</a:t>
            </a:fld>
            <a:endParaRPr lang="en-US" dirty="0">
              <a:solidFill>
                <a:prstClr val="black">
                  <a:tint val="75000"/>
                </a:prstClr>
              </a:solidFill>
            </a:endParaRPr>
          </a:p>
        </p:txBody>
      </p:sp>
      <p:sp>
        <p:nvSpPr>
          <p:cNvPr id="16" name="Rectangle 15">
            <a:extLst>
              <a:ext uri="{FF2B5EF4-FFF2-40B4-BE49-F238E27FC236}">
                <a16:creationId xmlns:a16="http://schemas.microsoft.com/office/drawing/2014/main" id="{22B10CF5-CDF3-9E1D-02F4-A826D48CE683}"/>
              </a:ext>
            </a:extLst>
          </p:cNvPr>
          <p:cNvSpPr/>
          <p:nvPr/>
        </p:nvSpPr>
        <p:spPr>
          <a:xfrm>
            <a:off x="762000" y="6334031"/>
            <a:ext cx="8686800" cy="400110"/>
          </a:xfrm>
          <a:prstGeom prst="rect">
            <a:avLst/>
          </a:prstGeom>
        </p:spPr>
        <p:txBody>
          <a:bodyPr wrap="square">
            <a:spAutoFit/>
          </a:bodyPr>
          <a:lstStyle/>
          <a:p>
            <a:pPr algn="just"/>
            <a:r>
              <a:rPr lang="en-US" sz="2000" kern="0" dirty="0">
                <a:solidFill>
                  <a:prstClr val="black"/>
                </a:solidFill>
                <a:highlight>
                  <a:srgbClr val="FFFF00"/>
                </a:highlight>
                <a:latin typeface="Times New Roman" panose="02020603050405020304" pitchFamily="18" charset="0"/>
              </a:rPr>
              <a:t>URL : https://sleep-apnea-prediction-using-machine-learning.streamlit.app/</a:t>
            </a:r>
          </a:p>
        </p:txBody>
      </p:sp>
      <p:pic>
        <p:nvPicPr>
          <p:cNvPr id="4" name="Picture 3">
            <a:extLst>
              <a:ext uri="{FF2B5EF4-FFF2-40B4-BE49-F238E27FC236}">
                <a16:creationId xmlns:a16="http://schemas.microsoft.com/office/drawing/2014/main" id="{C0A3FDFA-2C9C-413D-39AD-393E16C15BCC}"/>
              </a:ext>
            </a:extLst>
          </p:cNvPr>
          <p:cNvPicPr>
            <a:picLocks noChangeAspect="1"/>
          </p:cNvPicPr>
          <p:nvPr/>
        </p:nvPicPr>
        <p:blipFill>
          <a:blip r:embed="rId2"/>
          <a:stretch>
            <a:fillRect/>
          </a:stretch>
        </p:blipFill>
        <p:spPr>
          <a:xfrm>
            <a:off x="1905000" y="762000"/>
            <a:ext cx="5562600" cy="5612043"/>
          </a:xfrm>
          <a:prstGeom prst="rect">
            <a:avLst/>
          </a:prstGeom>
        </p:spPr>
      </p:pic>
    </p:spTree>
    <p:extLst>
      <p:ext uri="{BB962C8B-B14F-4D97-AF65-F5344CB8AC3E}">
        <p14:creationId xmlns:p14="http://schemas.microsoft.com/office/powerpoint/2010/main" val="268779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1752600"/>
            <a:ext cx="8077200" cy="3429000"/>
          </a:xfrm>
        </p:spPr>
        <p:txBody>
          <a:bodyPr>
            <a:noAutofit/>
          </a:bodyPr>
          <a:lstStyle/>
          <a:p>
            <a:r>
              <a:rPr lang="en-US" sz="3600" dirty="0">
                <a:latin typeface="Times New Roman" pitchFamily="18" charset="0"/>
                <a:cs typeface="Times New Roman" pitchFamily="18" charset="0"/>
              </a:rPr>
              <a:t>Presentation</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for</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Major Project</a:t>
            </a:r>
          </a:p>
        </p:txBody>
      </p:sp>
      <p:pic>
        <p:nvPicPr>
          <p:cNvPr id="4" name="Picture 3" descr="DMIHER New LOGO">
            <a:extLst>
              <a:ext uri="{FF2B5EF4-FFF2-40B4-BE49-F238E27FC236}">
                <a16:creationId xmlns:a16="http://schemas.microsoft.com/office/drawing/2014/main" id="{5B12DA93-F18A-7242-8681-D0998B7682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2400"/>
            <a:ext cx="1123950" cy="1219200"/>
          </a:xfrm>
          <a:prstGeom prst="rect">
            <a:avLst/>
          </a:prstGeom>
          <a:noFill/>
          <a:ln>
            <a:noFill/>
          </a:ln>
        </p:spPr>
      </p:pic>
      <p:pic>
        <p:nvPicPr>
          <p:cNvPr id="6" name="Picture 5"/>
          <p:cNvPicPr/>
          <p:nvPr/>
        </p:nvPicPr>
        <p:blipFill>
          <a:blip r:embed="rId3"/>
          <a:srcRect/>
          <a:stretch>
            <a:fillRect/>
          </a:stretch>
        </p:blipFill>
        <p:spPr bwMode="auto">
          <a:xfrm>
            <a:off x="8077200" y="152400"/>
            <a:ext cx="838200" cy="9144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69737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US" sz="3200" b="1" dirty="0">
                <a:latin typeface="Times New Roman" panose="02020603050405020304" pitchFamily="18" charset="0"/>
                <a:cs typeface="Times New Roman" panose="02020603050405020304" pitchFamily="18" charset="0"/>
              </a:rPr>
              <a:t>Proof of paper Submitted</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30</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1E912F50-126C-722F-0894-C1743279B8C8}"/>
              </a:ext>
            </a:extLst>
          </p:cNvPr>
          <p:cNvPicPr>
            <a:picLocks noChangeAspect="1"/>
          </p:cNvPicPr>
          <p:nvPr/>
        </p:nvPicPr>
        <p:blipFill>
          <a:blip r:embed="rId2"/>
          <a:stretch>
            <a:fillRect/>
          </a:stretch>
        </p:blipFill>
        <p:spPr>
          <a:xfrm>
            <a:off x="0" y="1144489"/>
            <a:ext cx="9144000" cy="4569022"/>
          </a:xfrm>
          <a:prstGeom prst="rect">
            <a:avLst/>
          </a:prstGeom>
        </p:spPr>
      </p:pic>
      <p:sp>
        <p:nvSpPr>
          <p:cNvPr id="4" name="TextBox 3">
            <a:extLst>
              <a:ext uri="{FF2B5EF4-FFF2-40B4-BE49-F238E27FC236}">
                <a16:creationId xmlns:a16="http://schemas.microsoft.com/office/drawing/2014/main" id="{4BAD7DFE-9B11-8927-847F-C225A092161B}"/>
              </a:ext>
            </a:extLst>
          </p:cNvPr>
          <p:cNvSpPr txBox="1"/>
          <p:nvPr/>
        </p:nvSpPr>
        <p:spPr>
          <a:xfrm>
            <a:off x="2286000" y="6082966"/>
            <a:ext cx="5562600" cy="400110"/>
          </a:xfrm>
          <a:prstGeom prst="rect">
            <a:avLst/>
          </a:prstGeom>
          <a:noFill/>
        </p:spPr>
        <p:txBody>
          <a:bodyPr wrap="square">
            <a:spAutoFit/>
          </a:bodyPr>
          <a:lstStyle/>
          <a:p>
            <a:r>
              <a:rPr lang="en-US" sz="2000" dirty="0">
                <a:effectLst/>
                <a:highlight>
                  <a:srgbClr val="FFFF00"/>
                </a:highlight>
                <a:latin typeface="Times New Roman" panose="02020603050405020304" pitchFamily="18" charset="0"/>
                <a:ea typeface="Times New Roman" panose="02020603050405020304" pitchFamily="18" charset="0"/>
              </a:rPr>
              <a:t>November 23-25 (</a:t>
            </a:r>
            <a:r>
              <a:rPr lang="en-US" sz="2000" dirty="0">
                <a:effectLst/>
                <a:highlight>
                  <a:srgbClr val="FFFF00"/>
                </a:highlight>
                <a:latin typeface="Times New Roman" panose="02020603050405020304" pitchFamily="18" charset="0"/>
                <a:ea typeface="Times New Roman" panose="02020603050405020304" pitchFamily="18" charset="0"/>
                <a:hlinkClick r:id="rId3"/>
              </a:rPr>
              <a:t>https://icecconf.org/</a:t>
            </a:r>
            <a:r>
              <a:rPr lang="en-US" sz="2000" dirty="0">
                <a:effectLst/>
                <a:highlight>
                  <a:srgbClr val="FFFF00"/>
                </a:highlight>
                <a:latin typeface="Times New Roman" panose="02020603050405020304" pitchFamily="18" charset="0"/>
                <a:ea typeface="Times New Roman" panose="02020603050405020304" pitchFamily="18" charset="0"/>
              </a:rPr>
              <a:t> )</a:t>
            </a:r>
            <a:endParaRPr lang="en-IN" sz="2800" dirty="0">
              <a:highlight>
                <a:srgbClr val="FFFF00"/>
              </a:highlight>
            </a:endParaRPr>
          </a:p>
        </p:txBody>
      </p:sp>
    </p:spTree>
    <p:extLst>
      <p:ext uri="{BB962C8B-B14F-4D97-AF65-F5344CB8AC3E}">
        <p14:creationId xmlns:p14="http://schemas.microsoft.com/office/powerpoint/2010/main" val="2794385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noChangeArrowheads="1"/>
          </p:cNvSpPr>
          <p:nvPr>
            <p:ph type="title"/>
          </p:nvPr>
        </p:nvSpPr>
        <p:spPr>
          <a:xfrm>
            <a:off x="628650" y="365142"/>
            <a:ext cx="7886700" cy="703263"/>
          </a:xfrm>
        </p:spPr>
        <p:txBody>
          <a:bodyPr/>
          <a:lstStyle/>
          <a:p>
            <a:pPr algn="ctr"/>
            <a:r>
              <a:rPr lang="en-US" altLang="en-US" sz="3600" b="1">
                <a:latin typeface="Times New Roman" panose="02020603050405020304" pitchFamily="18" charset="0"/>
                <a:cs typeface="Times New Roman" panose="02020603050405020304" pitchFamily="18" charset="0"/>
              </a:rPr>
              <a:t>PUBLICATION PLAN</a:t>
            </a:r>
          </a:p>
        </p:txBody>
      </p:sp>
      <p:sp>
        <p:nvSpPr>
          <p:cNvPr id="6" name="Slide Number Placeholder 5"/>
          <p:cNvSpPr>
            <a:spLocks noGrp="1"/>
          </p:cNvSpPr>
          <p:nvPr>
            <p:ph type="sldNum" sz="quarter" idx="12"/>
          </p:nvPr>
        </p:nvSpPr>
        <p:spPr>
          <a:xfrm>
            <a:off x="6457950" y="6310330"/>
            <a:ext cx="2057400" cy="365125"/>
          </a:xfrm>
        </p:spPr>
        <p:txBody>
          <a:bodyPr/>
          <a:lstStyle/>
          <a:p>
            <a:pPr>
              <a:defRPr/>
            </a:pPr>
            <a:fld id="{8FA09EC1-4646-49E0-9DE3-77F75FD2A343}" type="slidenum">
              <a:rPr lang="en-US">
                <a:solidFill>
                  <a:prstClr val="black">
                    <a:tint val="75000"/>
                  </a:prstClr>
                </a:solidFill>
              </a:rPr>
              <a:pPr>
                <a:defRPr/>
              </a:pPr>
              <a:t>31</a:t>
            </a:fld>
            <a:endParaRPr lang="en-US">
              <a:solidFill>
                <a:prstClr val="black">
                  <a:tint val="75000"/>
                </a:prstClr>
              </a:solidFill>
            </a:endParaRPr>
          </a:p>
        </p:txBody>
      </p:sp>
      <p:sp>
        <p:nvSpPr>
          <p:cNvPr id="2052" name="TextBox 7"/>
          <p:cNvSpPr txBox="1">
            <a:spLocks noChangeArrowheads="1"/>
          </p:cNvSpPr>
          <p:nvPr/>
        </p:nvSpPr>
        <p:spPr bwMode="auto">
          <a:xfrm>
            <a:off x="3371850" y="5707080"/>
            <a:ext cx="268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solidFill>
                <a:prstClr val="black"/>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387943279"/>
              </p:ext>
            </p:extLst>
          </p:nvPr>
        </p:nvGraphicFramePr>
        <p:xfrm>
          <a:off x="809029" y="1158063"/>
          <a:ext cx="7811691" cy="4986718"/>
        </p:xfrm>
        <a:graphic>
          <a:graphicData uri="http://schemas.openxmlformats.org/drawingml/2006/table">
            <a:tbl>
              <a:tblPr firstRow="1" bandRow="1">
                <a:tableStyleId>{5C22544A-7EE6-4342-B048-85BDC9FD1C3A}</a:tableStyleId>
              </a:tblPr>
              <a:tblGrid>
                <a:gridCol w="765435">
                  <a:extLst>
                    <a:ext uri="{9D8B030D-6E8A-4147-A177-3AD203B41FA5}">
                      <a16:colId xmlns:a16="http://schemas.microsoft.com/office/drawing/2014/main" val="20000"/>
                    </a:ext>
                  </a:extLst>
                </a:gridCol>
                <a:gridCol w="4442359">
                  <a:extLst>
                    <a:ext uri="{9D8B030D-6E8A-4147-A177-3AD203B41FA5}">
                      <a16:colId xmlns:a16="http://schemas.microsoft.com/office/drawing/2014/main" val="20001"/>
                    </a:ext>
                  </a:extLst>
                </a:gridCol>
                <a:gridCol w="2603897">
                  <a:extLst>
                    <a:ext uri="{9D8B030D-6E8A-4147-A177-3AD203B41FA5}">
                      <a16:colId xmlns:a16="http://schemas.microsoft.com/office/drawing/2014/main" val="20002"/>
                    </a:ext>
                  </a:extLst>
                </a:gridCol>
              </a:tblGrid>
              <a:tr h="448268">
                <a:tc>
                  <a:txBody>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Sr. No.</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Target</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Month and Year</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19242">
                <a:tc>
                  <a:txBody>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Publication (Review Paper) in Scopus/SCI Journal </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Presentation on November 2024</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15799">
                <a:tc>
                  <a:txBody>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2</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Publication of Research Paper in IEEE Transaction/SCI/ SCOPUS Index Journal (One in each year)</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Presentation on November 2024</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14257">
                <a:tc>
                  <a:txBody>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3</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Presentation and Publication in Reputed IEEE/AIP /Web of Science Conferences (One in Each Quarter)</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Presentation on November 2024</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3720">
                <a:tc>
                  <a:txBody>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4</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Patent 01 if required</a:t>
                      </a:r>
                    </a:p>
                  </a:txBody>
                  <a:tcPr marL="68578" marR="68578"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2000"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a:t>
                      </a:r>
                      <a:endParaRPr lang="en-IN" sz="2000"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8268">
                <a:tc>
                  <a:txBody>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5</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Copyright at least 01</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Submitting November 2024</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8268">
                <a:tc>
                  <a:txBody>
                    <a:bodyPr/>
                    <a:lstStyle/>
                    <a:p>
                      <a:pPr algn="ctr"/>
                      <a:r>
                        <a:rPr lang="en-IN" sz="2000" dirty="0">
                          <a:solidFill>
                            <a:schemeClr val="tx1">
                              <a:lumMod val="95000"/>
                              <a:lumOff val="5000"/>
                            </a:schemeClr>
                          </a:solidFill>
                        </a:rPr>
                        <a:t>6</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External Funding Project at least 01</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5989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90444981"/>
              </p:ext>
            </p:extLst>
          </p:nvPr>
        </p:nvGraphicFramePr>
        <p:xfrm>
          <a:off x="533400" y="1142999"/>
          <a:ext cx="8324880" cy="3863139"/>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gridCol w="1695480">
                  <a:extLst>
                    <a:ext uri="{9D8B030D-6E8A-4147-A177-3AD203B41FA5}">
                      <a16:colId xmlns:a16="http://schemas.microsoft.com/office/drawing/2014/main" val="20002"/>
                    </a:ext>
                  </a:extLst>
                </a:gridCol>
              </a:tblGrid>
              <a:tr h="630315">
                <a:tc>
                  <a:txBody>
                    <a:bodyPr/>
                    <a:lstStyle/>
                    <a:p>
                      <a:r>
                        <a:rPr lang="en-US" sz="2000" dirty="0">
                          <a:latin typeface="Times New Roman" pitchFamily="18" charset="0"/>
                          <a:cs typeface="Times New Roman" pitchFamily="18" charset="0"/>
                        </a:rPr>
                        <a:t> Sr. no</a:t>
                      </a:r>
                    </a:p>
                  </a:txBody>
                  <a:tcPr/>
                </a:tc>
                <a:tc>
                  <a:txBody>
                    <a:bodyPr/>
                    <a:lstStyle/>
                    <a:p>
                      <a:r>
                        <a:rPr lang="en-US" sz="2000" dirty="0">
                          <a:latin typeface="Times New Roman" pitchFamily="18" charset="0"/>
                          <a:cs typeface="Times New Roman" pitchFamily="18" charset="0"/>
                        </a:rPr>
                        <a:t>Point </a:t>
                      </a:r>
                    </a:p>
                  </a:txBody>
                  <a:tcPr/>
                </a:tc>
                <a:tc>
                  <a:txBody>
                    <a:bodyPr/>
                    <a:lstStyle/>
                    <a:p>
                      <a:r>
                        <a:rPr lang="en-US" sz="2000" dirty="0">
                          <a:latin typeface="Times New Roman" pitchFamily="18" charset="0"/>
                          <a:cs typeface="Times New Roman" pitchFamily="18" charset="0"/>
                        </a:rPr>
                        <a:t>Compliance </a:t>
                      </a:r>
                    </a:p>
                  </a:txBody>
                  <a:tcPr/>
                </a:tc>
                <a:extLst>
                  <a:ext uri="{0D108BD9-81ED-4DB2-BD59-A6C34878D82A}">
                    <a16:rowId xmlns:a16="http://schemas.microsoft.com/office/drawing/2014/main" val="10000"/>
                  </a:ext>
                </a:extLst>
              </a:tr>
              <a:tr h="356265">
                <a:tc>
                  <a:txBody>
                    <a:bodyPr/>
                    <a:lstStyle/>
                    <a:p>
                      <a:pPr algn="l"/>
                      <a:r>
                        <a:rPr lang="en-US" sz="2000" dirty="0">
                          <a:latin typeface="Times New Roman" pitchFamily="18" charset="0"/>
                          <a:cs typeface="Times New Roman" pitchFamily="18" charset="0"/>
                        </a:rPr>
                        <a:t>1</a:t>
                      </a:r>
                    </a:p>
                  </a:txBody>
                  <a:tcPr/>
                </a:tc>
                <a:tc>
                  <a:txBody>
                    <a:bodyPr/>
                    <a:lstStyle/>
                    <a:p>
                      <a:pPr algn="l"/>
                      <a:r>
                        <a:rPr lang="en-US" sz="2000" dirty="0">
                          <a:latin typeface="Times New Roman" pitchFamily="18" charset="0"/>
                          <a:cs typeface="Times New Roman" pitchFamily="18" charset="0"/>
                        </a:rPr>
                        <a:t>Is research gap identified?</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1"/>
                  </a:ext>
                </a:extLst>
              </a:tr>
              <a:tr h="630315">
                <a:tc>
                  <a:txBody>
                    <a:bodyPr/>
                    <a:lstStyle/>
                    <a:p>
                      <a:pPr algn="l"/>
                      <a:r>
                        <a:rPr lang="en-US" sz="2000" dirty="0">
                          <a:latin typeface="Times New Roman" pitchFamily="18" charset="0"/>
                          <a:cs typeface="Times New Roman"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Is the research question is in tune with research gap?</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2"/>
                  </a:ext>
                </a:extLst>
              </a:tr>
              <a:tr h="407949">
                <a:tc>
                  <a:txBody>
                    <a:bodyPr/>
                    <a:lstStyle/>
                    <a:p>
                      <a:pPr algn="l"/>
                      <a:r>
                        <a:rPr lang="en-US" sz="2000" dirty="0">
                          <a:latin typeface="Times New Roman" pitchFamily="18" charset="0"/>
                          <a:cs typeface="Times New Roman" pitchFamily="18" charset="0"/>
                        </a:rPr>
                        <a:t>3</a:t>
                      </a:r>
                    </a:p>
                  </a:txBody>
                  <a:tcPr/>
                </a:tc>
                <a:tc>
                  <a:txBody>
                    <a:bodyPr/>
                    <a:lstStyle/>
                    <a:p>
                      <a:pPr algn="l"/>
                      <a:r>
                        <a:rPr lang="en-US" sz="2000" dirty="0">
                          <a:latin typeface="Times New Roman" pitchFamily="18" charset="0"/>
                          <a:cs typeface="Times New Roman" pitchFamily="18" charset="0"/>
                        </a:rPr>
                        <a:t>Is the hypothesis in tune with the research question?</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3"/>
                  </a:ext>
                </a:extLst>
              </a:tr>
              <a:tr h="630315">
                <a:tc>
                  <a:txBody>
                    <a:bodyPr/>
                    <a:lstStyle/>
                    <a:p>
                      <a:pPr algn="l"/>
                      <a:r>
                        <a:rPr lang="en-US" sz="2000" dirty="0">
                          <a:latin typeface="Times New Roman" pitchFamily="18" charset="0"/>
                          <a:cs typeface="Times New Roman"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Is the study</a:t>
                      </a:r>
                      <a:r>
                        <a:rPr lang="en-US" sz="2000" baseline="0" dirty="0">
                          <a:latin typeface="Times New Roman" pitchFamily="18" charset="0"/>
                          <a:cs typeface="Times New Roman" pitchFamily="18" charset="0"/>
                        </a:rPr>
                        <a:t> design commensurate with the research question</a:t>
                      </a:r>
                      <a:r>
                        <a:rPr lang="en-US" sz="2000" dirty="0">
                          <a:latin typeface="Times New Roman" pitchFamily="18" charset="0"/>
                          <a:cs typeface="Times New Roman" pitchFamily="18" charset="0"/>
                        </a:rPr>
                        <a:t>?</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4"/>
                  </a:ext>
                </a:extLst>
              </a:tr>
              <a:tr h="356265">
                <a:tc>
                  <a:txBody>
                    <a:bodyPr/>
                    <a:lstStyle/>
                    <a:p>
                      <a:pPr algn="l"/>
                      <a:r>
                        <a:rPr lang="en-US" sz="2000" dirty="0">
                          <a:latin typeface="Times New Roman" pitchFamily="18" charset="0"/>
                          <a:cs typeface="Times New Roman" pitchFamily="18" charset="0"/>
                        </a:rPr>
                        <a:t>5</a:t>
                      </a:r>
                    </a:p>
                  </a:txBody>
                  <a:tcPr/>
                </a:tc>
                <a:tc>
                  <a:txBody>
                    <a:bodyPr/>
                    <a:lstStyle/>
                    <a:p>
                      <a:pPr algn="l"/>
                      <a:r>
                        <a:rPr lang="en-US" sz="2000" dirty="0">
                          <a:latin typeface="Times New Roman" pitchFamily="18" charset="0"/>
                          <a:cs typeface="Times New Roman" pitchFamily="18" charset="0"/>
                        </a:rPr>
                        <a:t>Is the study feasible ?</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5"/>
                  </a:ext>
                </a:extLst>
              </a:tr>
              <a:tr h="630315">
                <a:tc>
                  <a:txBody>
                    <a:bodyPr/>
                    <a:lstStyle/>
                    <a:p>
                      <a:pPr algn="l"/>
                      <a:r>
                        <a:rPr lang="en-US" sz="2000" dirty="0">
                          <a:latin typeface="Times New Roman" pitchFamily="18" charset="0"/>
                          <a:cs typeface="Times New Roman" pitchFamily="18" charset="0"/>
                        </a:rPr>
                        <a:t>6</a:t>
                      </a:r>
                    </a:p>
                  </a:txBody>
                  <a:tcPr/>
                </a:tc>
                <a:tc>
                  <a:txBody>
                    <a:bodyPr/>
                    <a:lstStyle/>
                    <a:p>
                      <a:pPr algn="l"/>
                      <a:r>
                        <a:rPr lang="en-US" sz="2000" dirty="0">
                          <a:latin typeface="Times New Roman" pitchFamily="18" charset="0"/>
                          <a:cs typeface="Times New Roman" pitchFamily="18" charset="0"/>
                        </a:rPr>
                        <a:t>Whether the research lead to generation of new knowledge or</a:t>
                      </a:r>
                      <a:r>
                        <a:rPr lang="en-US" sz="2000" baseline="0" dirty="0">
                          <a:latin typeface="Times New Roman" pitchFamily="18" charset="0"/>
                          <a:cs typeface="Times New Roman" pitchFamily="18" charset="0"/>
                        </a:rPr>
                        <a:t> achieve higher level of evidence</a:t>
                      </a:r>
                      <a:r>
                        <a:rPr lang="en-US" sz="2000" dirty="0">
                          <a:latin typeface="Times New Roman" pitchFamily="18" charset="0"/>
                          <a:cs typeface="Times New Roman" pitchFamily="18" charset="0"/>
                        </a:rPr>
                        <a:t>?</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3276600" y="-228600"/>
            <a:ext cx="2362200" cy="1077218"/>
          </a:xfrm>
          <a:prstGeom prst="rect">
            <a:avLst/>
          </a:prstGeom>
          <a:noFill/>
        </p:spPr>
        <p:txBody>
          <a:bodyPr wrap="square" rtlCol="0">
            <a:spAutoFit/>
          </a:bodyPr>
          <a:lstStyle/>
          <a:p>
            <a:r>
              <a:rPr lang="en-US" sz="3200" b="1" dirty="0">
                <a:latin typeface="Times New Roman" pitchFamily="18" charset="0"/>
                <a:cs typeface="Times New Roman" pitchFamily="18" charset="0"/>
              </a:rPr>
              <a:t>                      SUMMARY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9C2-81CC-84D8-0100-757DED7EDE2A}"/>
              </a:ext>
            </a:extLst>
          </p:cNvPr>
          <p:cNvSpPr>
            <a:spLocks noGrp="1"/>
          </p:cNvSpPr>
          <p:nvPr>
            <p:ph type="title"/>
          </p:nvPr>
        </p:nvSpPr>
        <p:spPr>
          <a:xfrm>
            <a:off x="416560" y="181681"/>
            <a:ext cx="8229600" cy="639762"/>
          </a:xfrm>
        </p:spPr>
        <p:txBody>
          <a:bodyPr>
            <a:normAutofit/>
          </a:bodyPr>
          <a:lstStyle/>
          <a:p>
            <a:r>
              <a:rPr lang="en-US" sz="3200" dirty="0">
                <a:latin typeface="Times New Roman" panose="02020603050405020304" pitchFamily="18" charset="0"/>
                <a:cs typeface="Times New Roman" panose="02020603050405020304" pitchFamily="18" charset="0"/>
              </a:rPr>
              <a:t>REFERENCES</a:t>
            </a:r>
            <a:endParaRPr lang="en-IN" sz="3200" dirty="0"/>
          </a:p>
        </p:txBody>
      </p:sp>
      <p:sp>
        <p:nvSpPr>
          <p:cNvPr id="5" name="Slide Number Placeholder 4">
            <a:extLst>
              <a:ext uri="{FF2B5EF4-FFF2-40B4-BE49-F238E27FC236}">
                <a16:creationId xmlns:a16="http://schemas.microsoft.com/office/drawing/2014/main" id="{C39B7105-933A-C4F0-8AD6-71E3E3C387A0}"/>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33</a:t>
            </a:fld>
            <a:endParaRPr lang="en-US">
              <a:solidFill>
                <a:prstClr val="black">
                  <a:tint val="75000"/>
                </a:prstClr>
              </a:solidFill>
            </a:endParaRPr>
          </a:p>
        </p:txBody>
      </p:sp>
      <p:sp>
        <p:nvSpPr>
          <p:cNvPr id="7" name="TextBox 6">
            <a:extLst>
              <a:ext uri="{FF2B5EF4-FFF2-40B4-BE49-F238E27FC236}">
                <a16:creationId xmlns:a16="http://schemas.microsoft.com/office/drawing/2014/main" id="{CC3610AF-70E2-4A3B-E4CF-53DE3DCB5C8C}"/>
              </a:ext>
            </a:extLst>
          </p:cNvPr>
          <p:cNvSpPr txBox="1"/>
          <p:nvPr/>
        </p:nvSpPr>
        <p:spPr>
          <a:xfrm>
            <a:off x="264160" y="1443841"/>
            <a:ext cx="8534400" cy="3970318"/>
          </a:xfrm>
          <a:prstGeom prst="rect">
            <a:avLst/>
          </a:prstGeom>
          <a:noFill/>
        </p:spPr>
        <p:txBody>
          <a:bodyPr wrap="square">
            <a:spAutoFit/>
          </a:bodyPr>
          <a:lstStyle/>
          <a:p>
            <a:pPr algn="just"/>
            <a:r>
              <a:rPr lang="en-US" sz="1800" spc="-5" dirty="0">
                <a:effectLst/>
                <a:latin typeface="Times New Roman" panose="02020603050405020304" pitchFamily="18" charset="0"/>
                <a:ea typeface="SimSun" panose="02010600030101010101" pitchFamily="2" charset="-122"/>
              </a:rPr>
              <a:t>[</a:t>
            </a:r>
            <a:r>
              <a:rPr lang="x-none" sz="1800" spc="-5" dirty="0">
                <a:effectLst/>
                <a:latin typeface="Times New Roman" panose="02020603050405020304" pitchFamily="18" charset="0"/>
                <a:ea typeface="SimSun" panose="02010600030101010101" pitchFamily="2" charset="-122"/>
              </a:rPr>
              <a:t>1</a:t>
            </a:r>
            <a:r>
              <a:rPr lang="en-US" spc="-5" dirty="0">
                <a:latin typeface="Times New Roman" panose="02020603050405020304" pitchFamily="18" charset="0"/>
                <a:ea typeface="SimSun" panose="02010600030101010101" pitchFamily="2" charset="-122"/>
              </a:rPr>
              <a:t>]</a:t>
            </a:r>
            <a:r>
              <a:rPr lang="x-none" sz="1800" spc="-5" dirty="0">
                <a:effectLst/>
                <a:latin typeface="Times New Roman" panose="02020603050405020304" pitchFamily="18" charset="0"/>
                <a:ea typeface="SimSun" panose="02010600030101010101" pitchFamily="2" charset="-122"/>
              </a:rPr>
              <a:t>	Baur, D., et al., Decision support by machine learning systems for acute management of severely injured patients: a systematic review. 2022. 9: p. 924810.</a:t>
            </a:r>
            <a:endParaRPr lang="en-IN" sz="1800" dirty="0">
              <a:effectLst/>
              <a:latin typeface="Times New Roman" panose="02020603050405020304" pitchFamily="18" charset="0"/>
              <a:ea typeface="SimSun" panose="02010600030101010101" pitchFamily="2" charset="-122"/>
            </a:endParaRPr>
          </a:p>
          <a:p>
            <a:pPr algn="just"/>
            <a:r>
              <a:rPr lang="en-US" spc="-5" dirty="0">
                <a:latin typeface="Times New Roman" panose="02020603050405020304" pitchFamily="18" charset="0"/>
                <a:ea typeface="SimSun" panose="02010600030101010101" pitchFamily="2" charset="-122"/>
              </a:rPr>
              <a:t>[2]</a:t>
            </a:r>
            <a:r>
              <a:rPr lang="x-none" sz="1800" spc="-5" dirty="0">
                <a:effectLst/>
                <a:latin typeface="Times New Roman" panose="02020603050405020304" pitchFamily="18" charset="0"/>
                <a:ea typeface="SimSun" panose="02010600030101010101" pitchFamily="2" charset="-122"/>
              </a:rPr>
              <a:t>	Montenegro, L., et al., Human-Assisted vs. deep learning feature extraction: an evaluation of ECG Features extraction methods for arrhythmia classification using machine learning. 2022. 12(15): p. 7404.</a:t>
            </a:r>
            <a:endParaRPr lang="en-IN" sz="1800" dirty="0">
              <a:effectLst/>
              <a:latin typeface="Times New Roman" panose="02020603050405020304" pitchFamily="18" charset="0"/>
              <a:ea typeface="SimSun" panose="02010600030101010101" pitchFamily="2" charset="-122"/>
            </a:endParaRPr>
          </a:p>
          <a:p>
            <a:pPr algn="just"/>
            <a:r>
              <a:rPr lang="en-US" spc="-5" dirty="0">
                <a:latin typeface="Times New Roman" panose="02020603050405020304" pitchFamily="18" charset="0"/>
                <a:ea typeface="SimSun" panose="02010600030101010101" pitchFamily="2" charset="-122"/>
              </a:rPr>
              <a:t>[3]</a:t>
            </a:r>
            <a:r>
              <a:rPr lang="x-none" sz="1800" spc="-5" dirty="0">
                <a:effectLst/>
                <a:latin typeface="Times New Roman" panose="02020603050405020304" pitchFamily="18" charset="0"/>
                <a:ea typeface="SimSun" panose="02010600030101010101" pitchFamily="2" charset="-122"/>
              </a:rPr>
              <a:t>	Jain, G., Sleep Apnea detection using Deep Learning Methodologies. 2022, Dublin, National College of Ireland.</a:t>
            </a:r>
            <a:endParaRPr lang="en-IN" sz="1800" dirty="0">
              <a:effectLst/>
              <a:latin typeface="Times New Roman" panose="02020603050405020304" pitchFamily="18" charset="0"/>
              <a:ea typeface="SimSun" panose="02010600030101010101" pitchFamily="2" charset="-122"/>
            </a:endParaRPr>
          </a:p>
          <a:p>
            <a:pPr algn="just"/>
            <a:r>
              <a:rPr lang="en-US" spc="-5" dirty="0">
                <a:latin typeface="Times New Roman" panose="02020603050405020304" pitchFamily="18" charset="0"/>
                <a:ea typeface="SimSun" panose="02010600030101010101" pitchFamily="2" charset="-122"/>
              </a:rPr>
              <a:t>[4]</a:t>
            </a:r>
            <a:r>
              <a:rPr lang="x-none" sz="1800" spc="-5" dirty="0">
                <a:effectLst/>
                <a:latin typeface="Times New Roman" panose="02020603050405020304" pitchFamily="18" charset="0"/>
                <a:ea typeface="SimSun" panose="02010600030101010101" pitchFamily="2" charset="-122"/>
              </a:rPr>
              <a:t>	Hafezi, M., et al., Sleep apnea severity estimation from tracheal movements using a deep learning model. 2020. 8: p. 22641-22649.</a:t>
            </a:r>
            <a:endParaRPr lang="en-IN" sz="1800" dirty="0">
              <a:effectLst/>
              <a:latin typeface="Times New Roman" panose="02020603050405020304" pitchFamily="18" charset="0"/>
              <a:ea typeface="SimSun" panose="02010600030101010101" pitchFamily="2" charset="-122"/>
            </a:endParaRPr>
          </a:p>
          <a:p>
            <a:pPr algn="just"/>
            <a:r>
              <a:rPr lang="en-US" spc="-5" dirty="0">
                <a:latin typeface="Times New Roman" panose="02020603050405020304" pitchFamily="18" charset="0"/>
                <a:ea typeface="SimSun" panose="02010600030101010101" pitchFamily="2" charset="-122"/>
              </a:rPr>
              <a:t>[5]</a:t>
            </a:r>
            <a:r>
              <a:rPr lang="x-none" sz="1800" spc="-5" dirty="0">
                <a:effectLst/>
                <a:latin typeface="Times New Roman" panose="02020603050405020304" pitchFamily="18" charset="0"/>
                <a:ea typeface="SimSun" panose="02010600030101010101" pitchFamily="2" charset="-122"/>
              </a:rPr>
              <a:t>	Huang, W.-C., et al., Support vector machine prediction of obstructive sleep apnea in a large-scale Chinese clinical sample. 2020. 43(7): p. zsz295.</a:t>
            </a:r>
            <a:endParaRPr lang="en-IN" sz="1800" dirty="0">
              <a:effectLst/>
              <a:latin typeface="Times New Roman" panose="02020603050405020304" pitchFamily="18" charset="0"/>
              <a:ea typeface="SimSun" panose="02010600030101010101" pitchFamily="2" charset="-122"/>
            </a:endParaRPr>
          </a:p>
          <a:p>
            <a:pPr algn="just"/>
            <a:r>
              <a:rPr lang="en-US" spc="-5" dirty="0">
                <a:latin typeface="Times New Roman" panose="02020603050405020304" pitchFamily="18" charset="0"/>
                <a:ea typeface="SimSun" panose="02010600030101010101" pitchFamily="2" charset="-122"/>
              </a:rPr>
              <a:t>[6]</a:t>
            </a:r>
            <a:r>
              <a:rPr lang="x-none" sz="1800" spc="-5" dirty="0">
                <a:effectLst/>
                <a:latin typeface="Times New Roman" panose="02020603050405020304" pitchFamily="18" charset="0"/>
                <a:ea typeface="SimSun" panose="02010600030101010101" pitchFamily="2" charset="-122"/>
              </a:rPr>
              <a:t>	Dutta, R., et al., A novel model to estimate key obstructive sleep apnea endotypes from standard polysomnography and clinical data and their contribution to obstructive sleep apnea severity. 2021. 18(4): p. 656-667.</a:t>
            </a: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34587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0"/>
          </a:xfrm>
        </p:spPr>
        <p:txBody>
          <a:bodyPr>
            <a:normAutofit/>
          </a:bodyPr>
          <a:lstStyle/>
          <a:p>
            <a:r>
              <a:rPr lang="en-US" sz="4000" dirty="0">
                <a:latin typeface="Times New Roman" pitchFamily="18" charset="0"/>
                <a:cs typeface="Times New Roman" pitchFamily="18" charset="0"/>
              </a:rPr>
              <a:t>THANK YOU</a:t>
            </a:r>
          </a:p>
        </p:txBody>
      </p:sp>
      <p:sp>
        <p:nvSpPr>
          <p:cNvPr id="7" name="TextBox 6"/>
          <p:cNvSpPr txBox="1"/>
          <p:nvPr/>
        </p:nvSpPr>
        <p:spPr>
          <a:xfrm>
            <a:off x="2971800" y="5725923"/>
            <a:ext cx="3581400" cy="113207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5222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71480"/>
            <a:ext cx="7772400" cy="1447799"/>
          </a:xfrm>
        </p:spPr>
        <p:txBody>
          <a:bodyPr>
            <a:normAutofit fontScale="90000"/>
          </a:bodyPr>
          <a:lstStyle/>
          <a:p>
            <a:pPr>
              <a:lnSpc>
                <a:spcPct val="150000"/>
              </a:lnSpc>
            </a:pPr>
            <a:br>
              <a:rPr lang="en-US" b="1" dirty="0">
                <a:latin typeface="Times New Roman" pitchFamily="18" charset="0"/>
                <a:cs typeface="Times New Roman" pitchFamily="18" charset="0"/>
              </a:rPr>
            </a:br>
            <a:r>
              <a:rPr lang="en-US" sz="2000" b="1" dirty="0">
                <a:latin typeface="Times New Roman" pitchFamily="18" charset="0"/>
                <a:cs typeface="Times New Roman" pitchFamily="18" charset="0"/>
              </a:rPr>
              <a:t> </a:t>
            </a:r>
            <a:br>
              <a:rPr lang="en-US" sz="2000" b="1" dirty="0">
                <a:latin typeface="Times New Roman" pitchFamily="18" charset="0"/>
                <a:cs typeface="Times New Roman" pitchFamily="18" charset="0"/>
              </a:rPr>
            </a:br>
            <a:br>
              <a:rPr lang="en-US" sz="2000" b="1"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3" name="Subtitle 2"/>
          <p:cNvSpPr>
            <a:spLocks noGrp="1"/>
          </p:cNvSpPr>
          <p:nvPr>
            <p:ph type="subTitle" idx="1"/>
          </p:nvPr>
        </p:nvSpPr>
        <p:spPr>
          <a:xfrm>
            <a:off x="539463" y="2019279"/>
            <a:ext cx="8141273" cy="2924188"/>
          </a:xfrm>
        </p:spPr>
        <p:txBody>
          <a:bodyPr>
            <a:noAutofit/>
          </a:bodyPr>
          <a:lstStyle/>
          <a:p>
            <a:pPr algn="l">
              <a:lnSpc>
                <a:spcPct val="170000"/>
              </a:lnSpc>
            </a:pPr>
            <a:r>
              <a:rPr lang="en-US" sz="2000" b="1" dirty="0">
                <a:solidFill>
                  <a:schemeClr val="tx1"/>
                </a:solidFill>
                <a:latin typeface="Times New Roman" pitchFamily="18" charset="0"/>
                <a:cs typeface="Times New Roman" pitchFamily="18" charset="0"/>
              </a:rPr>
              <a:t>NAME OF STUDENT: MANSI SHARMA</a:t>
            </a:r>
          </a:p>
          <a:p>
            <a:pPr algn="l">
              <a:lnSpc>
                <a:spcPct val="170000"/>
              </a:lnSpc>
            </a:pPr>
            <a:r>
              <a:rPr lang="en-US" sz="2000" b="1" dirty="0">
                <a:solidFill>
                  <a:schemeClr val="tx1"/>
                </a:solidFill>
                <a:latin typeface="Times New Roman" pitchFamily="18" charset="0"/>
                <a:cs typeface="Times New Roman" pitchFamily="18" charset="0"/>
              </a:rPr>
              <a:t>NAME OF THE SUPERVISOR: MR. CHETAN PURI</a:t>
            </a:r>
          </a:p>
          <a:p>
            <a:pPr>
              <a:lnSpc>
                <a:spcPct val="170000"/>
              </a:lnSpc>
            </a:pPr>
            <a:r>
              <a:rPr lang="en-US" sz="2000" b="1" dirty="0">
                <a:solidFill>
                  <a:srgbClr val="002060"/>
                </a:solidFill>
                <a:latin typeface="Times New Roman" pitchFamily="18" charset="0"/>
                <a:cs typeface="Times New Roman" pitchFamily="18" charset="0"/>
              </a:rPr>
              <a:t>DEPARTMENT OF COMPUTER SCIENCE AND DESIGN,</a:t>
            </a:r>
            <a:endParaRPr lang="en-US" sz="2400" b="1" dirty="0">
              <a:solidFill>
                <a:srgbClr val="002060"/>
              </a:solidFill>
              <a:latin typeface="Times New Roman" pitchFamily="18" charset="0"/>
              <a:cs typeface="Times New Roman" pitchFamily="18" charset="0"/>
            </a:endParaRPr>
          </a:p>
          <a:p>
            <a:pPr>
              <a:lnSpc>
                <a:spcPct val="170000"/>
              </a:lnSpc>
            </a:pPr>
            <a:r>
              <a:rPr lang="en-US" sz="1800" b="1" dirty="0">
                <a:solidFill>
                  <a:srgbClr val="002060"/>
                </a:solidFill>
                <a:latin typeface="Times New Roman" pitchFamily="18" charset="0"/>
                <a:cs typeface="Times New Roman" pitchFamily="18" charset="0"/>
              </a:rPr>
              <a:t> </a:t>
            </a:r>
            <a:r>
              <a:rPr lang="en-US" sz="2400" b="1" dirty="0">
                <a:solidFill>
                  <a:srgbClr val="002060"/>
                </a:solidFill>
                <a:latin typeface="Times New Roman" pitchFamily="18" charset="0"/>
                <a:cs typeface="Times New Roman" pitchFamily="18" charset="0"/>
              </a:rPr>
              <a:t>FACULTY OF ENGINEERING AND TECHNOLOGY</a:t>
            </a:r>
            <a:r>
              <a:rPr lang="en-US" sz="2000" b="1" dirty="0">
                <a:solidFill>
                  <a:srgbClr val="002060"/>
                </a:solidFill>
                <a:latin typeface="Times New Roman" pitchFamily="18" charset="0"/>
                <a:cs typeface="Times New Roman" pitchFamily="18" charset="0"/>
              </a:rPr>
              <a:t>, SAWANGI (MEGHE) , WARDHA</a:t>
            </a:r>
            <a:endParaRPr lang="en-US" sz="1800" dirty="0">
              <a:solidFill>
                <a:schemeClr val="tx1"/>
              </a:solidFill>
              <a:latin typeface="Times New Roman" pitchFamily="18" charset="0"/>
              <a:cs typeface="Times New Roman" pitchFamily="18" charset="0"/>
            </a:endParaRPr>
          </a:p>
          <a:p>
            <a:pPr algn="l"/>
            <a:endParaRPr lang="en-US" sz="1800" b="1" dirty="0">
              <a:solidFill>
                <a:schemeClr val="tx1"/>
              </a:solidFill>
              <a:latin typeface="Times New Roman" pitchFamily="18" charset="0"/>
              <a:cs typeface="Times New Roman" pitchFamily="18" charset="0"/>
            </a:endParaRPr>
          </a:p>
          <a:p>
            <a:pPr algn="l"/>
            <a:r>
              <a:rPr lang="en-US" sz="1800" b="1" dirty="0">
                <a:solidFill>
                  <a:schemeClr val="tx1"/>
                </a:solidFill>
                <a:latin typeface="Times New Roman" pitchFamily="18" charset="0"/>
                <a:cs typeface="Times New Roman" pitchFamily="18" charset="0"/>
              </a:rPr>
              <a:t>DATE :18-10-2024</a:t>
            </a:r>
          </a:p>
        </p:txBody>
      </p:sp>
      <p:sp>
        <p:nvSpPr>
          <p:cNvPr id="9" name="Rectangle 8"/>
          <p:cNvSpPr/>
          <p:nvPr/>
        </p:nvSpPr>
        <p:spPr>
          <a:xfrm>
            <a:off x="257784" y="228600"/>
            <a:ext cx="8375936" cy="2246769"/>
          </a:xfrm>
          <a:prstGeom prst="rect">
            <a:avLst/>
          </a:prstGeom>
        </p:spPr>
        <p:txBody>
          <a:bodyPr wrap="square">
            <a:sp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PRESENTATION FOR MAJOR PROJECT</a:t>
            </a:r>
          </a:p>
          <a:p>
            <a:pPr algn="ct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TOPIC</a:t>
            </a:r>
            <a:b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3200" b="1" dirty="0">
                <a:solidFill>
                  <a:schemeClr val="tx1">
                    <a:lumMod val="95000"/>
                    <a:lumOff val="5000"/>
                  </a:schemeClr>
                </a:solidFill>
                <a:latin typeface="Times New Roman" pitchFamily="18" charset="0"/>
                <a:cs typeface="Times New Roman" pitchFamily="18" charset="0"/>
              </a:rPr>
              <a:t>SLEEP APNEA PREDICTION USING MACHINE LEARNING</a:t>
            </a:r>
            <a:endParaRPr lang="en-US" sz="3200" dirty="0">
              <a:solidFill>
                <a:schemeClr val="tx1">
                  <a:lumMod val="95000"/>
                  <a:lumOff val="5000"/>
                </a:schemeClr>
              </a:solidFill>
              <a:latin typeface="Times New Roman" pitchFamily="18" charset="0"/>
              <a:cs typeface="Times New Roman" pitchFamily="18" charset="0"/>
            </a:endParaRPr>
          </a:p>
          <a:p>
            <a:r>
              <a:rPr lang="en-US" sz="3600" b="1" dirty="0">
                <a:solidFill>
                  <a:srgbClr val="FF0000"/>
                </a:solidFill>
              </a:rPr>
              <a:t> </a:t>
            </a:r>
            <a:endParaRPr lang="en-US" sz="36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Autofit/>
          </a:bodyPr>
          <a:lstStyle/>
          <a:p>
            <a:r>
              <a:rPr lang="en-US" sz="3200" b="1" dirty="0">
                <a:latin typeface="Times New Roman" panose="02020603050405020304" pitchFamily="18" charset="0"/>
                <a:cs typeface="Times New Roman" panose="02020603050405020304" pitchFamily="18" charset="0"/>
              </a:rPr>
              <a:t>CONTENTS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6096000"/>
          </a:xfrm>
        </p:spPr>
        <p:txBody>
          <a:bodyPr>
            <a:normAutofit fontScale="52500" lnSpcReduction="20000"/>
          </a:bodyPr>
          <a:lstStyle/>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Introduction</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Prisma Chart </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Prisma-S Extension </a:t>
            </a:r>
          </a:p>
          <a:p>
            <a:pPr>
              <a:lnSpc>
                <a:spcPct val="200000"/>
              </a:lnSpc>
              <a:buFont typeface="Wingdings" panose="05000000000000000000" pitchFamily="2" charset="2"/>
              <a:buChar char="q"/>
            </a:pPr>
            <a:r>
              <a:rPr lang="en-US" dirty="0">
                <a:solidFill>
                  <a:prstClr val="black"/>
                </a:solidFill>
                <a:latin typeface="Times New Roman" panose="02020603050405020304" pitchFamily="18" charset="0"/>
                <a:cs typeface="Times New Roman" panose="02020603050405020304" pitchFamily="18" charset="0"/>
              </a:rPr>
              <a:t>Knowledge /Research gap analysis</a:t>
            </a:r>
            <a:endParaRPr lang="en-US" sz="2900"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 Knowledge/Research Gap Summary </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Nature of the Knowledge Gap Identified </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Research Question</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Aim</a:t>
            </a:r>
          </a:p>
          <a:p>
            <a:pPr>
              <a:lnSpc>
                <a:spcPct val="17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Objectives</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Methodology</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Quarterly Scheduling of Research Work</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Publication Schedule</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References</a:t>
            </a:r>
          </a:p>
          <a:p>
            <a:pPr>
              <a:lnSpc>
                <a:spcPct val="20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49564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b="1" dirty="0">
                <a:latin typeface="Times New Roman" panose="02020603050405020304" pitchFamily="18" charset="0"/>
                <a:cs typeface="Times New Roman" panose="02020603050405020304" pitchFamily="18" charset="0"/>
              </a:rPr>
              <a:t>INTRODUCTIO</a:t>
            </a:r>
            <a:r>
              <a:rPr lang="en-US" sz="3200" b="1" dirty="0"/>
              <a:t>N </a:t>
            </a:r>
            <a:endParaRPr lang="en-IN" sz="3200" b="1" dirty="0"/>
          </a:p>
        </p:txBody>
      </p:sp>
      <p:sp>
        <p:nvSpPr>
          <p:cNvPr id="3" name="Content Placeholder 2"/>
          <p:cNvSpPr>
            <a:spLocks noGrp="1"/>
          </p:cNvSpPr>
          <p:nvPr>
            <p:ph idx="1"/>
          </p:nvPr>
        </p:nvSpPr>
        <p:spPr>
          <a:xfrm>
            <a:off x="457200" y="1143000"/>
            <a:ext cx="8229600" cy="4495800"/>
          </a:xfrm>
        </p:spPr>
        <p:txBody>
          <a:bodyPr>
            <a:no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Sleep apnea is a common but serious sleep disorder that affects millions of people worldwide. It is characterized by repeated interruptions in breathing during sleep, leading to poor sleep quality and various health complications, including cardiovascular diseases, diabetes, and chronic fatigue.</a:t>
            </a:r>
          </a:p>
          <a:p>
            <a:pPr algn="just">
              <a:lnSpc>
                <a:spcPct val="150000"/>
              </a:lnSpc>
            </a:pPr>
            <a:r>
              <a:rPr lang="en-US" altLang="en-US" sz="2000" dirty="0">
                <a:latin typeface="Times New Roman" panose="02020603050405020304" pitchFamily="18" charset="0"/>
                <a:cs typeface="Times New Roman" panose="02020603050405020304" pitchFamily="18" charset="0"/>
              </a:rPr>
              <a:t>Traditional methods of diagnosing sleep apnea, such as polysomnography, are time-consuming, expensive, and require specialized equipment. With the rise of machine learning (ML) technologies, there is potential to develop automated, cost-effective, and non-invasive solutions for predicting sleep apnea. </a:t>
            </a:r>
          </a:p>
          <a:p>
            <a:pPr algn="just">
              <a:lnSpc>
                <a:spcPct val="150000"/>
              </a:lnSpc>
            </a:pPr>
            <a:endParaRPr lang="en-IN" altLang="en-US" sz="17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32766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IN" sz="2800" b="1" dirty="0">
              <a:solidFill>
                <a:schemeClr val="tx1">
                  <a:lumMod val="95000"/>
                  <a:lumOff val="5000"/>
                </a:schemeClr>
              </a:solidFill>
            </a:endParaRPr>
          </a:p>
        </p:txBody>
      </p:sp>
      <p:sp>
        <p:nvSpPr>
          <p:cNvPr id="3" name="Content Placeholder 2"/>
          <p:cNvSpPr>
            <a:spLocks noGrp="1"/>
          </p:cNvSpPr>
          <p:nvPr>
            <p:ph idx="1"/>
          </p:nvPr>
        </p:nvSpPr>
        <p:spPr>
          <a:xfrm>
            <a:off x="457200" y="838200"/>
            <a:ext cx="8229600" cy="4800600"/>
          </a:xfrm>
        </p:spPr>
        <p:txBody>
          <a:bodyPr>
            <a:normAutofit/>
          </a:bodyPr>
          <a:lstStyle/>
          <a:p>
            <a:pPr algn="just"/>
            <a:endParaRPr lang="en-US" sz="2000" dirty="0"/>
          </a:p>
          <a:p>
            <a:pPr algn="just">
              <a:lnSpc>
                <a:spcPct val="150000"/>
              </a:lnSpc>
            </a:pPr>
            <a:r>
              <a:rPr lang="en-US" sz="2000" dirty="0">
                <a:latin typeface="Times New Roman" panose="02020603050405020304" pitchFamily="18" charset="0"/>
                <a:cs typeface="Times New Roman" panose="02020603050405020304" pitchFamily="18" charset="0"/>
              </a:rPr>
              <a:t>we aim to build a machine learning model to predict the likelihood of sleep apnea based on a range of features such as age, gender, occupation, sleep duration, quality of sleep, physical activity level, stress level, BMI, blood pressure, heart rate, and daily steps.</a:t>
            </a:r>
          </a:p>
          <a:p>
            <a:pPr algn="just">
              <a:lnSpc>
                <a:spcPct val="150000"/>
              </a:lnSpc>
            </a:pPr>
            <a:r>
              <a:rPr lang="en-US" sz="2000" dirty="0">
                <a:latin typeface="Times New Roman" panose="02020603050405020304" pitchFamily="18" charset="0"/>
                <a:cs typeface="Times New Roman" panose="02020603050405020304" pitchFamily="18" charset="0"/>
              </a:rPr>
              <a:t>By using a dataset containing labeled examples of individuals with and without sleep apnea, our model will classify new cases with high accuracy, assisting healthcare professionals in making more informed decisions.</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242304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SYMPTOMS</a:t>
            </a:r>
            <a:endParaRPr lang="en-IN" sz="2800" b="1" dirty="0">
              <a:solidFill>
                <a:schemeClr val="tx1">
                  <a:lumMod val="95000"/>
                  <a:lumOff val="5000"/>
                </a:schemeClr>
              </a:solidFill>
            </a:endParaRPr>
          </a:p>
        </p:txBody>
      </p:sp>
      <p:sp>
        <p:nvSpPr>
          <p:cNvPr id="3" name="Content Placeholder 2"/>
          <p:cNvSpPr>
            <a:spLocks noGrp="1"/>
          </p:cNvSpPr>
          <p:nvPr>
            <p:ph idx="1"/>
          </p:nvPr>
        </p:nvSpPr>
        <p:spPr>
          <a:xfrm>
            <a:off x="473413" y="1164593"/>
            <a:ext cx="8229600" cy="4800600"/>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Symptoms of obstructive sleep apnea include:</a:t>
            </a:r>
          </a:p>
          <a:p>
            <a:pPr algn="just">
              <a:lnSpc>
                <a:spcPct val="150000"/>
              </a:lnSpc>
            </a:pPr>
            <a:r>
              <a:rPr lang="en-US" sz="2000" dirty="0">
                <a:latin typeface="Times New Roman" panose="02020603050405020304" pitchFamily="18" charset="0"/>
                <a:cs typeface="Times New Roman" panose="02020603050405020304" pitchFamily="18" charset="0"/>
              </a:rPr>
              <a:t>Excessive daytime sleepiness.</a:t>
            </a:r>
          </a:p>
          <a:p>
            <a:pPr algn="just">
              <a:lnSpc>
                <a:spcPct val="150000"/>
              </a:lnSpc>
            </a:pPr>
            <a:r>
              <a:rPr lang="en-US" sz="2000" dirty="0">
                <a:latin typeface="Times New Roman" panose="02020603050405020304" pitchFamily="18" charset="0"/>
                <a:cs typeface="Times New Roman" panose="02020603050405020304" pitchFamily="18" charset="0"/>
              </a:rPr>
              <a:t>Loud snoring.</a:t>
            </a:r>
          </a:p>
          <a:p>
            <a:pPr algn="just">
              <a:lnSpc>
                <a:spcPct val="150000"/>
              </a:lnSpc>
            </a:pPr>
            <a:r>
              <a:rPr lang="en-US" sz="2000" dirty="0">
                <a:latin typeface="Times New Roman" panose="02020603050405020304" pitchFamily="18" charset="0"/>
                <a:cs typeface="Times New Roman" panose="02020603050405020304" pitchFamily="18" charset="0"/>
              </a:rPr>
              <a:t>Observed episodes of stopped breathing during sleep.</a:t>
            </a:r>
          </a:p>
          <a:p>
            <a:pPr algn="just">
              <a:lnSpc>
                <a:spcPct val="150000"/>
              </a:lnSpc>
            </a:pPr>
            <a:r>
              <a:rPr lang="en-US" sz="2000" dirty="0">
                <a:latin typeface="Times New Roman" panose="02020603050405020304" pitchFamily="18" charset="0"/>
                <a:cs typeface="Times New Roman" panose="02020603050405020304" pitchFamily="18" charset="0"/>
              </a:rPr>
              <a:t>Waking during the night and gasping or choking.</a:t>
            </a:r>
          </a:p>
          <a:p>
            <a:pPr algn="just">
              <a:lnSpc>
                <a:spcPct val="150000"/>
              </a:lnSpc>
            </a:pPr>
            <a:r>
              <a:rPr lang="en-US" sz="2000" dirty="0">
                <a:latin typeface="Times New Roman" panose="02020603050405020304" pitchFamily="18" charset="0"/>
                <a:cs typeface="Times New Roman" panose="02020603050405020304" pitchFamily="18" charset="0"/>
              </a:rPr>
              <a:t>Awakening in the morning with a dry mouth or sore throat.</a:t>
            </a:r>
          </a:p>
          <a:p>
            <a:pPr algn="just">
              <a:lnSpc>
                <a:spcPct val="150000"/>
              </a:lnSpc>
            </a:pPr>
            <a:r>
              <a:rPr lang="en-US" sz="2000" dirty="0">
                <a:latin typeface="Times New Roman" panose="02020603050405020304" pitchFamily="18" charset="0"/>
                <a:cs typeface="Times New Roman" panose="02020603050405020304" pitchFamily="18" charset="0"/>
              </a:rPr>
              <a:t>Morning headaches.</a:t>
            </a:r>
          </a:p>
          <a:p>
            <a:pPr algn="just">
              <a:lnSpc>
                <a:spcPct val="150000"/>
              </a:lnSpc>
            </a:pPr>
            <a:r>
              <a:rPr lang="en-US" sz="2000" dirty="0">
                <a:latin typeface="Times New Roman" panose="02020603050405020304" pitchFamily="18" charset="0"/>
                <a:cs typeface="Times New Roman" panose="02020603050405020304" pitchFamily="18" charset="0"/>
              </a:rPr>
              <a:t>Trouble focusing during the day.</a:t>
            </a:r>
          </a:p>
          <a:p>
            <a:pPr algn="just">
              <a:lnSpc>
                <a:spcPct val="150000"/>
              </a:lnSpc>
            </a:pPr>
            <a:r>
              <a:rPr lang="en-US" sz="2000" dirty="0">
                <a:latin typeface="Times New Roman" panose="02020603050405020304" pitchFamily="18" charset="0"/>
                <a:cs typeface="Times New Roman" panose="02020603050405020304" pitchFamily="18" charset="0"/>
              </a:rPr>
              <a:t>Mood changes, such as depression or being easily upset.</a:t>
            </a:r>
          </a:p>
          <a:p>
            <a:pPr algn="just">
              <a:lnSpc>
                <a:spcPct val="150000"/>
              </a:lnSpc>
            </a:pPr>
            <a:r>
              <a:rPr lang="en-US" sz="2000" dirty="0">
                <a:latin typeface="Times New Roman" panose="02020603050405020304" pitchFamily="18" charset="0"/>
                <a:cs typeface="Times New Roman" panose="02020603050405020304" pitchFamily="18" charset="0"/>
              </a:rPr>
              <a:t>High blood pressure.</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230504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84" y="306476"/>
            <a:ext cx="6256724" cy="522997"/>
          </a:xfrm>
        </p:spPr>
        <p:txBody>
          <a:bodyPr>
            <a:noAutofit/>
          </a:bodyPr>
          <a:lstStyle/>
          <a:p>
            <a:pPr algn="ctr"/>
            <a:r>
              <a:rPr lang="en-US" sz="1500" b="1" dirty="0">
                <a:solidFill>
                  <a:schemeClr val="accent2">
                    <a:lumMod val="75000"/>
                  </a:schemeClr>
                </a:solidFill>
                <a:latin typeface="Times New Roman" panose="02020603050405020304" pitchFamily="18" charset="0"/>
                <a:cs typeface="Times New Roman" panose="02020603050405020304" pitchFamily="18" charset="0"/>
              </a:rPr>
              <a:t>SYSTEMATIC REVIEW OF LITERATURE </a:t>
            </a:r>
            <a:br>
              <a:rPr lang="en-US" sz="1500" b="1" dirty="0">
                <a:solidFill>
                  <a:schemeClr val="accent2">
                    <a:lumMod val="75000"/>
                  </a:schemeClr>
                </a:solidFill>
                <a:latin typeface="Times New Roman" panose="02020603050405020304" pitchFamily="18" charset="0"/>
                <a:cs typeface="Times New Roman" panose="02020603050405020304" pitchFamily="18" charset="0"/>
              </a:rPr>
            </a:br>
            <a:r>
              <a:rPr lang="en-US" sz="1500" b="1" dirty="0">
                <a:solidFill>
                  <a:schemeClr val="accent2">
                    <a:lumMod val="75000"/>
                  </a:schemeClr>
                </a:solidFill>
                <a:latin typeface="Times New Roman" panose="02020603050405020304" pitchFamily="18" charset="0"/>
                <a:cs typeface="Times New Roman" panose="02020603050405020304" pitchFamily="18" charset="0"/>
              </a:rPr>
              <a:t>(PRISMA FLOW DIAGRAM) </a:t>
            </a:r>
          </a:p>
        </p:txBody>
      </p:sp>
      <p:sp>
        <p:nvSpPr>
          <p:cNvPr id="4" name="Rectangle 3"/>
          <p:cNvSpPr/>
          <p:nvPr/>
        </p:nvSpPr>
        <p:spPr>
          <a:xfrm>
            <a:off x="1335281" y="1200150"/>
            <a:ext cx="307782" cy="11765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Identification</a:t>
            </a:r>
            <a:r>
              <a:rPr lang="en-US" sz="1350" dirty="0">
                <a:solidFill>
                  <a:prstClr val="black"/>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1750680" y="1460794"/>
            <a:ext cx="2343149" cy="4742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Articles identifies through IEEE searching (n=20)</a:t>
            </a:r>
          </a:p>
        </p:txBody>
      </p:sp>
      <p:sp>
        <p:nvSpPr>
          <p:cNvPr id="6" name="Rectangle 5"/>
          <p:cNvSpPr/>
          <p:nvPr/>
        </p:nvSpPr>
        <p:spPr>
          <a:xfrm>
            <a:off x="4963325" y="1113082"/>
            <a:ext cx="2628770" cy="7643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Articles identified through other sources SCIE/SCOPUS/Research Gate Sources (n=10)</a:t>
            </a:r>
          </a:p>
        </p:txBody>
      </p:sp>
      <p:cxnSp>
        <p:nvCxnSpPr>
          <p:cNvPr id="8" name="Straight Arrow Connector 7"/>
          <p:cNvCxnSpPr>
            <a:stCxn id="5" idx="2"/>
          </p:cNvCxnSpPr>
          <p:nvPr/>
        </p:nvCxnSpPr>
        <p:spPr>
          <a:xfrm flipH="1">
            <a:off x="2922254" y="1935090"/>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2475757" y="2124696"/>
            <a:ext cx="4153643" cy="219712"/>
          </a:xfrm>
          <a:prstGeom prst="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Records after duplicates removal (n=15)</a:t>
            </a:r>
          </a:p>
        </p:txBody>
      </p:sp>
      <p:sp>
        <p:nvSpPr>
          <p:cNvPr id="16" name="Rectangle 15"/>
          <p:cNvSpPr/>
          <p:nvPr/>
        </p:nvSpPr>
        <p:spPr>
          <a:xfrm>
            <a:off x="1750680" y="2568691"/>
            <a:ext cx="2656027" cy="3877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b="1" dirty="0">
              <a:solidFill>
                <a:prstClr val="black"/>
              </a:solidFill>
              <a:latin typeface="Times New Roman" panose="02020603050405020304" pitchFamily="18" charset="0"/>
              <a:cs typeface="Times New Roman" panose="02020603050405020304" pitchFamily="18" charset="0"/>
            </a:endParaRPr>
          </a:p>
          <a:p>
            <a:pPr algn="ctr"/>
            <a:r>
              <a:rPr lang="en-US" sz="1350" b="1" dirty="0">
                <a:solidFill>
                  <a:srgbClr val="FFFF00"/>
                </a:solidFill>
                <a:latin typeface="Times New Roman" panose="02020603050405020304" pitchFamily="18" charset="0"/>
                <a:cs typeface="Times New Roman" panose="02020603050405020304" pitchFamily="18" charset="0"/>
              </a:rPr>
              <a:t>Records screened for removal(n=15)</a:t>
            </a:r>
            <a:endParaRPr lang="en-US" sz="1500" b="1" dirty="0">
              <a:solidFill>
                <a:srgbClr val="FFFF00"/>
              </a:solidFill>
              <a:latin typeface="Times New Roman" panose="02020603050405020304" pitchFamily="18" charset="0"/>
              <a:cs typeface="Times New Roman" panose="02020603050405020304" pitchFamily="18" charset="0"/>
            </a:endParaRPr>
          </a:p>
          <a:p>
            <a:pPr algn="ctr"/>
            <a:endParaRPr lang="en-US" sz="1350" b="1" dirty="0">
              <a:solidFill>
                <a:prstClr val="white"/>
              </a:solidFill>
              <a:latin typeface="Times New Roman" panose="02020603050405020304" pitchFamily="18" charset="0"/>
              <a:cs typeface="Times New Roman" panose="02020603050405020304" pitchFamily="18" charset="0"/>
            </a:endParaRPr>
          </a:p>
        </p:txBody>
      </p:sp>
      <p:cxnSp>
        <p:nvCxnSpPr>
          <p:cNvPr id="18" name="Straight Arrow Connector 17"/>
          <p:cNvCxnSpPr>
            <a:cxnSpLocks/>
            <a:endCxn id="20" idx="1"/>
          </p:cNvCxnSpPr>
          <p:nvPr/>
        </p:nvCxnSpPr>
        <p:spPr>
          <a:xfrm flipV="1">
            <a:off x="4401505" y="2739628"/>
            <a:ext cx="766407" cy="29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5167913" y="2552180"/>
            <a:ext cx="2656027" cy="374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FF00"/>
                </a:solidFill>
                <a:latin typeface="Times New Roman" panose="02020603050405020304" pitchFamily="18" charset="0"/>
                <a:cs typeface="Times New Roman" panose="02020603050405020304" pitchFamily="18" charset="0"/>
              </a:rPr>
              <a:t>Article excluded:(n=5)</a:t>
            </a:r>
          </a:p>
        </p:txBody>
      </p:sp>
      <p:sp>
        <p:nvSpPr>
          <p:cNvPr id="23" name="Rectangle 22"/>
          <p:cNvSpPr/>
          <p:nvPr/>
        </p:nvSpPr>
        <p:spPr>
          <a:xfrm>
            <a:off x="1736777" y="3542831"/>
            <a:ext cx="3431135" cy="105754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solidFill>
                <a:prstClr val="black"/>
              </a:solidFill>
              <a:latin typeface="Times New Roman" panose="02020603050405020304" pitchFamily="18" charset="0"/>
              <a:cs typeface="Times New Roman" panose="02020603050405020304" pitchFamily="18" charset="0"/>
            </a:endParaRPr>
          </a:p>
          <a:p>
            <a:pPr algn="ctr"/>
            <a:r>
              <a:rPr lang="en-US" sz="1350" b="1" dirty="0">
                <a:solidFill>
                  <a:prstClr val="black"/>
                </a:solidFill>
                <a:latin typeface="Times New Roman" panose="02020603050405020304" pitchFamily="18" charset="0"/>
                <a:cs typeface="Times New Roman" panose="02020603050405020304" pitchFamily="18" charset="0"/>
              </a:rPr>
              <a:t>Number of Full text articles assessed for eligibility (n=10)</a:t>
            </a:r>
          </a:p>
        </p:txBody>
      </p:sp>
      <p:sp>
        <p:nvSpPr>
          <p:cNvPr id="29" name="Rectangle 28"/>
          <p:cNvSpPr/>
          <p:nvPr/>
        </p:nvSpPr>
        <p:spPr>
          <a:xfrm>
            <a:off x="1835928" y="4981102"/>
            <a:ext cx="2353379" cy="6886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Number of Studies included in Qualitative and Quantitative  (n=10)</a:t>
            </a:r>
          </a:p>
        </p:txBody>
      </p:sp>
      <p:sp>
        <p:nvSpPr>
          <p:cNvPr id="51" name="Rectangle 50"/>
          <p:cNvSpPr/>
          <p:nvPr/>
        </p:nvSpPr>
        <p:spPr>
          <a:xfrm>
            <a:off x="5351484" y="4656515"/>
            <a:ext cx="1963716" cy="10858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1200" b="1" dirty="0">
              <a:solidFill>
                <a:prstClr val="black"/>
              </a:solidFill>
              <a:latin typeface="Times New Roman" panose="02020603050405020304" pitchFamily="18" charset="0"/>
              <a:cs typeface="Times New Roman" panose="02020603050405020304" pitchFamily="18" charset="0"/>
            </a:endParaRPr>
          </a:p>
          <a:p>
            <a:r>
              <a:rPr lang="en-US" sz="1200" b="1" dirty="0">
                <a:solidFill>
                  <a:prstClr val="black"/>
                </a:solidFill>
                <a:latin typeface="Times New Roman" panose="02020603050405020304" pitchFamily="18" charset="0"/>
                <a:cs typeface="Times New Roman" panose="02020603050405020304" pitchFamily="18" charset="0"/>
              </a:rPr>
              <a:t>Original articles-2</a:t>
            </a:r>
          </a:p>
          <a:p>
            <a:r>
              <a:rPr lang="en-US" sz="1200" b="1" dirty="0">
                <a:solidFill>
                  <a:prstClr val="black"/>
                </a:solidFill>
                <a:latin typeface="Times New Roman" panose="02020603050405020304" pitchFamily="18" charset="0"/>
                <a:cs typeface="Times New Roman" panose="02020603050405020304" pitchFamily="18" charset="0"/>
              </a:rPr>
              <a:t>Review articles-3</a:t>
            </a:r>
            <a:br>
              <a:rPr lang="en-US" sz="1200" b="1" dirty="0">
                <a:solidFill>
                  <a:prstClr val="black"/>
                </a:solidFill>
                <a:latin typeface="Times New Roman" panose="02020603050405020304" pitchFamily="18" charset="0"/>
                <a:cs typeface="Times New Roman" panose="02020603050405020304" pitchFamily="18" charset="0"/>
              </a:rPr>
            </a:br>
            <a:r>
              <a:rPr lang="en-US" sz="1200" b="1" dirty="0">
                <a:solidFill>
                  <a:prstClr val="black"/>
                </a:solidFill>
                <a:latin typeface="Times New Roman" panose="02020603050405020304" pitchFamily="18" charset="0"/>
                <a:cs typeface="Times New Roman" panose="02020603050405020304" pitchFamily="18" charset="0"/>
              </a:rPr>
              <a:t>Met analysis &amp; SR-00</a:t>
            </a:r>
          </a:p>
          <a:p>
            <a:r>
              <a:rPr lang="en-US" sz="1200" b="1" dirty="0">
                <a:solidFill>
                  <a:prstClr val="black"/>
                </a:solidFill>
                <a:latin typeface="Times New Roman" panose="02020603050405020304" pitchFamily="18" charset="0"/>
                <a:cs typeface="Times New Roman" panose="02020603050405020304" pitchFamily="18" charset="0"/>
              </a:rPr>
              <a:t>RCT-00</a:t>
            </a:r>
          </a:p>
          <a:p>
            <a:r>
              <a:rPr lang="en-US" sz="1200" b="1" dirty="0">
                <a:solidFill>
                  <a:prstClr val="black"/>
                </a:solidFill>
                <a:latin typeface="Times New Roman" panose="02020603050405020304" pitchFamily="18" charset="0"/>
                <a:cs typeface="Times New Roman" panose="02020603050405020304" pitchFamily="18" charset="0"/>
              </a:rPr>
              <a:t>Books-5</a:t>
            </a:r>
          </a:p>
          <a:p>
            <a:endParaRPr lang="en-US" sz="1200" b="1" dirty="0">
              <a:solidFill>
                <a:prstClr val="black"/>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320063" y="2478824"/>
            <a:ext cx="323005" cy="10575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Screening</a:t>
            </a:r>
            <a:r>
              <a:rPr lang="en-US" sz="1350" b="1" dirty="0">
                <a:solidFill>
                  <a:srgbClr val="FFFF00"/>
                </a:solidFill>
                <a:latin typeface="Times New Roman" panose="02020603050405020304" pitchFamily="18" charset="0"/>
                <a:cs typeface="Times New Roman" panose="02020603050405020304" pitchFamily="18" charset="0"/>
              </a:rPr>
              <a:t> </a:t>
            </a:r>
          </a:p>
        </p:txBody>
      </p:sp>
      <p:sp>
        <p:nvSpPr>
          <p:cNvPr id="30" name="Rectangle 29"/>
          <p:cNvSpPr/>
          <p:nvPr/>
        </p:nvSpPr>
        <p:spPr>
          <a:xfrm>
            <a:off x="1320060" y="3757488"/>
            <a:ext cx="290855" cy="9651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Eligibility</a:t>
            </a:r>
            <a:endParaRPr lang="en-US" sz="1350" dirty="0">
              <a:solidFill>
                <a:prstClr val="black"/>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1335286" y="4864573"/>
            <a:ext cx="245740" cy="11440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Included </a:t>
            </a:r>
          </a:p>
        </p:txBody>
      </p:sp>
      <p:sp>
        <p:nvSpPr>
          <p:cNvPr id="3" name="Rectangle 2"/>
          <p:cNvSpPr/>
          <p:nvPr/>
        </p:nvSpPr>
        <p:spPr>
          <a:xfrm>
            <a:off x="5397736" y="3351436"/>
            <a:ext cx="2463329" cy="1087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b="1" dirty="0">
                <a:solidFill>
                  <a:prstClr val="black"/>
                </a:solidFill>
                <a:latin typeface="Times New Roman" panose="02020603050405020304" pitchFamily="18" charset="0"/>
                <a:cs typeface="Times New Roman" panose="02020603050405020304" pitchFamily="18" charset="0"/>
              </a:rPr>
              <a:t>Records excluded(n=10)</a:t>
            </a:r>
          </a:p>
          <a:p>
            <a:pPr algn="just"/>
            <a:r>
              <a:rPr lang="en-US" sz="1350" b="1" dirty="0">
                <a:solidFill>
                  <a:prstClr val="black"/>
                </a:solidFill>
                <a:latin typeface="Times New Roman" panose="02020603050405020304" pitchFamily="18" charset="0"/>
                <a:cs typeface="Times New Roman" panose="02020603050405020304" pitchFamily="18" charset="0"/>
              </a:rPr>
              <a:t>Full text articles excluded with reasons: Objective is not matching.</a:t>
            </a:r>
          </a:p>
        </p:txBody>
      </p:sp>
      <p:cxnSp>
        <p:nvCxnSpPr>
          <p:cNvPr id="34" name="Straight Arrow Connector 33"/>
          <p:cNvCxnSpPr/>
          <p:nvPr/>
        </p:nvCxnSpPr>
        <p:spPr>
          <a:xfrm>
            <a:off x="5150899" y="3666047"/>
            <a:ext cx="285750" cy="119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290E91F-EA5A-1359-8609-3FAFCB651E23}"/>
              </a:ext>
            </a:extLst>
          </p:cNvPr>
          <p:cNvCxnSpPr/>
          <p:nvPr/>
        </p:nvCxnSpPr>
        <p:spPr>
          <a:xfrm flipH="1">
            <a:off x="6203908" y="1919598"/>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22BD2B6-852B-3FDF-3390-A8914D708282}"/>
              </a:ext>
            </a:extLst>
          </p:cNvPr>
          <p:cNvCxnSpPr/>
          <p:nvPr/>
        </p:nvCxnSpPr>
        <p:spPr>
          <a:xfrm flipH="1">
            <a:off x="2922254" y="2347083"/>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251EB12-7057-7C06-3BBF-24279BB066DE}"/>
              </a:ext>
            </a:extLst>
          </p:cNvPr>
          <p:cNvCxnSpPr>
            <a:cxnSpLocks/>
          </p:cNvCxnSpPr>
          <p:nvPr/>
        </p:nvCxnSpPr>
        <p:spPr>
          <a:xfrm flipH="1">
            <a:off x="2864415" y="2982352"/>
            <a:ext cx="1" cy="535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31589AE-F0EC-EB08-31C0-9EA73B2B26A6}"/>
              </a:ext>
            </a:extLst>
          </p:cNvPr>
          <p:cNvCxnSpPr>
            <a:cxnSpLocks/>
          </p:cNvCxnSpPr>
          <p:nvPr/>
        </p:nvCxnSpPr>
        <p:spPr>
          <a:xfrm flipV="1">
            <a:off x="4189307" y="5339344"/>
            <a:ext cx="1208429" cy="27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C739ED-C1BA-F031-1C25-FDBFFF74E205}"/>
              </a:ext>
            </a:extLst>
          </p:cNvPr>
          <p:cNvCxnSpPr>
            <a:cxnSpLocks/>
          </p:cNvCxnSpPr>
          <p:nvPr/>
        </p:nvCxnSpPr>
        <p:spPr>
          <a:xfrm>
            <a:off x="2743201" y="4620128"/>
            <a:ext cx="0" cy="360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Slide Number Placeholder 11">
            <a:extLst>
              <a:ext uri="{FF2B5EF4-FFF2-40B4-BE49-F238E27FC236}">
                <a16:creationId xmlns:a16="http://schemas.microsoft.com/office/drawing/2014/main" id="{63872867-BE0B-3F48-A639-66CA51FBEC08}"/>
              </a:ext>
            </a:extLst>
          </p:cNvPr>
          <p:cNvSpPr>
            <a:spLocks noGrp="1"/>
          </p:cNvSpPr>
          <p:nvPr>
            <p:ph type="sldNum" sz="quarter" idx="12"/>
          </p:nvPr>
        </p:nvSpPr>
        <p:spPr/>
        <p:txBody>
          <a:bodyPr/>
          <a:lstStyle/>
          <a:p>
            <a:fld id="{E86EC999-44D2-4FF2-BD17-7A505A067AD1}" type="slidenum">
              <a:rPr lang="en-US" smtClean="0">
                <a:solidFill>
                  <a:prstClr val="black">
                    <a:tint val="75000"/>
                  </a:prstClr>
                </a:solidFill>
                <a:latin typeface="Times New Roman" panose="02020603050405020304" pitchFamily="18" charset="0"/>
                <a:cs typeface="Times New Roman" panose="02020603050405020304" pitchFamily="18" charset="0"/>
              </a:rPr>
              <a:pPr/>
              <a:t>9</a:t>
            </a:fld>
            <a:endParaRPr lang="en-US" dirty="0">
              <a:solidFill>
                <a:prstClr val="black">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21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4576</TotalTime>
  <Words>2029</Words>
  <Application>Microsoft Office PowerPoint</Application>
  <PresentationFormat>On-screen Show (4:3)</PresentationFormat>
  <Paragraphs>340</Paragraphs>
  <Slides>34</Slides>
  <Notes>5</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34</vt:i4>
      </vt:variant>
    </vt:vector>
  </HeadingPairs>
  <TitlesOfParts>
    <vt:vector size="50" baseType="lpstr">
      <vt:lpstr>Arial</vt:lpstr>
      <vt:lpstr>Calibri</vt:lpstr>
      <vt:lpstr>Calibri Light</vt:lpstr>
      <vt:lpstr>Times New Roman</vt:lpstr>
      <vt:lpstr>Wingdings</vt:lpstr>
      <vt:lpstr>Office Theme</vt:lpstr>
      <vt:lpstr>6_Office Theme</vt:lpstr>
      <vt:lpstr>1_Office Theme</vt:lpstr>
      <vt:lpstr>2_Office Theme</vt:lpstr>
      <vt:lpstr>3_Office Theme</vt:lpstr>
      <vt:lpstr>4_Office Theme</vt:lpstr>
      <vt:lpstr>5_Office Theme</vt:lpstr>
      <vt:lpstr>8_Office Theme</vt:lpstr>
      <vt:lpstr>9_Office Theme</vt:lpstr>
      <vt:lpstr>10_Office Theme</vt:lpstr>
      <vt:lpstr>7_Office Theme</vt:lpstr>
      <vt:lpstr>PowerPoint Presentation</vt:lpstr>
      <vt:lpstr>PowerPoint Presentation</vt:lpstr>
      <vt:lpstr>Presentation for Major Project</vt:lpstr>
      <vt:lpstr>    </vt:lpstr>
      <vt:lpstr>CONTENTS </vt:lpstr>
      <vt:lpstr>INTRODUCTION </vt:lpstr>
      <vt:lpstr>INTRODUCTION</vt:lpstr>
      <vt:lpstr>SYMPTOMS</vt:lpstr>
      <vt:lpstr>SYSTEMATIC REVIEW OF LITERATURE  (PRISMA FLOW DIAGRAM) </vt:lpstr>
      <vt:lpstr> PRISMA-S EXTENSION </vt:lpstr>
      <vt:lpstr>RESEARCH ARTICLES INCLUDED</vt:lpstr>
      <vt:lpstr>KNOWLEDGE GAP</vt:lpstr>
      <vt:lpstr>KNOWLEDGE GAP</vt:lpstr>
      <vt:lpstr>KNOWLEDGE GAP SUMMARY</vt:lpstr>
      <vt:lpstr>NATURE OF THE KNOWLEDGE GAP IDENTIFIED</vt:lpstr>
      <vt:lpstr>RESEARCH QUESTION</vt:lpstr>
      <vt:lpstr>PowerPoint Presentation</vt:lpstr>
      <vt:lpstr>OBJECTIVES</vt:lpstr>
      <vt:lpstr>Methodology &amp; Flowchart</vt:lpstr>
      <vt:lpstr>Result</vt:lpstr>
      <vt:lpstr>Result</vt:lpstr>
      <vt:lpstr>Result</vt:lpstr>
      <vt:lpstr>Result</vt:lpstr>
      <vt:lpstr>Result</vt:lpstr>
      <vt:lpstr>Result</vt:lpstr>
      <vt:lpstr>Result</vt:lpstr>
      <vt:lpstr>Result</vt:lpstr>
      <vt:lpstr>Result</vt:lpstr>
      <vt:lpstr>Result</vt:lpstr>
      <vt:lpstr>Proof of paper Submitted</vt:lpstr>
      <vt:lpstr>PUBLICATION PLAN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PRESENTATION</dc:title>
  <dc:creator>Acer</dc:creator>
  <cp:lastModifiedBy>Mansi Sharma</cp:lastModifiedBy>
  <cp:revision>400</cp:revision>
  <cp:lastPrinted>2023-02-04T19:54:57Z</cp:lastPrinted>
  <dcterms:created xsi:type="dcterms:W3CDTF">2006-08-16T00:00:00Z</dcterms:created>
  <dcterms:modified xsi:type="dcterms:W3CDTF">2024-11-03T06:14:26Z</dcterms:modified>
</cp:coreProperties>
</file>