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Dashboard – Retail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an interactive dashboard that helps in analyzing retail sales performance and customer behavior using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Name: retail_sales_dataset</a:t>
            </a:r>
          </a:p>
          <a:p>
            <a:r>
              <a:t>- Source: Provided sample dataset</a:t>
            </a:r>
          </a:p>
          <a:p>
            <a:r>
              <a:t>- Key Fields:</a:t>
            </a:r>
          </a:p>
          <a:p>
            <a:r>
              <a:t>  - Customer ID, Age, Gender</a:t>
            </a:r>
          </a:p>
          <a:p>
            <a:r>
              <a:t>  - Product Category, Price per Unit, Quantity</a:t>
            </a:r>
          </a:p>
          <a:p>
            <a:r>
              <a:t>  - Date, Total Amount, Transaction 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Quantity Sold</a:t>
            </a:r>
          </a:p>
          <a:p>
            <a:r>
              <a:t>- Total Customers</a:t>
            </a:r>
          </a:p>
          <a:p>
            <a:r>
              <a:t>- Average Price per Unit</a:t>
            </a:r>
          </a:p>
          <a:p>
            <a:endParaRPr/>
          </a:p>
          <a:p>
            <a:r>
              <a:t>(Use Card Visuals in Power BI)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Created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Line Chart: Sales Over Time</a:t>
            </a:r>
          </a:p>
          <a:p>
            <a:r>
              <a:t>- Bar Chart: Sales by Product Category</a:t>
            </a:r>
          </a:p>
          <a:p>
            <a:r>
              <a:t>- Pie Chart: Sales Distribution by Gender</a:t>
            </a:r>
          </a:p>
          <a:p>
            <a:r>
              <a:t>- Age Group vs Sales</a:t>
            </a:r>
          </a:p>
          <a:p>
            <a:r>
              <a:t>- Top Product Categories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Slicers for:</a:t>
            </a:r>
          </a:p>
          <a:p>
            <a:r>
              <a:t>  - Date Range</a:t>
            </a:r>
          </a:p>
          <a:p>
            <a:r>
              <a:t>  - Gender</a:t>
            </a:r>
          </a:p>
          <a:p>
            <a:r>
              <a:t>  - Product Category</a:t>
            </a:r>
          </a:p>
          <a:p>
            <a:r>
              <a:t>- Dynamic filtering applied to all visuals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Maximum sales from [Category Name]</a:t>
            </a:r>
          </a:p>
          <a:p>
            <a:r>
              <a:t>- Majority customers in age group [e.g., 26–35]</a:t>
            </a:r>
          </a:p>
          <a:p>
            <a:r>
              <a:t>- Higher spending observed among [e.g., Female customers]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and minimal layout</a:t>
            </a:r>
          </a:p>
          <a:p>
            <a:r>
              <a:t>- Business-friendly color theme</a:t>
            </a:r>
          </a:p>
          <a:p>
            <a:r>
              <a:t>- Cards used for quick summary</a:t>
            </a:r>
          </a:p>
          <a:p>
            <a:r>
              <a:t>- Visual consistency throughout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enables fast and insightful decision-making based on product performance, customer demographics, and time-based sales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226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Interactive Dashboard – Retail Sales Analysis</vt:lpstr>
      <vt:lpstr>Objective</vt:lpstr>
      <vt:lpstr>Dataset Overview</vt:lpstr>
      <vt:lpstr>KPIs Used</vt:lpstr>
      <vt:lpstr>Visualizations Created</vt:lpstr>
      <vt:lpstr>Interactivity</vt:lpstr>
      <vt:lpstr>Insights Gained</vt:lpstr>
      <vt:lpstr>Design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Dashboard – Retail Sales Analysis</dc:title>
  <dc:subject/>
  <dc:creator>Mayank Sharma</dc:creator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2025-04-25T15:14:52Z</dcterms:modified>
  <cp:category/>
</cp:coreProperties>
</file>