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8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Rg st="1" end="5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7" d="100"/>
          <a:sy n="67" d="100"/>
        </p:scale>
        <p:origin x="-147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43"/>
    </mc:Choice>
    <mc:Fallback>
      <c:style val="43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Cookie Revenue in Millions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8620672"/>
        <c:axId val="218622208"/>
      </c:barChart>
      <c:catAx>
        <c:axId val="218620672"/>
        <c:scaling>
          <c:orientation val="minMax"/>
        </c:scaling>
        <c:delete val="0"/>
        <c:axPos val="b"/>
        <c:majorTickMark val="out"/>
        <c:minorTickMark val="none"/>
        <c:tickLblPos val="nextTo"/>
        <c:crossAx val="218622208"/>
        <c:crosses val="autoZero"/>
        <c:auto val="1"/>
        <c:lblAlgn val="ctr"/>
        <c:lblOffset val="100"/>
        <c:noMultiLvlLbl val="0"/>
      </c:catAx>
      <c:valAx>
        <c:axId val="2186222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86206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GOOD</c:v>
                </c:pt>
              </c:strCache>
            </c:strRef>
          </c:tx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BAD</c:v>
                </c:pt>
              </c:strCache>
            </c:strRef>
          </c:tx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622144"/>
        <c:axId val="123623680"/>
      </c:barChart>
      <c:catAx>
        <c:axId val="123622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3623680"/>
        <c:crosses val="autoZero"/>
        <c:auto val="1"/>
        <c:lblAlgn val="ctr"/>
        <c:lblOffset val="100"/>
        <c:noMultiLvlLbl val="0"/>
      </c:catAx>
      <c:valAx>
        <c:axId val="1236236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36221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3EB553-C99C-47E9-BABD-2DFE40F3215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8E9466E-28F4-4774-82D3-BC3825781920}">
      <dgm:prSet/>
      <dgm:spPr/>
      <dgm:t>
        <a:bodyPr/>
        <a:lstStyle/>
        <a:p>
          <a:pPr rtl="0"/>
          <a:r>
            <a:rPr lang="en-GB" smtClean="0"/>
            <a:t>Opening Date – 22/10/2025</a:t>
          </a:r>
          <a:endParaRPr lang="en-IN"/>
        </a:p>
      </dgm:t>
    </dgm:pt>
    <dgm:pt modelId="{A33DCCB5-5648-4F90-9770-B5C3ABEEA410}" type="parTrans" cxnId="{34D176DA-4AFB-45A1-B151-B7E4BA604C9C}">
      <dgm:prSet/>
      <dgm:spPr/>
      <dgm:t>
        <a:bodyPr/>
        <a:lstStyle/>
        <a:p>
          <a:endParaRPr lang="en-IN"/>
        </a:p>
      </dgm:t>
    </dgm:pt>
    <dgm:pt modelId="{508B4102-BB30-482E-8E98-0F225273C305}" type="sibTrans" cxnId="{34D176DA-4AFB-45A1-B151-B7E4BA604C9C}">
      <dgm:prSet/>
      <dgm:spPr/>
      <dgm:t>
        <a:bodyPr/>
        <a:lstStyle/>
        <a:p>
          <a:endParaRPr lang="en-IN"/>
        </a:p>
      </dgm:t>
    </dgm:pt>
    <dgm:pt modelId="{92589544-E41E-4A10-AA42-AEEC267CBA19}">
      <dgm:prSet/>
      <dgm:spPr/>
      <dgm:t>
        <a:bodyPr/>
        <a:lstStyle/>
        <a:p>
          <a:pPr rtl="0"/>
          <a:r>
            <a:rPr lang="en-GB" smtClean="0"/>
            <a:t>Location – Bangalore</a:t>
          </a:r>
          <a:endParaRPr lang="en-IN"/>
        </a:p>
      </dgm:t>
    </dgm:pt>
    <dgm:pt modelId="{3A24C1D8-8544-42D7-9F93-D3FEB121408F}" type="parTrans" cxnId="{7F78A837-DA2E-4201-A939-2D261C33C11C}">
      <dgm:prSet/>
      <dgm:spPr/>
      <dgm:t>
        <a:bodyPr/>
        <a:lstStyle/>
        <a:p>
          <a:endParaRPr lang="en-IN"/>
        </a:p>
      </dgm:t>
    </dgm:pt>
    <dgm:pt modelId="{84D94B49-72CC-4277-9AA2-0108A6F57127}" type="sibTrans" cxnId="{7F78A837-DA2E-4201-A939-2D261C33C11C}">
      <dgm:prSet/>
      <dgm:spPr/>
      <dgm:t>
        <a:bodyPr/>
        <a:lstStyle/>
        <a:p>
          <a:endParaRPr lang="en-IN"/>
        </a:p>
      </dgm:t>
    </dgm:pt>
    <dgm:pt modelId="{069223E9-E87A-44B4-96ED-5BB9C79A6FBA}">
      <dgm:prSet/>
      <dgm:spPr/>
      <dgm:t>
        <a:bodyPr/>
        <a:lstStyle/>
        <a:p>
          <a:pPr rtl="0"/>
          <a:r>
            <a:rPr lang="en-GB" smtClean="0"/>
            <a:t>Cost – 25,000,000</a:t>
          </a:r>
          <a:endParaRPr lang="en-IN"/>
        </a:p>
      </dgm:t>
    </dgm:pt>
    <dgm:pt modelId="{9D35D488-CDB3-457B-88F1-6DFB3D3B54BC}" type="parTrans" cxnId="{B2F1F424-A58F-423D-8794-44E12C9C27AA}">
      <dgm:prSet/>
      <dgm:spPr/>
      <dgm:t>
        <a:bodyPr/>
        <a:lstStyle/>
        <a:p>
          <a:endParaRPr lang="en-IN"/>
        </a:p>
      </dgm:t>
    </dgm:pt>
    <dgm:pt modelId="{7E797195-BA6B-4CC0-AB11-E6D04C7CE2AD}" type="sibTrans" cxnId="{B2F1F424-A58F-423D-8794-44E12C9C27AA}">
      <dgm:prSet/>
      <dgm:spPr/>
      <dgm:t>
        <a:bodyPr/>
        <a:lstStyle/>
        <a:p>
          <a:endParaRPr lang="en-IN"/>
        </a:p>
      </dgm:t>
    </dgm:pt>
    <dgm:pt modelId="{6569495D-4A6B-4A12-B23C-A2592A96EF6A}">
      <dgm:prSet/>
      <dgm:spPr/>
      <dgm:t>
        <a:bodyPr/>
        <a:lstStyle/>
        <a:p>
          <a:pPr rtl="0"/>
          <a:r>
            <a:rPr lang="en-GB" smtClean="0"/>
            <a:t>Cookie Capacity – 10,00,000/per day</a:t>
          </a:r>
          <a:endParaRPr lang="en-IN"/>
        </a:p>
      </dgm:t>
    </dgm:pt>
    <dgm:pt modelId="{79160982-C966-405E-AECE-EC16090345CA}" type="parTrans" cxnId="{DB6FF347-3ACE-45E1-917B-2ED6A5E31E2D}">
      <dgm:prSet/>
      <dgm:spPr/>
      <dgm:t>
        <a:bodyPr/>
        <a:lstStyle/>
        <a:p>
          <a:endParaRPr lang="en-IN"/>
        </a:p>
      </dgm:t>
    </dgm:pt>
    <dgm:pt modelId="{A9A0324A-9D10-4589-890D-DF2F771C2337}" type="sibTrans" cxnId="{DB6FF347-3ACE-45E1-917B-2ED6A5E31E2D}">
      <dgm:prSet/>
      <dgm:spPr/>
      <dgm:t>
        <a:bodyPr/>
        <a:lstStyle/>
        <a:p>
          <a:endParaRPr lang="en-IN"/>
        </a:p>
      </dgm:t>
    </dgm:pt>
    <dgm:pt modelId="{61B88601-C57E-40C7-B820-F4F7CA1C1770}" type="pres">
      <dgm:prSet presAssocID="{E03EB553-C99C-47E9-BABD-2DFE40F3215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18241DE-3C67-4388-9469-5FD0DD8130CF}" type="pres">
      <dgm:prSet presAssocID="{B8E9466E-28F4-4774-82D3-BC382578192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23BCE4F-919B-498E-9328-5078192A10F2}" type="pres">
      <dgm:prSet presAssocID="{508B4102-BB30-482E-8E98-0F225273C305}" presName="spacer" presStyleCnt="0"/>
      <dgm:spPr/>
    </dgm:pt>
    <dgm:pt modelId="{82A32781-BAB1-443D-9883-1046E98E0D5F}" type="pres">
      <dgm:prSet presAssocID="{92589544-E41E-4A10-AA42-AEEC267CBA1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E5EE81B-1E83-408A-876E-6DD4C7CDB070}" type="pres">
      <dgm:prSet presAssocID="{84D94B49-72CC-4277-9AA2-0108A6F57127}" presName="spacer" presStyleCnt="0"/>
      <dgm:spPr/>
    </dgm:pt>
    <dgm:pt modelId="{8B72BCD0-C01B-467C-A23C-4B9ECFCCC9D0}" type="pres">
      <dgm:prSet presAssocID="{069223E9-E87A-44B4-96ED-5BB9C79A6FB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0FA7C12-6FD3-4A3D-B2BA-FF647444D19F}" type="pres">
      <dgm:prSet presAssocID="{7E797195-BA6B-4CC0-AB11-E6D04C7CE2AD}" presName="spacer" presStyleCnt="0"/>
      <dgm:spPr/>
    </dgm:pt>
    <dgm:pt modelId="{5106BA1F-8E6F-4E43-BB81-589A5FEEFFCE}" type="pres">
      <dgm:prSet presAssocID="{6569495D-4A6B-4A12-B23C-A2592A96EF6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38769F9-1BCE-42A4-A38A-6F1179ABA719}" type="presOf" srcId="{B8E9466E-28F4-4774-82D3-BC3825781920}" destId="{F18241DE-3C67-4388-9469-5FD0DD8130CF}" srcOrd="0" destOrd="0" presId="urn:microsoft.com/office/officeart/2005/8/layout/vList2"/>
    <dgm:cxn modelId="{34D176DA-4AFB-45A1-B151-B7E4BA604C9C}" srcId="{E03EB553-C99C-47E9-BABD-2DFE40F3215A}" destId="{B8E9466E-28F4-4774-82D3-BC3825781920}" srcOrd="0" destOrd="0" parTransId="{A33DCCB5-5648-4F90-9770-B5C3ABEEA410}" sibTransId="{508B4102-BB30-482E-8E98-0F225273C305}"/>
    <dgm:cxn modelId="{DB6FF347-3ACE-45E1-917B-2ED6A5E31E2D}" srcId="{E03EB553-C99C-47E9-BABD-2DFE40F3215A}" destId="{6569495D-4A6B-4A12-B23C-A2592A96EF6A}" srcOrd="3" destOrd="0" parTransId="{79160982-C966-405E-AECE-EC16090345CA}" sibTransId="{A9A0324A-9D10-4589-890D-DF2F771C2337}"/>
    <dgm:cxn modelId="{F8DB91BB-FBB2-4253-9115-1F47B315DDDC}" type="presOf" srcId="{92589544-E41E-4A10-AA42-AEEC267CBA19}" destId="{82A32781-BAB1-443D-9883-1046E98E0D5F}" srcOrd="0" destOrd="0" presId="urn:microsoft.com/office/officeart/2005/8/layout/vList2"/>
    <dgm:cxn modelId="{7D954CCD-1354-4D18-86CE-601D5472C99B}" type="presOf" srcId="{E03EB553-C99C-47E9-BABD-2DFE40F3215A}" destId="{61B88601-C57E-40C7-B820-F4F7CA1C1770}" srcOrd="0" destOrd="0" presId="urn:microsoft.com/office/officeart/2005/8/layout/vList2"/>
    <dgm:cxn modelId="{9925CDBE-8FC6-42FD-A42A-E223B2200155}" type="presOf" srcId="{6569495D-4A6B-4A12-B23C-A2592A96EF6A}" destId="{5106BA1F-8E6F-4E43-BB81-589A5FEEFFCE}" srcOrd="0" destOrd="0" presId="urn:microsoft.com/office/officeart/2005/8/layout/vList2"/>
    <dgm:cxn modelId="{B2F1F424-A58F-423D-8794-44E12C9C27AA}" srcId="{E03EB553-C99C-47E9-BABD-2DFE40F3215A}" destId="{069223E9-E87A-44B4-96ED-5BB9C79A6FBA}" srcOrd="2" destOrd="0" parTransId="{9D35D488-CDB3-457B-88F1-6DFB3D3B54BC}" sibTransId="{7E797195-BA6B-4CC0-AB11-E6D04C7CE2AD}"/>
    <dgm:cxn modelId="{7F78A837-DA2E-4201-A939-2D261C33C11C}" srcId="{E03EB553-C99C-47E9-BABD-2DFE40F3215A}" destId="{92589544-E41E-4A10-AA42-AEEC267CBA19}" srcOrd="1" destOrd="0" parTransId="{3A24C1D8-8544-42D7-9F93-D3FEB121408F}" sibTransId="{84D94B49-72CC-4277-9AA2-0108A6F57127}"/>
    <dgm:cxn modelId="{20DEC35B-29E1-4508-A20A-4297F7BDA527}" type="presOf" srcId="{069223E9-E87A-44B4-96ED-5BB9C79A6FBA}" destId="{8B72BCD0-C01B-467C-A23C-4B9ECFCCC9D0}" srcOrd="0" destOrd="0" presId="urn:microsoft.com/office/officeart/2005/8/layout/vList2"/>
    <dgm:cxn modelId="{58CE4626-AD5C-4A40-990E-77FB45DB491B}" type="presParOf" srcId="{61B88601-C57E-40C7-B820-F4F7CA1C1770}" destId="{F18241DE-3C67-4388-9469-5FD0DD8130CF}" srcOrd="0" destOrd="0" presId="urn:microsoft.com/office/officeart/2005/8/layout/vList2"/>
    <dgm:cxn modelId="{56D71786-69D6-4AD9-B000-FF007A55D206}" type="presParOf" srcId="{61B88601-C57E-40C7-B820-F4F7CA1C1770}" destId="{A23BCE4F-919B-498E-9328-5078192A10F2}" srcOrd="1" destOrd="0" presId="urn:microsoft.com/office/officeart/2005/8/layout/vList2"/>
    <dgm:cxn modelId="{F8397C71-94C5-46D2-8265-8BF8E54486DF}" type="presParOf" srcId="{61B88601-C57E-40C7-B820-F4F7CA1C1770}" destId="{82A32781-BAB1-443D-9883-1046E98E0D5F}" srcOrd="2" destOrd="0" presId="urn:microsoft.com/office/officeart/2005/8/layout/vList2"/>
    <dgm:cxn modelId="{34FE329A-A103-40D0-811A-66E2052B9121}" type="presParOf" srcId="{61B88601-C57E-40C7-B820-F4F7CA1C1770}" destId="{9E5EE81B-1E83-408A-876E-6DD4C7CDB070}" srcOrd="3" destOrd="0" presId="urn:microsoft.com/office/officeart/2005/8/layout/vList2"/>
    <dgm:cxn modelId="{2D282CB5-5F8D-40DB-86AD-F6D22570AF41}" type="presParOf" srcId="{61B88601-C57E-40C7-B820-F4F7CA1C1770}" destId="{8B72BCD0-C01B-467C-A23C-4B9ECFCCC9D0}" srcOrd="4" destOrd="0" presId="urn:microsoft.com/office/officeart/2005/8/layout/vList2"/>
    <dgm:cxn modelId="{138A4F68-2509-4FDD-90F8-F8948AE7C47B}" type="presParOf" srcId="{61B88601-C57E-40C7-B820-F4F7CA1C1770}" destId="{90FA7C12-6FD3-4A3D-B2BA-FF647444D19F}" srcOrd="5" destOrd="0" presId="urn:microsoft.com/office/officeart/2005/8/layout/vList2"/>
    <dgm:cxn modelId="{A018E22C-2865-48D9-860E-2D3CB89BD761}" type="presParOf" srcId="{61B88601-C57E-40C7-B820-F4F7CA1C1770}" destId="{5106BA1F-8E6F-4E43-BB81-589A5FEEFFC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241DE-3C67-4388-9469-5FD0DD8130CF}">
      <dsp:nvSpPr>
        <dsp:cNvPr id="0" name=""/>
        <dsp:cNvSpPr/>
      </dsp:nvSpPr>
      <dsp:spPr>
        <a:xfrm>
          <a:off x="0" y="290067"/>
          <a:ext cx="6777037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smtClean="0"/>
            <a:t>Opening Date – 22/10/2025</a:t>
          </a:r>
          <a:endParaRPr lang="en-IN" sz="2800" kern="1200"/>
        </a:p>
      </dsp:txBody>
      <dsp:txXfrm>
        <a:off x="32784" y="322851"/>
        <a:ext cx="6711469" cy="606012"/>
      </dsp:txXfrm>
    </dsp:sp>
    <dsp:sp modelId="{82A32781-BAB1-443D-9883-1046E98E0D5F}">
      <dsp:nvSpPr>
        <dsp:cNvPr id="0" name=""/>
        <dsp:cNvSpPr/>
      </dsp:nvSpPr>
      <dsp:spPr>
        <a:xfrm>
          <a:off x="0" y="1042287"/>
          <a:ext cx="6777037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smtClean="0"/>
            <a:t>Location – Bangalore</a:t>
          </a:r>
          <a:endParaRPr lang="en-IN" sz="2800" kern="1200"/>
        </a:p>
      </dsp:txBody>
      <dsp:txXfrm>
        <a:off x="32784" y="1075071"/>
        <a:ext cx="6711469" cy="606012"/>
      </dsp:txXfrm>
    </dsp:sp>
    <dsp:sp modelId="{8B72BCD0-C01B-467C-A23C-4B9ECFCCC9D0}">
      <dsp:nvSpPr>
        <dsp:cNvPr id="0" name=""/>
        <dsp:cNvSpPr/>
      </dsp:nvSpPr>
      <dsp:spPr>
        <a:xfrm>
          <a:off x="0" y="1794507"/>
          <a:ext cx="6777037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smtClean="0"/>
            <a:t>Cost – 25,000,000</a:t>
          </a:r>
          <a:endParaRPr lang="en-IN" sz="2800" kern="1200"/>
        </a:p>
      </dsp:txBody>
      <dsp:txXfrm>
        <a:off x="32784" y="1827291"/>
        <a:ext cx="6711469" cy="606012"/>
      </dsp:txXfrm>
    </dsp:sp>
    <dsp:sp modelId="{5106BA1F-8E6F-4E43-BB81-589A5FEEFFCE}">
      <dsp:nvSpPr>
        <dsp:cNvPr id="0" name=""/>
        <dsp:cNvSpPr/>
      </dsp:nvSpPr>
      <dsp:spPr>
        <a:xfrm>
          <a:off x="0" y="2546727"/>
          <a:ext cx="6777037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smtClean="0"/>
            <a:t>Cookie Capacity – 10,00,000/per day</a:t>
          </a:r>
          <a:endParaRPr lang="en-IN" sz="2800" kern="1200"/>
        </a:p>
      </dsp:txBody>
      <dsp:txXfrm>
        <a:off x="32784" y="2579511"/>
        <a:ext cx="6711469" cy="60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0.80956</cdr:x>
      <cdr:y>0.13032</cdr:y>
    </cdr:from>
    <cdr:to>
      <cdr:x>0.93324</cdr:x>
      <cdr:y>0.34751</cdr:y>
    </cdr:to>
    <cdr:sp macro="" textlink="">
      <cdr:nvSpPr>
        <cdr:cNvPr id="2" name="Oval 1"/>
        <cdr:cNvSpPr/>
      </cdr:nvSpPr>
      <cdr:spPr>
        <a:xfrm xmlns:a="http://schemas.openxmlformats.org/drawingml/2006/main">
          <a:off x="5486400" y="457200"/>
          <a:ext cx="838200" cy="76200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cmpd="thickThin">
          <a:solidFill>
            <a:srgbClr val="FFFF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0.3858</cdr:x>
      <cdr:y>0.0543</cdr:y>
    </cdr:from>
    <cdr:to>
      <cdr:x>0.54322</cdr:x>
      <cdr:y>0.33665</cdr:y>
    </cdr:to>
    <cdr:sp macro="" textlink="">
      <cdr:nvSpPr>
        <cdr:cNvPr id="2" name="Oval 1"/>
        <cdr:cNvSpPr/>
      </cdr:nvSpPr>
      <cdr:spPr>
        <a:xfrm xmlns:a="http://schemas.openxmlformats.org/drawingml/2006/main">
          <a:off x="2614612" y="190500"/>
          <a:ext cx="1066800" cy="99060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cmpd="thickThin">
          <a:solidFill>
            <a:schemeClr val="accent3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E83B-7374-43B3-8292-FDA1C0B481D4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B0EB8-3B83-4373-A3AD-40204BF4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830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Hello</a:t>
            </a:r>
            <a:r>
              <a:rPr lang="en-GB" baseline="0" dirty="0" smtClean="0"/>
              <a:t> everyone!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B0EB8-3B83-4373-A3AD-40204BF4BD6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182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Excited</a:t>
            </a:r>
            <a:r>
              <a:rPr lang="en-GB" baseline="0" dirty="0" smtClean="0"/>
              <a:t> to let you know that we are about to open a new factory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B0EB8-3B83-4373-A3AD-40204BF4BD6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461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</a:t>
            </a:r>
            <a:r>
              <a:rPr lang="en-GB" baseline="0" dirty="0" smtClean="0"/>
              <a:t> we can see the chart ,  we achieved a new milestone this year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B0EB8-3B83-4373-A3AD-40204BF4BD6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925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Compar</a:t>
            </a:r>
            <a:r>
              <a:rPr lang="en-GB" baseline="0" dirty="0" smtClean="0"/>
              <a:t>e to last year . We had some  good feedbacks from our customers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B0EB8-3B83-4373-A3AD-40204BF4BD6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472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audio" Target="../media/media2.wav"/><Relationship Id="rId7" Type="http://schemas.openxmlformats.org/officeDocument/2006/relationships/diagramLayout" Target="../diagrams/layout1.xml"/><Relationship Id="rId2" Type="http://schemas.microsoft.com/office/2007/relationships/media" Target="../media/media2.wav"/><Relationship Id="rId1" Type="http://schemas.openxmlformats.org/officeDocument/2006/relationships/tags" Target="../tags/tag1.xml"/><Relationship Id="rId6" Type="http://schemas.openxmlformats.org/officeDocument/2006/relationships/diagramData" Target="../diagrams/data1.xml"/><Relationship Id="rId11" Type="http://schemas.openxmlformats.org/officeDocument/2006/relationships/image" Target="../media/image3.png"/><Relationship Id="rId5" Type="http://schemas.openxmlformats.org/officeDocument/2006/relationships/notesSlide" Target="../notesSlides/notesSlide2.xml"/><Relationship Id="rId10" Type="http://schemas.microsoft.com/office/2007/relationships/diagramDrawing" Target="../diagrams/drawing1.xml"/><Relationship Id="rId4" Type="http://schemas.openxmlformats.org/officeDocument/2006/relationships/slideLayout" Target="../slideLayouts/slideLayout2.xml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image" Target="../media/image3.png"/><Relationship Id="rId5" Type="http://schemas.openxmlformats.org/officeDocument/2006/relationships/chart" Target="../charts/char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Mansoor</a:t>
            </a:r>
            <a:r>
              <a:rPr lang="en-GB" dirty="0"/>
              <a:t> </a:t>
            </a:r>
            <a:r>
              <a:rPr lang="en-GB" dirty="0" smtClean="0"/>
              <a:t> Cookie Company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PRESENTATION</a:t>
            </a:r>
            <a:endParaRPr lang="en-IN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9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922">
        <p:split orient="vert"/>
      </p:transition>
    </mc:Choice>
    <mc:Fallback xmlns="">
      <p:transition spd="slow" advTm="1922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FACTORY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6691667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" name="TextBox 6"/>
          <p:cNvSpPr txBox="1"/>
          <p:nvPr/>
        </p:nvSpPr>
        <p:spPr>
          <a:xfrm rot="1378392">
            <a:off x="1241774" y="3775301"/>
            <a:ext cx="635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>
                <a:solidFill>
                  <a:schemeClr val="accent3">
                    <a:alpha val="50000"/>
                  </a:schemeClr>
                </a:solidFill>
                <a:latin typeface="Comic Sans MS" pitchFamily="66" charset="0"/>
              </a:rPr>
              <a:t>CONFIDENTIAL</a:t>
            </a:r>
            <a:endParaRPr lang="en-IN" sz="6000" dirty="0">
              <a:solidFill>
                <a:schemeClr val="accent3">
                  <a:alpha val="50000"/>
                </a:schemeClr>
              </a:solidFill>
              <a:latin typeface="Comic Sans MS" pitchFamily="66" charset="0"/>
            </a:endParaRPr>
          </a:p>
        </p:txBody>
      </p:sp>
      <p:pic>
        <p:nvPicPr>
          <p:cNvPr id="8" name="Audio 7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8032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949">
        <p:split orient="vert"/>
      </p:transition>
    </mc:Choice>
    <mc:Fallback xmlns="">
      <p:transition spd="slow" advTm="3949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REVENUE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431241"/>
              </p:ext>
            </p:extLst>
          </p:nvPr>
        </p:nvGraphicFramePr>
        <p:xfrm>
          <a:off x="914400" y="2286000"/>
          <a:ext cx="6777037" cy="3508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6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">
        <p:split orient="vert"/>
      </p:transition>
    </mc:Choice>
    <mc:Fallback xmlns="">
      <p:transition spd="slow" advTm="341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CUSTOMER FEEDBACK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2146647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1215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3733800"/>
            <a:ext cx="6637468" cy="1994214"/>
          </a:xfrm>
        </p:spPr>
        <p:txBody>
          <a:bodyPr>
            <a:normAutofit fontScale="90000"/>
          </a:bodyPr>
          <a:lstStyle/>
          <a:p>
            <a:r>
              <a:rPr lang="en-GB" sz="6000" dirty="0" smtClean="0">
                <a:solidFill>
                  <a:schemeClr val="tx2"/>
                </a:solidFill>
              </a:rPr>
              <a:t>THANK YOU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362200" y="457200"/>
            <a:ext cx="6637467" cy="152041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0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73">
        <p:split orient="vert"/>
      </p:transition>
    </mc:Choice>
    <mc:Fallback xmlns="">
      <p:transition spd="slow" advTm="873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374</TotalTime>
  <Words>79</Words>
  <Application>Microsoft Office PowerPoint</Application>
  <PresentationFormat>On-screen Show (4:3)</PresentationFormat>
  <Paragraphs>20</Paragraphs>
  <Slides>5</Slides>
  <Notes>4</Notes>
  <HiddenSlides>0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Austin</vt:lpstr>
      <vt:lpstr>Mansoor  Cookie Company</vt:lpstr>
      <vt:lpstr>NEW FACTORY</vt:lpstr>
      <vt:lpstr>REVENUE</vt:lpstr>
      <vt:lpstr>CUSTOMER FEEDBACK</vt:lpstr>
      <vt:lpstr>THANK YOU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 10</dc:creator>
  <cp:lastModifiedBy>WIN 10</cp:lastModifiedBy>
  <cp:revision>10</cp:revision>
  <dcterms:created xsi:type="dcterms:W3CDTF">2006-08-16T00:00:00Z</dcterms:created>
  <dcterms:modified xsi:type="dcterms:W3CDTF">2025-09-13T01:39:32Z</dcterms:modified>
</cp:coreProperties>
</file>