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7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15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4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1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1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0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0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BBDD5B-3D9B-4188-A71C-0A8B6401517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5B7BA2-6752-4128-9278-24B2755B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2.bp.blogspot.com/-ptIS1EnPuc4/VCb6Oq-f2NI/AAAAAAAABAs/bLcUzN22A2s/s1600/Excretory+organs+in+man.jp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21920" y="451104"/>
            <a:ext cx="12082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Mehak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rafiq</a:t>
            </a:r>
            <a:endParaRPr lang="en-US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Excretion in vertebrate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excretion in vertebr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11" y="2194560"/>
            <a:ext cx="6494625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5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456" y="377952"/>
            <a:ext cx="10521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Excretion:</a:t>
            </a:r>
            <a:endParaRPr lang="en-US" sz="4400" dirty="0"/>
          </a:p>
        </p:txBody>
      </p:sp>
      <p:pic>
        <p:nvPicPr>
          <p:cNvPr id="2050" name="Picture 2" descr="Image result for excretion in vertebr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1" y="1352074"/>
            <a:ext cx="8022337" cy="53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9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592" y="390144"/>
            <a:ext cx="898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Excretion in Man</a:t>
            </a:r>
            <a:endParaRPr lang="en-US" sz="3600" dirty="0"/>
          </a:p>
        </p:txBody>
      </p:sp>
      <p:pic>
        <p:nvPicPr>
          <p:cNvPr id="3" name="Picture 2" descr="http://2.bp.blogspot.com/-ptIS1EnPuc4/VCb6Oq-f2NI/AAAAAAAABAs/bLcUzN22A2s/s1600/Excretory%2Borgans%2Bin%2Bman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1377696"/>
            <a:ext cx="5632704" cy="5218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2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592" y="390144"/>
            <a:ext cx="898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Excretion </a:t>
            </a:r>
            <a:r>
              <a:rPr lang="en-US" sz="3600" b="1" dirty="0"/>
              <a:t>I</a:t>
            </a:r>
            <a:r>
              <a:rPr lang="en-US" sz="3600" b="1" dirty="0" smtClean="0"/>
              <a:t>n Birds &amp; Reptiles:</a:t>
            </a:r>
            <a:endParaRPr lang="en-US" sz="3600" dirty="0"/>
          </a:p>
        </p:txBody>
      </p:sp>
      <p:pic>
        <p:nvPicPr>
          <p:cNvPr id="4" name="Picture 3" descr="Image result for excretion in vertebrate bird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46" y="1459039"/>
            <a:ext cx="7812595" cy="5014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8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Algerian</vt:lpstr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Mansoor</dc:creator>
  <cp:lastModifiedBy>Mansoor</cp:lastModifiedBy>
  <cp:revision>2</cp:revision>
  <dcterms:created xsi:type="dcterms:W3CDTF">2017-10-01T18:46:08Z</dcterms:created>
  <dcterms:modified xsi:type="dcterms:W3CDTF">2017-10-01T19:03:12Z</dcterms:modified>
</cp:coreProperties>
</file>