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4C71-C918-41E7-A17F-6120995A7BDD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EFA7-580B-4C4B-BB9A-EEDE67FD399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31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4C71-C918-41E7-A17F-6120995A7BDD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EFA7-580B-4C4B-BB9A-EEDE67FD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1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4C71-C918-41E7-A17F-6120995A7BDD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EFA7-580B-4C4B-BB9A-EEDE67FD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59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4C71-C918-41E7-A17F-6120995A7BDD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EFA7-580B-4C4B-BB9A-EEDE67FD399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7080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4C71-C918-41E7-A17F-6120995A7BDD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EFA7-580B-4C4B-BB9A-EEDE67FD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34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4C71-C918-41E7-A17F-6120995A7BDD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EFA7-580B-4C4B-BB9A-EEDE67FD399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9924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4C71-C918-41E7-A17F-6120995A7BDD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EFA7-580B-4C4B-BB9A-EEDE67FD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81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4C71-C918-41E7-A17F-6120995A7BDD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EFA7-580B-4C4B-BB9A-EEDE67FD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93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4C71-C918-41E7-A17F-6120995A7BDD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EFA7-580B-4C4B-BB9A-EEDE67FD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3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4C71-C918-41E7-A17F-6120995A7BDD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EFA7-580B-4C4B-BB9A-EEDE67FD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8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4C71-C918-41E7-A17F-6120995A7BDD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EFA7-580B-4C4B-BB9A-EEDE67FD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9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4C71-C918-41E7-A17F-6120995A7BDD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EFA7-580B-4C4B-BB9A-EEDE67FD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5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4C71-C918-41E7-A17F-6120995A7BDD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EFA7-580B-4C4B-BB9A-EEDE67FD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8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4C71-C918-41E7-A17F-6120995A7BDD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EFA7-580B-4C4B-BB9A-EEDE67FD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9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4C71-C918-41E7-A17F-6120995A7BDD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EFA7-580B-4C4B-BB9A-EEDE67FD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2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4C71-C918-41E7-A17F-6120995A7BDD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EFA7-580B-4C4B-BB9A-EEDE67FD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3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4C71-C918-41E7-A17F-6120995A7BDD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EFA7-580B-4C4B-BB9A-EEDE67FD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6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DF84C71-C918-41E7-A17F-6120995A7BDD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A12EFA7-580B-4C4B-BB9A-EEDE67FD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1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456" y="560832"/>
            <a:ext cx="116921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latin typeface="Algerian" panose="04020705040A02060702" pitchFamily="82" charset="0"/>
              </a:rPr>
              <a:t>Mehak</a:t>
            </a:r>
            <a:r>
              <a:rPr lang="en-US" sz="4800" dirty="0" smtClean="0">
                <a:latin typeface="Algerian" panose="04020705040A02060702" pitchFamily="82" charset="0"/>
              </a:rPr>
              <a:t> </a:t>
            </a:r>
            <a:r>
              <a:rPr lang="en-US" sz="4800" dirty="0" err="1" smtClean="0">
                <a:latin typeface="Algerian" panose="04020705040A02060702" pitchFamily="82" charset="0"/>
              </a:rPr>
              <a:t>rafiq</a:t>
            </a:r>
            <a:endParaRPr lang="en-US" sz="4800" dirty="0" smtClean="0">
              <a:latin typeface="Algerian" panose="04020705040A02060702" pitchFamily="82" charset="0"/>
            </a:endParaRPr>
          </a:p>
          <a:p>
            <a:pPr algn="ctr"/>
            <a:r>
              <a:rPr lang="en-US" sz="4800" dirty="0" smtClean="0">
                <a:latin typeface="Algerian" panose="04020705040A02060702" pitchFamily="82" charset="0"/>
              </a:rPr>
              <a:t>Mutation</a:t>
            </a:r>
          </a:p>
          <a:p>
            <a:pPr algn="ctr"/>
            <a:endParaRPr lang="en-US" sz="4800" dirty="0" smtClean="0">
              <a:latin typeface="Algerian" panose="04020705040A02060702" pitchFamily="82" charset="0"/>
            </a:endParaRPr>
          </a:p>
          <a:p>
            <a:pPr algn="ctr"/>
            <a:endParaRPr lang="en-US" sz="4800" dirty="0">
              <a:latin typeface="Algerian" panose="04020705040A02060702" pitchFamily="82" charset="0"/>
            </a:endParaRPr>
          </a:p>
        </p:txBody>
      </p:sp>
      <p:pic>
        <p:nvPicPr>
          <p:cNvPr id="5" name="Picture 4" descr="Image result for mutati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728" y="2084326"/>
            <a:ext cx="9119616" cy="4462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761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878" y="526942"/>
            <a:ext cx="5083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History of </a:t>
            </a:r>
            <a:r>
              <a:rPr lang="en-US" sz="3600" b="1" dirty="0" smtClean="0"/>
              <a:t>Mutation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1444" y="1173273"/>
            <a:ext cx="827609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The word "mutation" means something different to a comic book enthusiast than it does to a genetic researcher</a:t>
            </a:r>
            <a:r>
              <a:rPr lang="en-US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dirty="0"/>
              <a:t>But even as it pertains to science, the idea of mutation has meant different things over </a:t>
            </a:r>
            <a:r>
              <a:rPr lang="en-US" sz="2400" dirty="0" smtClean="0"/>
              <a:t>time.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M</a:t>
            </a:r>
            <a:r>
              <a:rPr lang="en-US" sz="2400" dirty="0" smtClean="0"/>
              <a:t>ost geneticists today conceptualize 'mutation' as a change in an individual gene.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Beginning with Darwin and pre-Mendelian ideas of what mutation was, continuing through the Mendelian aspects, work done by Thomas Hunt Morgan with fruit flies, and continuing through to the ideas of </a:t>
            </a:r>
            <a:r>
              <a:rPr lang="en-US" sz="2400" dirty="0" err="1" smtClean="0"/>
              <a:t>mutagenesis,the</a:t>
            </a:r>
            <a:r>
              <a:rPr lang="en-US" sz="2400" dirty="0" smtClean="0"/>
              <a:t> study of mutation, and mutation in relation to evolution.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5648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8936" y="619932"/>
            <a:ext cx="650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Harmful Mutations:</a:t>
            </a:r>
            <a:endParaRPr lang="en-US" sz="3600" dirty="0"/>
          </a:p>
        </p:txBody>
      </p:sp>
      <p:pic>
        <p:nvPicPr>
          <p:cNvPr id="3" name="Picture 2" descr="Image result for harmful mutati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305" y="1534333"/>
            <a:ext cx="7966129" cy="492846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38845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3403" y="681925"/>
            <a:ext cx="6106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Beneficial Mutations:</a:t>
            </a:r>
            <a:endParaRPr lang="en-US" sz="3600" dirty="0"/>
          </a:p>
        </p:txBody>
      </p:sp>
      <p:pic>
        <p:nvPicPr>
          <p:cNvPr id="4" name="Picture 3" descr="Image result for beneficial mutati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363" y="1534331"/>
            <a:ext cx="9004516" cy="50989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480924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</TotalTime>
  <Words>114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Algerian</vt:lpstr>
      <vt:lpstr>Century Gothic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Mansoor</dc:creator>
  <cp:lastModifiedBy>Mansoor</cp:lastModifiedBy>
  <cp:revision>3</cp:revision>
  <dcterms:created xsi:type="dcterms:W3CDTF">2017-10-01T18:22:56Z</dcterms:created>
  <dcterms:modified xsi:type="dcterms:W3CDTF">2017-10-01T18:42:40Z</dcterms:modified>
</cp:coreProperties>
</file>