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134" y="-4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C164A-8A70-46C8-AC4F-FB7B42DE3809}" type="datetimeFigureOut">
              <a:rPr lang="en-US" smtClean="0"/>
              <a:pPr/>
              <a:t>2/29/2016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3D82D2-1DBE-4291-BEFD-3B248FBC14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387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3D82D2-1DBE-4291-BEFD-3B248FBC145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00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29435-1A37-4778-A3DC-FC2FEF68FC3B}" type="datetimeFigureOut">
              <a:rPr lang="en-US" smtClean="0"/>
              <a:pPr/>
              <a:t>2/29/2016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07FD7-C3C3-478D-9E98-6EBD2654E8C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29435-1A37-4778-A3DC-FC2FEF68FC3B}" type="datetimeFigureOut">
              <a:rPr lang="en-US" smtClean="0"/>
              <a:pPr/>
              <a:t>2/29/2016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07FD7-C3C3-478D-9E98-6EBD2654E8C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29435-1A37-4778-A3DC-FC2FEF68FC3B}" type="datetimeFigureOut">
              <a:rPr lang="en-US" smtClean="0"/>
              <a:pPr/>
              <a:t>2/29/2016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07FD7-C3C3-478D-9E98-6EBD2654E8C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29435-1A37-4778-A3DC-FC2FEF68FC3B}" type="datetimeFigureOut">
              <a:rPr lang="en-US" smtClean="0"/>
              <a:pPr/>
              <a:t>2/29/2016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07FD7-C3C3-478D-9E98-6EBD2654E8C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29435-1A37-4778-A3DC-FC2FEF68FC3B}" type="datetimeFigureOut">
              <a:rPr lang="en-US" smtClean="0"/>
              <a:pPr/>
              <a:t>2/29/2016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07FD7-C3C3-478D-9E98-6EBD2654E8C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29435-1A37-4778-A3DC-FC2FEF68FC3B}" type="datetimeFigureOut">
              <a:rPr lang="en-US" smtClean="0"/>
              <a:pPr/>
              <a:t>2/29/2016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07FD7-C3C3-478D-9E98-6EBD2654E8C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29435-1A37-4778-A3DC-FC2FEF68FC3B}" type="datetimeFigureOut">
              <a:rPr lang="en-US" smtClean="0"/>
              <a:pPr/>
              <a:t>2/29/2016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07FD7-C3C3-478D-9E98-6EBD2654E8C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29435-1A37-4778-A3DC-FC2FEF68FC3B}" type="datetimeFigureOut">
              <a:rPr lang="en-US" smtClean="0"/>
              <a:pPr/>
              <a:t>2/29/2016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07FD7-C3C3-478D-9E98-6EBD2654E8C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29435-1A37-4778-A3DC-FC2FEF68FC3B}" type="datetimeFigureOut">
              <a:rPr lang="en-US" smtClean="0"/>
              <a:pPr/>
              <a:t>2/29/2016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07FD7-C3C3-478D-9E98-6EBD2654E8C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29435-1A37-4778-A3DC-FC2FEF68FC3B}" type="datetimeFigureOut">
              <a:rPr lang="en-US" smtClean="0"/>
              <a:pPr/>
              <a:t>2/29/2016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07FD7-C3C3-478D-9E98-6EBD2654E8C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29435-1A37-4778-A3DC-FC2FEF68FC3B}" type="datetimeFigureOut">
              <a:rPr lang="en-US" smtClean="0"/>
              <a:pPr/>
              <a:t>2/29/2016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07FD7-C3C3-478D-9E98-6EBD2654E8C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E29435-1A37-4778-A3DC-FC2FEF68FC3B}" type="datetimeFigureOut">
              <a:rPr lang="en-US" smtClean="0"/>
              <a:pPr/>
              <a:t>2/29/2016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07FD7-C3C3-478D-9E98-6EBD2654E8C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H="1">
            <a:off x="1524000" y="0"/>
            <a:ext cx="6248401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TOPIC : COLOUR PIGMENTATION IN BIRDS</a:t>
            </a:r>
            <a:endParaRPr lang="en-US" sz="32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pic>
        <p:nvPicPr>
          <p:cNvPr id="5" name="Picture 4" descr="Cornell_Lab_of_Ornithology-Bird_feather_colors-674x450.jpg"/>
          <p:cNvPicPr/>
          <p:nvPr/>
        </p:nvPicPr>
        <p:blipFill>
          <a:blip r:embed="rId3"/>
          <a:stretch>
            <a:fillRect/>
          </a:stretch>
        </p:blipFill>
        <p:spPr>
          <a:xfrm>
            <a:off x="1676400" y="1066800"/>
            <a:ext cx="5732145" cy="382714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flipH="1">
            <a:off x="1066800" y="5029200"/>
            <a:ext cx="7543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INTRODUCTION :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Biological pigments are also known as simlpy as pigments &amp; biochromes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They are substance produced by living organisms that have a coloufull resulting from selective colourfull absorption.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Biological pigments includes plant pigments and colourfull pigments in birds.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 thruBlk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501"/>
                            </p:stCondLst>
                            <p:childTnLst>
                              <p:par>
                                <p:cTn id="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4501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501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501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501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90747" y="0"/>
            <a:ext cx="5448253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Brush Script MT" pitchFamily="66" charset="0"/>
              </a:rPr>
              <a:t>HOW BIRD’S FEATHERS ARE COLOURFUL??</a:t>
            </a:r>
            <a:endParaRPr lang="en-US" sz="3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Brush Script MT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" y="1295400"/>
            <a:ext cx="777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Amazing diversity of colors and patterns exhibited by more than 9000 bird species found in the world.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The colours in the feathers of birds are formed in two different ways :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i: pigments ii: light refraction.</a:t>
            </a:r>
          </a:p>
        </p:txBody>
      </p:sp>
      <p:sp>
        <p:nvSpPr>
          <p:cNvPr id="6" name="Rectangle 5"/>
          <p:cNvSpPr/>
          <p:nvPr/>
        </p:nvSpPr>
        <p:spPr>
          <a:xfrm>
            <a:off x="-76200" y="2743200"/>
            <a:ext cx="35814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Brush Script MT" pitchFamily="66" charset="0"/>
              </a:rPr>
              <a:t>PIGMENTATION</a:t>
            </a:r>
            <a:endParaRPr lang="en-US" sz="32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Brush Script MT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3429000"/>
            <a:ext cx="4953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Pigments are colored substance that can be found in both plants and birds.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The coloration created by pigments is independent of the structure of the feathers.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Pigment colorization in birds comes from 3 different groups: carotenoids, melanins, porphyrines.</a:t>
            </a:r>
          </a:p>
        </p:txBody>
      </p:sp>
      <p:pic>
        <p:nvPicPr>
          <p:cNvPr id="8" name="Picture 7" descr="The microstructure of a pigmented feather. Here, all but the red wavelengths are absorbed by the pigment granules. 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05400" y="2743200"/>
            <a:ext cx="4038600" cy="2590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 thruBlk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0"/>
                            </p:stCondLst>
                            <p:childTnLst>
                              <p:par>
                                <p:cTn id="1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000"/>
                            </p:stCondLst>
                            <p:childTnLst>
                              <p:par>
                                <p:cTn id="1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90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0"/>
                            </p:stCondLst>
                            <p:childTnLst>
                              <p:par>
                                <p:cTn id="2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1000"/>
                            </p:stCondLst>
                            <p:childTnLst>
                              <p:par>
                                <p:cTn id="3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2000"/>
                            </p:stCondLst>
                            <p:childTnLst>
                              <p:par>
                                <p:cTn id="4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3000"/>
                            </p:stCondLst>
                            <p:childTnLst>
                              <p:par>
                                <p:cTn id="4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139</Words>
  <Application>Microsoft Office PowerPoint</Application>
  <PresentationFormat>On-screen Show (4:3)</PresentationFormat>
  <Paragraphs>14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Brush Script MT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THS</dc:creator>
  <cp:lastModifiedBy>Mansoor Rafiq</cp:lastModifiedBy>
  <cp:revision>16</cp:revision>
  <dcterms:created xsi:type="dcterms:W3CDTF">2016-02-29T05:35:46Z</dcterms:created>
  <dcterms:modified xsi:type="dcterms:W3CDTF">2016-02-29T16:20:56Z</dcterms:modified>
</cp:coreProperties>
</file>