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8CF91-DE2B-4334-98C6-B9945E02AF08}" type="doc">
      <dgm:prSet loTypeId="urn:microsoft.com/office/officeart/2005/8/layout/process1" loCatId="process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A67888-DA02-4566-A1DB-72BC609093EE}">
      <dgm:prSet custT="1"/>
      <dgm:spPr/>
      <dgm:t>
        <a:bodyPr/>
        <a:lstStyle/>
        <a:p>
          <a:pPr rtl="0"/>
          <a:r>
            <a:rPr lang="en-US" sz="2000" dirty="0" smtClean="0"/>
            <a:t>Most birds have approximately 175 different muscles, mainly controlling the wings, skin, and legs.</a:t>
          </a:r>
          <a:endParaRPr lang="en-US" sz="2000" dirty="0"/>
        </a:p>
      </dgm:t>
    </dgm:pt>
    <dgm:pt modelId="{ACC32016-98BA-4909-9211-F06D34D50FF3}" type="parTrans" cxnId="{B545E466-860A-4E4D-9AF6-81A44EE975AB}">
      <dgm:prSet/>
      <dgm:spPr/>
      <dgm:t>
        <a:bodyPr/>
        <a:lstStyle/>
        <a:p>
          <a:endParaRPr lang="en-US"/>
        </a:p>
      </dgm:t>
    </dgm:pt>
    <dgm:pt modelId="{D1D730ED-11C9-4488-B248-D5CC47F5D5D9}" type="sibTrans" cxnId="{B545E466-860A-4E4D-9AF6-81A44EE975AB}">
      <dgm:prSet/>
      <dgm:spPr/>
      <dgm:t>
        <a:bodyPr/>
        <a:lstStyle/>
        <a:p>
          <a:endParaRPr lang="en-US"/>
        </a:p>
      </dgm:t>
    </dgm:pt>
    <dgm:pt modelId="{E0999BC7-C88C-47C3-854B-E80892561860}">
      <dgm:prSet custT="1"/>
      <dgm:spPr/>
      <dgm:t>
        <a:bodyPr/>
        <a:lstStyle/>
        <a:p>
          <a:pPr rtl="0"/>
          <a:r>
            <a:rPr lang="en-US" sz="2000" dirty="0" smtClean="0"/>
            <a:t>The largest muscles control the wings and run between the upper arm and the keel</a:t>
          </a:r>
          <a:r>
            <a:rPr lang="en-US" sz="1400" dirty="0" smtClean="0"/>
            <a:t>.</a:t>
          </a:r>
          <a:endParaRPr lang="en-US" sz="1400" dirty="0"/>
        </a:p>
      </dgm:t>
    </dgm:pt>
    <dgm:pt modelId="{92512BA8-8299-4504-9000-B0424BDDAFD9}" type="parTrans" cxnId="{7AB5F994-9461-4500-89C5-C77199E43FEF}">
      <dgm:prSet/>
      <dgm:spPr/>
      <dgm:t>
        <a:bodyPr/>
        <a:lstStyle/>
        <a:p>
          <a:endParaRPr lang="en-US"/>
        </a:p>
      </dgm:t>
    </dgm:pt>
    <dgm:pt modelId="{E3CD624F-B341-4744-90F5-FAEA1EA23128}" type="sibTrans" cxnId="{7AB5F994-9461-4500-89C5-C77199E43FEF}">
      <dgm:prSet/>
      <dgm:spPr/>
      <dgm:t>
        <a:bodyPr/>
        <a:lstStyle/>
        <a:p>
          <a:endParaRPr lang="en-US"/>
        </a:p>
      </dgm:t>
    </dgm:pt>
    <dgm:pt modelId="{D3690BBE-459C-422B-9CAB-D5C6BC4CEBB2}">
      <dgm:prSet custT="1"/>
      <dgm:spPr/>
      <dgm:t>
        <a:bodyPr/>
        <a:lstStyle/>
        <a:p>
          <a:pPr rtl="0"/>
          <a:r>
            <a:rPr lang="en-US" sz="2000" dirty="0" smtClean="0"/>
            <a:t>The </a:t>
          </a:r>
          <a:r>
            <a:rPr lang="en-US" sz="2000" dirty="0" err="1" smtClean="0"/>
            <a:t>pectoralis</a:t>
          </a:r>
          <a:r>
            <a:rPr lang="en-US" sz="2000" dirty="0" smtClean="0"/>
            <a:t> major provides the powerful </a:t>
          </a:r>
          <a:r>
            <a:rPr lang="en-US" sz="2000" dirty="0" err="1" smtClean="0"/>
            <a:t>downstrokeThe</a:t>
          </a:r>
          <a:r>
            <a:rPr lang="en-US" sz="2000" dirty="0" smtClean="0"/>
            <a:t> </a:t>
          </a:r>
          <a:r>
            <a:rPr lang="en-US" sz="2000" dirty="0" err="1" smtClean="0"/>
            <a:t>supracoracoideus</a:t>
          </a:r>
          <a:r>
            <a:rPr lang="en-US" sz="2000" dirty="0" smtClean="0"/>
            <a:t> muscle raises the wing Uses a pulley-like system to lift the wing.</a:t>
          </a:r>
          <a:endParaRPr lang="en-US" sz="2000" dirty="0"/>
        </a:p>
      </dgm:t>
    </dgm:pt>
    <dgm:pt modelId="{82AEBA40-3E73-4A46-9683-CE26BB0609A9}" type="parTrans" cxnId="{452CB1B2-C440-4CF1-A62D-E7EF684103DF}">
      <dgm:prSet/>
      <dgm:spPr/>
      <dgm:t>
        <a:bodyPr/>
        <a:lstStyle/>
        <a:p>
          <a:endParaRPr lang="en-US"/>
        </a:p>
      </dgm:t>
    </dgm:pt>
    <dgm:pt modelId="{BDA428CF-3E3F-4E31-8E9F-518C4747466D}" type="sibTrans" cxnId="{452CB1B2-C440-4CF1-A62D-E7EF684103DF}">
      <dgm:prSet/>
      <dgm:spPr/>
      <dgm:t>
        <a:bodyPr/>
        <a:lstStyle/>
        <a:p>
          <a:endParaRPr lang="en-US"/>
        </a:p>
      </dgm:t>
    </dgm:pt>
    <dgm:pt modelId="{4102BDB3-3131-4592-81BD-154C113AF66C}">
      <dgm:prSet custT="1"/>
      <dgm:spPr/>
      <dgm:t>
        <a:bodyPr/>
        <a:lstStyle/>
        <a:p>
          <a:pPr rtl="0"/>
          <a:r>
            <a:rPr lang="en-US" sz="2000" dirty="0" smtClean="0"/>
            <a:t>These </a:t>
          </a:r>
          <a:r>
            <a:rPr lang="en-US" sz="2000" dirty="0" err="1" smtClean="0"/>
            <a:t>musclesconstitute</a:t>
          </a:r>
          <a:r>
            <a:rPr lang="en-US" sz="2000" dirty="0" smtClean="0"/>
            <a:t> about 20 – 25 percent of the bird's total body mass. </a:t>
          </a:r>
          <a:endParaRPr lang="en-US" sz="2000" dirty="0"/>
        </a:p>
      </dgm:t>
    </dgm:pt>
    <dgm:pt modelId="{C5B1982A-0447-402B-A804-EF3CC6142D76}" type="parTrans" cxnId="{FFF092EB-F86F-45FE-AE62-B4E7085259C5}">
      <dgm:prSet/>
      <dgm:spPr/>
      <dgm:t>
        <a:bodyPr/>
        <a:lstStyle/>
        <a:p>
          <a:endParaRPr lang="en-US"/>
        </a:p>
      </dgm:t>
    </dgm:pt>
    <dgm:pt modelId="{3CF3932E-C228-49D4-B3CA-8EE83BFE4E26}" type="sibTrans" cxnId="{FFF092EB-F86F-45FE-AE62-B4E7085259C5}">
      <dgm:prSet/>
      <dgm:spPr/>
      <dgm:t>
        <a:bodyPr/>
        <a:lstStyle/>
        <a:p>
          <a:endParaRPr lang="en-US"/>
        </a:p>
      </dgm:t>
    </dgm:pt>
    <dgm:pt modelId="{BE37646C-DA8A-40B4-AD11-CCAB2A94EF8B}" type="pres">
      <dgm:prSet presAssocID="{9AB8CF91-DE2B-4334-98C6-B9945E02AF08}" presName="Name0" presStyleCnt="0">
        <dgm:presLayoutVars>
          <dgm:dir/>
          <dgm:resizeHandles val="exact"/>
        </dgm:presLayoutVars>
      </dgm:prSet>
      <dgm:spPr/>
    </dgm:pt>
    <dgm:pt modelId="{DDA58009-BD24-46BB-BE1F-5432C389721C}" type="pres">
      <dgm:prSet presAssocID="{23A67888-DA02-4566-A1DB-72BC609093EE}" presName="node" presStyleLbl="node1" presStyleIdx="0" presStyleCnt="4" custScaleX="107154">
        <dgm:presLayoutVars>
          <dgm:bulletEnabled val="1"/>
        </dgm:presLayoutVars>
      </dgm:prSet>
      <dgm:spPr/>
    </dgm:pt>
    <dgm:pt modelId="{86EFF1CB-0DCF-4C19-B146-E71218EF5257}" type="pres">
      <dgm:prSet presAssocID="{D1D730ED-11C9-4488-B248-D5CC47F5D5D9}" presName="sibTrans" presStyleLbl="sibTrans2D1" presStyleIdx="0" presStyleCnt="3"/>
      <dgm:spPr/>
    </dgm:pt>
    <dgm:pt modelId="{5DEC1F7F-C7BF-432B-8FD9-D08AB49BA20A}" type="pres">
      <dgm:prSet presAssocID="{D1D730ED-11C9-4488-B248-D5CC47F5D5D9}" presName="connectorText" presStyleLbl="sibTrans2D1" presStyleIdx="0" presStyleCnt="3"/>
      <dgm:spPr/>
    </dgm:pt>
    <dgm:pt modelId="{9F805103-931F-437C-8BF5-33432E1C0A0F}" type="pres">
      <dgm:prSet presAssocID="{E0999BC7-C88C-47C3-854B-E80892561860}" presName="node" presStyleLbl="node1" presStyleIdx="1" presStyleCnt="4" custLinFactNeighborY="2046">
        <dgm:presLayoutVars>
          <dgm:bulletEnabled val="1"/>
        </dgm:presLayoutVars>
      </dgm:prSet>
      <dgm:spPr/>
    </dgm:pt>
    <dgm:pt modelId="{20B1B212-645B-47E0-B883-30A3F1094654}" type="pres">
      <dgm:prSet presAssocID="{E3CD624F-B341-4744-90F5-FAEA1EA23128}" presName="sibTrans" presStyleLbl="sibTrans2D1" presStyleIdx="1" presStyleCnt="3"/>
      <dgm:spPr/>
    </dgm:pt>
    <dgm:pt modelId="{0DE1E48B-9ADF-4465-888E-AF741814EC0F}" type="pres">
      <dgm:prSet presAssocID="{E3CD624F-B341-4744-90F5-FAEA1EA23128}" presName="connectorText" presStyleLbl="sibTrans2D1" presStyleIdx="1" presStyleCnt="3"/>
      <dgm:spPr/>
    </dgm:pt>
    <dgm:pt modelId="{A03C69F4-17E8-4CDE-9319-74EB826F9475}" type="pres">
      <dgm:prSet presAssocID="{D3690BBE-459C-422B-9CAB-D5C6BC4CEBB2}" presName="node" presStyleLbl="node1" presStyleIdx="2" presStyleCnt="4">
        <dgm:presLayoutVars>
          <dgm:bulletEnabled val="1"/>
        </dgm:presLayoutVars>
      </dgm:prSet>
      <dgm:spPr/>
    </dgm:pt>
    <dgm:pt modelId="{67D90449-6DA4-4D84-A8E5-33FEB1DB6C87}" type="pres">
      <dgm:prSet presAssocID="{BDA428CF-3E3F-4E31-8E9F-518C4747466D}" presName="sibTrans" presStyleLbl="sibTrans2D1" presStyleIdx="2" presStyleCnt="3"/>
      <dgm:spPr/>
    </dgm:pt>
    <dgm:pt modelId="{54D7B2C0-76E2-4947-9AB2-EEF49BE75AC9}" type="pres">
      <dgm:prSet presAssocID="{BDA428CF-3E3F-4E31-8E9F-518C4747466D}" presName="connectorText" presStyleLbl="sibTrans2D1" presStyleIdx="2" presStyleCnt="3"/>
      <dgm:spPr/>
    </dgm:pt>
    <dgm:pt modelId="{12BFA4F9-AC39-4D29-844B-2AB2601128DC}" type="pres">
      <dgm:prSet presAssocID="{4102BDB3-3131-4592-81BD-154C113AF66C}" presName="node" presStyleLbl="node1" presStyleIdx="3" presStyleCnt="4">
        <dgm:presLayoutVars>
          <dgm:bulletEnabled val="1"/>
        </dgm:presLayoutVars>
      </dgm:prSet>
      <dgm:spPr/>
    </dgm:pt>
  </dgm:ptLst>
  <dgm:cxnLst>
    <dgm:cxn modelId="{7AB5F994-9461-4500-89C5-C77199E43FEF}" srcId="{9AB8CF91-DE2B-4334-98C6-B9945E02AF08}" destId="{E0999BC7-C88C-47C3-854B-E80892561860}" srcOrd="1" destOrd="0" parTransId="{92512BA8-8299-4504-9000-B0424BDDAFD9}" sibTransId="{E3CD624F-B341-4744-90F5-FAEA1EA23128}"/>
    <dgm:cxn modelId="{16861FB2-CA3A-4F8F-B7ED-94D613433630}" type="presOf" srcId="{D3690BBE-459C-422B-9CAB-D5C6BC4CEBB2}" destId="{A03C69F4-17E8-4CDE-9319-74EB826F9475}" srcOrd="0" destOrd="0" presId="urn:microsoft.com/office/officeart/2005/8/layout/process1"/>
    <dgm:cxn modelId="{6A467E5F-BD31-48FA-8554-A518794CAF8F}" type="presOf" srcId="{BDA428CF-3E3F-4E31-8E9F-518C4747466D}" destId="{67D90449-6DA4-4D84-A8E5-33FEB1DB6C87}" srcOrd="0" destOrd="0" presId="urn:microsoft.com/office/officeart/2005/8/layout/process1"/>
    <dgm:cxn modelId="{452CB1B2-C440-4CF1-A62D-E7EF684103DF}" srcId="{9AB8CF91-DE2B-4334-98C6-B9945E02AF08}" destId="{D3690BBE-459C-422B-9CAB-D5C6BC4CEBB2}" srcOrd="2" destOrd="0" parTransId="{82AEBA40-3E73-4A46-9683-CE26BB0609A9}" sibTransId="{BDA428CF-3E3F-4E31-8E9F-518C4747466D}"/>
    <dgm:cxn modelId="{484DBF69-9267-4B1B-BB13-B5E36CA20E50}" type="presOf" srcId="{23A67888-DA02-4566-A1DB-72BC609093EE}" destId="{DDA58009-BD24-46BB-BE1F-5432C389721C}" srcOrd="0" destOrd="0" presId="urn:microsoft.com/office/officeart/2005/8/layout/process1"/>
    <dgm:cxn modelId="{BC65ED7E-44FB-49DA-A4DA-EEFC447CB8F2}" type="presOf" srcId="{E0999BC7-C88C-47C3-854B-E80892561860}" destId="{9F805103-931F-437C-8BF5-33432E1C0A0F}" srcOrd="0" destOrd="0" presId="urn:microsoft.com/office/officeart/2005/8/layout/process1"/>
    <dgm:cxn modelId="{CF7BDB9A-0CD5-4ABB-9004-79698F20D5CB}" type="presOf" srcId="{D1D730ED-11C9-4488-B248-D5CC47F5D5D9}" destId="{86EFF1CB-0DCF-4C19-B146-E71218EF5257}" srcOrd="0" destOrd="0" presId="urn:microsoft.com/office/officeart/2005/8/layout/process1"/>
    <dgm:cxn modelId="{B545E466-860A-4E4D-9AF6-81A44EE975AB}" srcId="{9AB8CF91-DE2B-4334-98C6-B9945E02AF08}" destId="{23A67888-DA02-4566-A1DB-72BC609093EE}" srcOrd="0" destOrd="0" parTransId="{ACC32016-98BA-4909-9211-F06D34D50FF3}" sibTransId="{D1D730ED-11C9-4488-B248-D5CC47F5D5D9}"/>
    <dgm:cxn modelId="{FFF092EB-F86F-45FE-AE62-B4E7085259C5}" srcId="{9AB8CF91-DE2B-4334-98C6-B9945E02AF08}" destId="{4102BDB3-3131-4592-81BD-154C113AF66C}" srcOrd="3" destOrd="0" parTransId="{C5B1982A-0447-402B-A804-EF3CC6142D76}" sibTransId="{3CF3932E-C228-49D4-B3CA-8EE83BFE4E26}"/>
    <dgm:cxn modelId="{24B063EC-A6D9-404B-9F9D-F17BF03DDBE8}" type="presOf" srcId="{4102BDB3-3131-4592-81BD-154C113AF66C}" destId="{12BFA4F9-AC39-4D29-844B-2AB2601128DC}" srcOrd="0" destOrd="0" presId="urn:microsoft.com/office/officeart/2005/8/layout/process1"/>
    <dgm:cxn modelId="{E05B3189-F0B8-46F5-A5CA-3079BD6DD177}" type="presOf" srcId="{E3CD624F-B341-4744-90F5-FAEA1EA23128}" destId="{20B1B212-645B-47E0-B883-30A3F1094654}" srcOrd="0" destOrd="0" presId="urn:microsoft.com/office/officeart/2005/8/layout/process1"/>
    <dgm:cxn modelId="{5963025F-5328-4C5B-98DA-D0531E49E78F}" type="presOf" srcId="{9AB8CF91-DE2B-4334-98C6-B9945E02AF08}" destId="{BE37646C-DA8A-40B4-AD11-CCAB2A94EF8B}" srcOrd="0" destOrd="0" presId="urn:microsoft.com/office/officeart/2005/8/layout/process1"/>
    <dgm:cxn modelId="{AFA5E6F8-1114-4255-9D87-14B9AF526E4A}" type="presOf" srcId="{D1D730ED-11C9-4488-B248-D5CC47F5D5D9}" destId="{5DEC1F7F-C7BF-432B-8FD9-D08AB49BA20A}" srcOrd="1" destOrd="0" presId="urn:microsoft.com/office/officeart/2005/8/layout/process1"/>
    <dgm:cxn modelId="{1103541C-CED5-4E3F-8D7F-A1003D2B219F}" type="presOf" srcId="{BDA428CF-3E3F-4E31-8E9F-518C4747466D}" destId="{54D7B2C0-76E2-4947-9AB2-EEF49BE75AC9}" srcOrd="1" destOrd="0" presId="urn:microsoft.com/office/officeart/2005/8/layout/process1"/>
    <dgm:cxn modelId="{67535106-C95B-40F3-918E-32C11C9AAF9E}" type="presOf" srcId="{E3CD624F-B341-4744-90F5-FAEA1EA23128}" destId="{0DE1E48B-9ADF-4465-888E-AF741814EC0F}" srcOrd="1" destOrd="0" presId="urn:microsoft.com/office/officeart/2005/8/layout/process1"/>
    <dgm:cxn modelId="{FA6D9B42-0904-4006-8465-F77A1A666643}" type="presParOf" srcId="{BE37646C-DA8A-40B4-AD11-CCAB2A94EF8B}" destId="{DDA58009-BD24-46BB-BE1F-5432C389721C}" srcOrd="0" destOrd="0" presId="urn:microsoft.com/office/officeart/2005/8/layout/process1"/>
    <dgm:cxn modelId="{A20334BD-8EFE-4D40-A3B5-9FB44FBC2573}" type="presParOf" srcId="{BE37646C-DA8A-40B4-AD11-CCAB2A94EF8B}" destId="{86EFF1CB-0DCF-4C19-B146-E71218EF5257}" srcOrd="1" destOrd="0" presId="urn:microsoft.com/office/officeart/2005/8/layout/process1"/>
    <dgm:cxn modelId="{AC546A8A-5176-4360-BF41-99C9BBDDB9FE}" type="presParOf" srcId="{86EFF1CB-0DCF-4C19-B146-E71218EF5257}" destId="{5DEC1F7F-C7BF-432B-8FD9-D08AB49BA20A}" srcOrd="0" destOrd="0" presId="urn:microsoft.com/office/officeart/2005/8/layout/process1"/>
    <dgm:cxn modelId="{FD6E4555-C808-40D9-94C7-0543061C2762}" type="presParOf" srcId="{BE37646C-DA8A-40B4-AD11-CCAB2A94EF8B}" destId="{9F805103-931F-437C-8BF5-33432E1C0A0F}" srcOrd="2" destOrd="0" presId="urn:microsoft.com/office/officeart/2005/8/layout/process1"/>
    <dgm:cxn modelId="{57859EAA-D005-4471-A5B8-9467030460A0}" type="presParOf" srcId="{BE37646C-DA8A-40B4-AD11-CCAB2A94EF8B}" destId="{20B1B212-645B-47E0-B883-30A3F1094654}" srcOrd="3" destOrd="0" presId="urn:microsoft.com/office/officeart/2005/8/layout/process1"/>
    <dgm:cxn modelId="{38BA3A71-05FA-49E1-BFDD-7307D14F9BCB}" type="presParOf" srcId="{20B1B212-645B-47E0-B883-30A3F1094654}" destId="{0DE1E48B-9ADF-4465-888E-AF741814EC0F}" srcOrd="0" destOrd="0" presId="urn:microsoft.com/office/officeart/2005/8/layout/process1"/>
    <dgm:cxn modelId="{B6933002-58E4-4005-A2AD-EC6FA90705C3}" type="presParOf" srcId="{BE37646C-DA8A-40B4-AD11-CCAB2A94EF8B}" destId="{A03C69F4-17E8-4CDE-9319-74EB826F9475}" srcOrd="4" destOrd="0" presId="urn:microsoft.com/office/officeart/2005/8/layout/process1"/>
    <dgm:cxn modelId="{0487F57E-CEE4-4525-80EC-F4220504F98D}" type="presParOf" srcId="{BE37646C-DA8A-40B4-AD11-CCAB2A94EF8B}" destId="{67D90449-6DA4-4D84-A8E5-33FEB1DB6C87}" srcOrd="5" destOrd="0" presId="urn:microsoft.com/office/officeart/2005/8/layout/process1"/>
    <dgm:cxn modelId="{0C899083-8F32-4596-ABC6-C8068C8D72F4}" type="presParOf" srcId="{67D90449-6DA4-4D84-A8E5-33FEB1DB6C87}" destId="{54D7B2C0-76E2-4947-9AB2-EEF49BE75AC9}" srcOrd="0" destOrd="0" presId="urn:microsoft.com/office/officeart/2005/8/layout/process1"/>
    <dgm:cxn modelId="{18B9416C-E771-4B04-A7F0-CBC021F37380}" type="presParOf" srcId="{BE37646C-DA8A-40B4-AD11-CCAB2A94EF8B}" destId="{12BFA4F9-AC39-4D29-844B-2AB2601128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04FBB-3D21-4AB6-8B4B-3C57AB676E9A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BEC566-DB14-46F8-9170-260F35683E58}">
      <dgm:prSet/>
      <dgm:spPr/>
      <dgm:t>
        <a:bodyPr/>
        <a:lstStyle/>
        <a:p>
          <a:pPr rtl="0"/>
          <a:r>
            <a:rPr lang="en-US" dirty="0" smtClean="0"/>
            <a:t>the organisms on earth, only birds have feathers</a:t>
          </a:r>
          <a:endParaRPr lang="en-US" dirty="0"/>
        </a:p>
      </dgm:t>
    </dgm:pt>
    <dgm:pt modelId="{E3A0D681-A5FD-4201-BF50-20A488DB477F}" type="parTrans" cxnId="{391B65C8-DA83-4418-A7EA-E4FF11E6E300}">
      <dgm:prSet/>
      <dgm:spPr/>
      <dgm:t>
        <a:bodyPr/>
        <a:lstStyle/>
        <a:p>
          <a:endParaRPr lang="en-US"/>
        </a:p>
      </dgm:t>
    </dgm:pt>
    <dgm:pt modelId="{56558658-3A91-461F-85A4-F7480275FF78}" type="sibTrans" cxnId="{391B65C8-DA83-4418-A7EA-E4FF11E6E300}">
      <dgm:prSet/>
      <dgm:spPr/>
      <dgm:t>
        <a:bodyPr/>
        <a:lstStyle/>
        <a:p>
          <a:endParaRPr lang="en-US"/>
        </a:p>
      </dgm:t>
    </dgm:pt>
    <dgm:pt modelId="{6B449835-DA13-414D-82A5-6720D0276EE3}">
      <dgm:prSet/>
      <dgm:spPr/>
      <dgm:t>
        <a:bodyPr/>
        <a:lstStyle/>
        <a:p>
          <a:pPr rtl="0"/>
          <a:r>
            <a:rPr lang="en-US" dirty="0" smtClean="0"/>
            <a:t>They are instrumental in flying.</a:t>
          </a:r>
          <a:endParaRPr lang="en-US" dirty="0"/>
        </a:p>
      </dgm:t>
    </dgm:pt>
    <dgm:pt modelId="{36D8C752-ADC9-46F2-80C9-4D0F91AB2F91}" type="parTrans" cxnId="{68F12C7C-D22D-40DA-A483-2B92F057EA77}">
      <dgm:prSet/>
      <dgm:spPr/>
      <dgm:t>
        <a:bodyPr/>
        <a:lstStyle/>
        <a:p>
          <a:endParaRPr lang="en-US"/>
        </a:p>
      </dgm:t>
    </dgm:pt>
    <dgm:pt modelId="{8F5AD264-C749-4BB6-BF13-DDEF15E3F874}" type="sibTrans" cxnId="{68F12C7C-D22D-40DA-A483-2B92F057EA77}">
      <dgm:prSet/>
      <dgm:spPr/>
      <dgm:t>
        <a:bodyPr/>
        <a:lstStyle/>
        <a:p>
          <a:endParaRPr lang="en-US"/>
        </a:p>
      </dgm:t>
    </dgm:pt>
    <dgm:pt modelId="{2E2B1718-3CA0-4A2E-A648-F2BBBDC8DC14}">
      <dgm:prSet/>
      <dgm:spPr/>
      <dgm:t>
        <a:bodyPr/>
        <a:lstStyle/>
        <a:p>
          <a:pPr rtl="0"/>
          <a:r>
            <a:rPr lang="en-US" dirty="0" smtClean="0"/>
            <a:t>They play a critical role in temperature regulation.</a:t>
          </a:r>
          <a:endParaRPr lang="en-US" dirty="0"/>
        </a:p>
      </dgm:t>
    </dgm:pt>
    <dgm:pt modelId="{97A4C01F-954F-4710-9E8C-5F89CDD02E2A}" type="parTrans" cxnId="{05E3A63F-BF9E-461D-8705-4DDF7BB7F7F6}">
      <dgm:prSet/>
      <dgm:spPr/>
      <dgm:t>
        <a:bodyPr/>
        <a:lstStyle/>
        <a:p>
          <a:endParaRPr lang="en-US"/>
        </a:p>
      </dgm:t>
    </dgm:pt>
    <dgm:pt modelId="{3C37E56D-FC41-42AE-A47E-AECB90DC0CC8}" type="sibTrans" cxnId="{05E3A63F-BF9E-461D-8705-4DDF7BB7F7F6}">
      <dgm:prSet/>
      <dgm:spPr/>
      <dgm:t>
        <a:bodyPr/>
        <a:lstStyle/>
        <a:p>
          <a:endParaRPr lang="en-US"/>
        </a:p>
      </dgm:t>
    </dgm:pt>
    <dgm:pt modelId="{7E269644-F59F-4305-AC87-BE2A4FBA40ED}">
      <dgm:prSet/>
      <dgm:spPr/>
      <dgm:t>
        <a:bodyPr/>
        <a:lstStyle/>
        <a:p>
          <a:pPr rtl="0"/>
          <a:r>
            <a:rPr lang="en-US" dirty="0" smtClean="0"/>
            <a:t>Their color patterns are essential in both display and camouflage.</a:t>
          </a:r>
          <a:endParaRPr lang="en-US" dirty="0"/>
        </a:p>
      </dgm:t>
    </dgm:pt>
    <dgm:pt modelId="{1FBAB59A-A281-4917-8C4B-D4BF59EC6F5A}" type="parTrans" cxnId="{25E6B2CB-A6E2-4D1E-9753-44229B2D8CE3}">
      <dgm:prSet/>
      <dgm:spPr/>
      <dgm:t>
        <a:bodyPr/>
        <a:lstStyle/>
        <a:p>
          <a:endParaRPr lang="en-US"/>
        </a:p>
      </dgm:t>
    </dgm:pt>
    <dgm:pt modelId="{2220005A-C55B-4373-88E1-5A54B7FFBB6E}" type="sibTrans" cxnId="{25E6B2CB-A6E2-4D1E-9753-44229B2D8CE3}">
      <dgm:prSet/>
      <dgm:spPr/>
      <dgm:t>
        <a:bodyPr/>
        <a:lstStyle/>
        <a:p>
          <a:endParaRPr lang="en-US"/>
        </a:p>
      </dgm:t>
    </dgm:pt>
    <dgm:pt modelId="{B8A1336E-888D-4132-9045-1B7F995F479B}">
      <dgm:prSet/>
      <dgm:spPr/>
      <dgm:t>
        <a:bodyPr/>
        <a:lstStyle/>
        <a:p>
          <a:pPr rtl="0"/>
          <a:r>
            <a:rPr lang="en-US" dirty="0" smtClean="0"/>
            <a:t>The mass of feathers on a bird’s body constitutes its plumage</a:t>
          </a:r>
          <a:endParaRPr lang="en-US" dirty="0"/>
        </a:p>
      </dgm:t>
    </dgm:pt>
    <dgm:pt modelId="{DD1F9E8E-05A8-4124-953C-3055D78C1EB4}" type="parTrans" cxnId="{EC52BBDF-FCE4-480A-90B1-A40ECBCE1340}">
      <dgm:prSet/>
      <dgm:spPr/>
      <dgm:t>
        <a:bodyPr/>
        <a:lstStyle/>
        <a:p>
          <a:endParaRPr lang="en-US"/>
        </a:p>
      </dgm:t>
    </dgm:pt>
    <dgm:pt modelId="{FA55720C-B7E0-4D30-B1B6-12A92E8B34F4}" type="sibTrans" cxnId="{EC52BBDF-FCE4-480A-90B1-A40ECBCE1340}">
      <dgm:prSet/>
      <dgm:spPr/>
      <dgm:t>
        <a:bodyPr/>
        <a:lstStyle/>
        <a:p>
          <a:endParaRPr lang="en-US"/>
        </a:p>
      </dgm:t>
    </dgm:pt>
    <dgm:pt modelId="{4F6512A7-A389-4B5C-BBD2-93D8A8E7C844}">
      <dgm:prSet/>
      <dgm:spPr/>
      <dgm:t>
        <a:bodyPr/>
        <a:lstStyle/>
        <a:p>
          <a:pPr rtl="0"/>
          <a:r>
            <a:rPr lang="en-US" dirty="0" smtClean="0"/>
            <a:t>Feathers clump in distinct tracts with featherless areas in between</a:t>
          </a:r>
          <a:endParaRPr lang="en-US" dirty="0"/>
        </a:p>
      </dgm:t>
    </dgm:pt>
    <dgm:pt modelId="{43B77284-9BC5-4B51-BA7A-466CBA623CB0}" type="parTrans" cxnId="{9AF3701C-160F-4CDE-9D2B-CC161AD1015F}">
      <dgm:prSet/>
      <dgm:spPr/>
      <dgm:t>
        <a:bodyPr/>
        <a:lstStyle/>
        <a:p>
          <a:endParaRPr lang="en-US"/>
        </a:p>
      </dgm:t>
    </dgm:pt>
    <dgm:pt modelId="{F529C4B5-C234-4672-8ECF-C127D2ED0C18}" type="sibTrans" cxnId="{9AF3701C-160F-4CDE-9D2B-CC161AD1015F}">
      <dgm:prSet/>
      <dgm:spPr/>
      <dgm:t>
        <a:bodyPr/>
        <a:lstStyle/>
        <a:p>
          <a:endParaRPr lang="en-US"/>
        </a:p>
      </dgm:t>
    </dgm:pt>
    <dgm:pt modelId="{23054F69-AAE2-4801-8553-4B58BC62765B}">
      <dgm:prSet/>
      <dgm:spPr/>
      <dgm:t>
        <a:bodyPr/>
        <a:lstStyle/>
        <a:p>
          <a:pPr rtl="0"/>
          <a:r>
            <a:rPr lang="en-US" dirty="0" smtClean="0"/>
            <a:t>Birds’ color patterns are built of these units Worn feathers are periodically replaced through a process called “molt”</a:t>
          </a:r>
          <a:endParaRPr lang="en-US" dirty="0"/>
        </a:p>
      </dgm:t>
    </dgm:pt>
    <dgm:pt modelId="{F649A0BA-7C22-4D49-9FF8-BB9D500BFF49}" type="parTrans" cxnId="{58B305F3-C287-4ACF-AAF5-E0874D589469}">
      <dgm:prSet/>
      <dgm:spPr/>
      <dgm:t>
        <a:bodyPr/>
        <a:lstStyle/>
        <a:p>
          <a:endParaRPr lang="en-US"/>
        </a:p>
      </dgm:t>
    </dgm:pt>
    <dgm:pt modelId="{ECB96A45-8320-4A7C-A66B-482F9628D90E}" type="sibTrans" cxnId="{58B305F3-C287-4ACF-AAF5-E0874D589469}">
      <dgm:prSet/>
      <dgm:spPr/>
      <dgm:t>
        <a:bodyPr/>
        <a:lstStyle/>
        <a:p>
          <a:endParaRPr lang="en-US"/>
        </a:p>
      </dgm:t>
    </dgm:pt>
    <dgm:pt modelId="{59460D91-6B5E-4BD2-AF1C-3953605D3D18}" type="pres">
      <dgm:prSet presAssocID="{06A04FBB-3D21-4AB6-8B4B-3C57AB676E9A}" presName="Name0" presStyleCnt="0">
        <dgm:presLayoutVars>
          <dgm:chMax val="7"/>
          <dgm:dir/>
          <dgm:animOne val="branch"/>
        </dgm:presLayoutVars>
      </dgm:prSet>
      <dgm:spPr/>
    </dgm:pt>
    <dgm:pt modelId="{F2C1BBB3-2D30-46E6-8238-0C2982CF603B}" type="pres">
      <dgm:prSet presAssocID="{D8BEC566-DB14-46F8-9170-260F35683E58}" presName="parTx1" presStyleLbl="node1" presStyleIdx="0" presStyleCnt="1"/>
      <dgm:spPr/>
    </dgm:pt>
    <dgm:pt modelId="{24D4F434-7977-4E25-87EA-AA1D550CB5DD}" type="pres">
      <dgm:prSet presAssocID="{D8BEC566-DB14-46F8-9170-260F35683E58}" presName="spPre1" presStyleCnt="0"/>
      <dgm:spPr/>
    </dgm:pt>
    <dgm:pt modelId="{87D16AA9-5918-47A3-A882-FF8896FAE1DB}" type="pres">
      <dgm:prSet presAssocID="{D8BEC566-DB14-46F8-9170-260F35683E58}" presName="chLin1" presStyleCnt="0"/>
      <dgm:spPr/>
    </dgm:pt>
    <dgm:pt modelId="{F5D1D669-8075-4D15-B8F5-2B189537F2EF}" type="pres">
      <dgm:prSet presAssocID="{36D8C752-ADC9-46F2-80C9-4D0F91AB2F91}" presName="Name11" presStyleLbl="parChTrans1D1" presStyleIdx="0" presStyleCnt="12"/>
      <dgm:spPr/>
    </dgm:pt>
    <dgm:pt modelId="{433965E5-CAB5-47B8-A22C-81F5AADD789C}" type="pres">
      <dgm:prSet presAssocID="{6B449835-DA13-414D-82A5-6720D0276EE3}" presName="txAndLines1" presStyleCnt="0"/>
      <dgm:spPr/>
    </dgm:pt>
    <dgm:pt modelId="{E3C88F8B-CC36-4EB4-957F-F5A79BE7BEAC}" type="pres">
      <dgm:prSet presAssocID="{6B449835-DA13-414D-82A5-6720D0276EE3}" presName="anchor1" presStyleCnt="0"/>
      <dgm:spPr/>
    </dgm:pt>
    <dgm:pt modelId="{DFE49371-F6F7-446E-AD43-6FAF8A54FB7E}" type="pres">
      <dgm:prSet presAssocID="{6B449835-DA13-414D-82A5-6720D0276EE3}" presName="backup1" presStyleCnt="0"/>
      <dgm:spPr/>
    </dgm:pt>
    <dgm:pt modelId="{DFF281CB-6F05-4F5E-BB5D-B4A2237C42AE}" type="pres">
      <dgm:prSet presAssocID="{6B449835-DA13-414D-82A5-6720D0276EE3}" presName="preLine1" presStyleLbl="parChTrans1D1" presStyleIdx="1" presStyleCnt="12"/>
      <dgm:spPr/>
    </dgm:pt>
    <dgm:pt modelId="{40F3CC18-10C7-45B0-8947-6C19C8801373}" type="pres">
      <dgm:prSet presAssocID="{6B449835-DA13-414D-82A5-6720D0276EE3}" presName="desTx1" presStyleLbl="revTx" presStyleIdx="0" presStyleCnt="0">
        <dgm:presLayoutVars>
          <dgm:bulletEnabled val="1"/>
        </dgm:presLayoutVars>
      </dgm:prSet>
      <dgm:spPr/>
    </dgm:pt>
    <dgm:pt modelId="{8BAE324A-2EC6-410F-AF60-B4D945032B97}" type="pres">
      <dgm:prSet presAssocID="{97A4C01F-954F-4710-9E8C-5F89CDD02E2A}" presName="Name11" presStyleLbl="parChTrans1D1" presStyleIdx="2" presStyleCnt="12"/>
      <dgm:spPr/>
    </dgm:pt>
    <dgm:pt modelId="{BC261BC5-3440-48A2-B4C0-D2690F917CF0}" type="pres">
      <dgm:prSet presAssocID="{2E2B1718-3CA0-4A2E-A648-F2BBBDC8DC14}" presName="txAndLines1" presStyleCnt="0"/>
      <dgm:spPr/>
    </dgm:pt>
    <dgm:pt modelId="{A5403C04-1CA6-471F-9235-61DB52AE5C26}" type="pres">
      <dgm:prSet presAssocID="{2E2B1718-3CA0-4A2E-A648-F2BBBDC8DC14}" presName="anchor1" presStyleCnt="0"/>
      <dgm:spPr/>
    </dgm:pt>
    <dgm:pt modelId="{F15F6368-A1F6-42DA-A1F9-D60CE9EC24ED}" type="pres">
      <dgm:prSet presAssocID="{2E2B1718-3CA0-4A2E-A648-F2BBBDC8DC14}" presName="backup1" presStyleCnt="0"/>
      <dgm:spPr/>
    </dgm:pt>
    <dgm:pt modelId="{ABFBA500-A9CD-40C8-9913-3C99D383B3C6}" type="pres">
      <dgm:prSet presAssocID="{2E2B1718-3CA0-4A2E-A648-F2BBBDC8DC14}" presName="preLine1" presStyleLbl="parChTrans1D1" presStyleIdx="3" presStyleCnt="12"/>
      <dgm:spPr/>
    </dgm:pt>
    <dgm:pt modelId="{D0A55290-9DA5-45C5-9925-5DF1DDD3F655}" type="pres">
      <dgm:prSet presAssocID="{2E2B1718-3CA0-4A2E-A648-F2BBBDC8DC14}" presName="desTx1" presStyleLbl="revTx" presStyleIdx="0" presStyleCnt="0">
        <dgm:presLayoutVars>
          <dgm:bulletEnabled val="1"/>
        </dgm:presLayoutVars>
      </dgm:prSet>
      <dgm:spPr/>
    </dgm:pt>
    <dgm:pt modelId="{E466FF1C-83C4-4380-8346-E55333B42120}" type="pres">
      <dgm:prSet presAssocID="{1FBAB59A-A281-4917-8C4B-D4BF59EC6F5A}" presName="Name11" presStyleLbl="parChTrans1D1" presStyleIdx="4" presStyleCnt="12"/>
      <dgm:spPr/>
    </dgm:pt>
    <dgm:pt modelId="{5C031637-CBCD-458E-AEBE-2726D69D471E}" type="pres">
      <dgm:prSet presAssocID="{7E269644-F59F-4305-AC87-BE2A4FBA40ED}" presName="txAndLines1" presStyleCnt="0"/>
      <dgm:spPr/>
    </dgm:pt>
    <dgm:pt modelId="{D0F7B764-12A6-4386-9ABF-A78A9280DF1F}" type="pres">
      <dgm:prSet presAssocID="{7E269644-F59F-4305-AC87-BE2A4FBA40ED}" presName="anchor1" presStyleCnt="0"/>
      <dgm:spPr/>
    </dgm:pt>
    <dgm:pt modelId="{E9A1E5A8-821C-418A-BA12-BA5811A31637}" type="pres">
      <dgm:prSet presAssocID="{7E269644-F59F-4305-AC87-BE2A4FBA40ED}" presName="backup1" presStyleCnt="0"/>
      <dgm:spPr/>
    </dgm:pt>
    <dgm:pt modelId="{64809F4B-9841-43D5-9FDB-6FC03DB7C678}" type="pres">
      <dgm:prSet presAssocID="{7E269644-F59F-4305-AC87-BE2A4FBA40ED}" presName="preLine1" presStyleLbl="parChTrans1D1" presStyleIdx="5" presStyleCnt="12"/>
      <dgm:spPr/>
    </dgm:pt>
    <dgm:pt modelId="{1C6B8918-E156-4D37-BA8F-52AF67BA1A91}" type="pres">
      <dgm:prSet presAssocID="{7E269644-F59F-4305-AC87-BE2A4FBA40ED}" presName="desTx1" presStyleLbl="revTx" presStyleIdx="0" presStyleCnt="0">
        <dgm:presLayoutVars>
          <dgm:bulletEnabled val="1"/>
        </dgm:presLayoutVars>
      </dgm:prSet>
      <dgm:spPr/>
    </dgm:pt>
    <dgm:pt modelId="{C49151CD-6B43-487B-BA40-DC786F73CFFE}" type="pres">
      <dgm:prSet presAssocID="{DD1F9E8E-05A8-4124-953C-3055D78C1EB4}" presName="Name11" presStyleLbl="parChTrans1D1" presStyleIdx="6" presStyleCnt="12"/>
      <dgm:spPr/>
    </dgm:pt>
    <dgm:pt modelId="{B6465037-1DB1-4BD9-B240-FCDC5B1780BF}" type="pres">
      <dgm:prSet presAssocID="{B8A1336E-888D-4132-9045-1B7F995F479B}" presName="txAndLines1" presStyleCnt="0"/>
      <dgm:spPr/>
    </dgm:pt>
    <dgm:pt modelId="{0D35800F-94FD-44EB-83DE-E20A5517A76E}" type="pres">
      <dgm:prSet presAssocID="{B8A1336E-888D-4132-9045-1B7F995F479B}" presName="anchor1" presStyleCnt="0"/>
      <dgm:spPr/>
    </dgm:pt>
    <dgm:pt modelId="{BCED4F25-1941-4275-B033-8B571B2336EA}" type="pres">
      <dgm:prSet presAssocID="{B8A1336E-888D-4132-9045-1B7F995F479B}" presName="backup1" presStyleCnt="0"/>
      <dgm:spPr/>
    </dgm:pt>
    <dgm:pt modelId="{C7CE69B7-2E41-4EF2-B459-9AB86BE5F605}" type="pres">
      <dgm:prSet presAssocID="{B8A1336E-888D-4132-9045-1B7F995F479B}" presName="preLine1" presStyleLbl="parChTrans1D1" presStyleIdx="7" presStyleCnt="12"/>
      <dgm:spPr/>
    </dgm:pt>
    <dgm:pt modelId="{89213140-DD3B-48B9-BFA0-E32F8E82D376}" type="pres">
      <dgm:prSet presAssocID="{B8A1336E-888D-4132-9045-1B7F995F479B}" presName="desTx1" presStyleLbl="revTx" presStyleIdx="0" presStyleCnt="0">
        <dgm:presLayoutVars>
          <dgm:bulletEnabled val="1"/>
        </dgm:presLayoutVars>
      </dgm:prSet>
      <dgm:spPr/>
    </dgm:pt>
    <dgm:pt modelId="{A81177CA-F65E-4CD8-B3C5-B732629C280A}" type="pres">
      <dgm:prSet presAssocID="{43B77284-9BC5-4B51-BA7A-466CBA623CB0}" presName="Name11" presStyleLbl="parChTrans1D1" presStyleIdx="8" presStyleCnt="12"/>
      <dgm:spPr/>
    </dgm:pt>
    <dgm:pt modelId="{1FB89D22-C7B6-4EEF-98D2-2A8FBFAEA2DA}" type="pres">
      <dgm:prSet presAssocID="{4F6512A7-A389-4B5C-BBD2-93D8A8E7C844}" presName="txAndLines1" presStyleCnt="0"/>
      <dgm:spPr/>
    </dgm:pt>
    <dgm:pt modelId="{D4115395-FB16-49D0-A7B8-3B9FF3473CE7}" type="pres">
      <dgm:prSet presAssocID="{4F6512A7-A389-4B5C-BBD2-93D8A8E7C844}" presName="anchor1" presStyleCnt="0"/>
      <dgm:spPr/>
    </dgm:pt>
    <dgm:pt modelId="{12E9A5DD-3766-4B8B-96BA-5D3BC0B5A246}" type="pres">
      <dgm:prSet presAssocID="{4F6512A7-A389-4B5C-BBD2-93D8A8E7C844}" presName="backup1" presStyleCnt="0"/>
      <dgm:spPr/>
    </dgm:pt>
    <dgm:pt modelId="{15CDDEB2-4ED2-4443-AAF7-254FB01777BC}" type="pres">
      <dgm:prSet presAssocID="{4F6512A7-A389-4B5C-BBD2-93D8A8E7C844}" presName="preLine1" presStyleLbl="parChTrans1D1" presStyleIdx="9" presStyleCnt="12"/>
      <dgm:spPr/>
    </dgm:pt>
    <dgm:pt modelId="{9BAA3DE6-4E66-4BEE-95B1-7AE7D855EA0E}" type="pres">
      <dgm:prSet presAssocID="{4F6512A7-A389-4B5C-BBD2-93D8A8E7C844}" presName="desTx1" presStyleLbl="revTx" presStyleIdx="0" presStyleCnt="0">
        <dgm:presLayoutVars>
          <dgm:bulletEnabled val="1"/>
        </dgm:presLayoutVars>
      </dgm:prSet>
      <dgm:spPr/>
    </dgm:pt>
    <dgm:pt modelId="{7B88671F-049E-45AC-98F2-3120FEF248B4}" type="pres">
      <dgm:prSet presAssocID="{F649A0BA-7C22-4D49-9FF8-BB9D500BFF49}" presName="Name11" presStyleLbl="parChTrans1D1" presStyleIdx="10" presStyleCnt="12"/>
      <dgm:spPr/>
    </dgm:pt>
    <dgm:pt modelId="{3CAB131A-155C-4518-85F6-4EFA303E9689}" type="pres">
      <dgm:prSet presAssocID="{23054F69-AAE2-4801-8553-4B58BC62765B}" presName="txAndLines1" presStyleCnt="0"/>
      <dgm:spPr/>
    </dgm:pt>
    <dgm:pt modelId="{04F3ECF1-23CD-4D90-9E1C-246E56BEC80B}" type="pres">
      <dgm:prSet presAssocID="{23054F69-AAE2-4801-8553-4B58BC62765B}" presName="anchor1" presStyleCnt="0"/>
      <dgm:spPr/>
    </dgm:pt>
    <dgm:pt modelId="{32DB8B70-E5D1-4DC9-B086-07F62D8657EF}" type="pres">
      <dgm:prSet presAssocID="{23054F69-AAE2-4801-8553-4B58BC62765B}" presName="backup1" presStyleCnt="0"/>
      <dgm:spPr/>
    </dgm:pt>
    <dgm:pt modelId="{1C2DDC79-E788-4506-AAF1-CD5925E2CA5A}" type="pres">
      <dgm:prSet presAssocID="{23054F69-AAE2-4801-8553-4B58BC62765B}" presName="preLine1" presStyleLbl="parChTrans1D1" presStyleIdx="11" presStyleCnt="12"/>
      <dgm:spPr/>
    </dgm:pt>
    <dgm:pt modelId="{6C968A26-9F1E-46B6-8810-08B627947443}" type="pres">
      <dgm:prSet presAssocID="{23054F69-AAE2-4801-8553-4B58BC62765B}" presName="desTx1" presStyleLbl="revTx" presStyleIdx="0" presStyleCnt="0">
        <dgm:presLayoutVars>
          <dgm:bulletEnabled val="1"/>
        </dgm:presLayoutVars>
      </dgm:prSet>
      <dgm:spPr/>
    </dgm:pt>
  </dgm:ptLst>
  <dgm:cxnLst>
    <dgm:cxn modelId="{25E6B2CB-A6E2-4D1E-9753-44229B2D8CE3}" srcId="{D8BEC566-DB14-46F8-9170-260F35683E58}" destId="{7E269644-F59F-4305-AC87-BE2A4FBA40ED}" srcOrd="2" destOrd="0" parTransId="{1FBAB59A-A281-4917-8C4B-D4BF59EC6F5A}" sibTransId="{2220005A-C55B-4373-88E1-5A54B7FFBB6E}"/>
    <dgm:cxn modelId="{EC52BBDF-FCE4-480A-90B1-A40ECBCE1340}" srcId="{D8BEC566-DB14-46F8-9170-260F35683E58}" destId="{B8A1336E-888D-4132-9045-1B7F995F479B}" srcOrd="3" destOrd="0" parTransId="{DD1F9E8E-05A8-4124-953C-3055D78C1EB4}" sibTransId="{FA55720C-B7E0-4D30-B1B6-12A92E8B34F4}"/>
    <dgm:cxn modelId="{7E7F326C-1C6A-45BE-967E-20C87756A413}" type="presOf" srcId="{6B449835-DA13-414D-82A5-6720D0276EE3}" destId="{40F3CC18-10C7-45B0-8947-6C19C8801373}" srcOrd="0" destOrd="0" presId="urn:microsoft.com/office/officeart/2009/3/layout/SubStepProcess"/>
    <dgm:cxn modelId="{68F12C7C-D22D-40DA-A483-2B92F057EA77}" srcId="{D8BEC566-DB14-46F8-9170-260F35683E58}" destId="{6B449835-DA13-414D-82A5-6720D0276EE3}" srcOrd="0" destOrd="0" parTransId="{36D8C752-ADC9-46F2-80C9-4D0F91AB2F91}" sibTransId="{8F5AD264-C749-4BB6-BF13-DDEF15E3F874}"/>
    <dgm:cxn modelId="{B76DF319-A004-4151-83F0-231B688CD6E5}" type="presOf" srcId="{06A04FBB-3D21-4AB6-8B4B-3C57AB676E9A}" destId="{59460D91-6B5E-4BD2-AF1C-3953605D3D18}" srcOrd="0" destOrd="0" presId="urn:microsoft.com/office/officeart/2009/3/layout/SubStepProcess"/>
    <dgm:cxn modelId="{391B65C8-DA83-4418-A7EA-E4FF11E6E300}" srcId="{06A04FBB-3D21-4AB6-8B4B-3C57AB676E9A}" destId="{D8BEC566-DB14-46F8-9170-260F35683E58}" srcOrd="0" destOrd="0" parTransId="{E3A0D681-A5FD-4201-BF50-20A488DB477F}" sibTransId="{56558658-3A91-461F-85A4-F7480275FF78}"/>
    <dgm:cxn modelId="{05E3A63F-BF9E-461D-8705-4DDF7BB7F7F6}" srcId="{D8BEC566-DB14-46F8-9170-260F35683E58}" destId="{2E2B1718-3CA0-4A2E-A648-F2BBBDC8DC14}" srcOrd="1" destOrd="0" parTransId="{97A4C01F-954F-4710-9E8C-5F89CDD02E2A}" sibTransId="{3C37E56D-FC41-42AE-A47E-AECB90DC0CC8}"/>
    <dgm:cxn modelId="{082ED18C-7BA5-4CDD-A6FB-BA494E8778D4}" type="presOf" srcId="{B8A1336E-888D-4132-9045-1B7F995F479B}" destId="{89213140-DD3B-48B9-BFA0-E32F8E82D376}" srcOrd="0" destOrd="0" presId="urn:microsoft.com/office/officeart/2009/3/layout/SubStepProcess"/>
    <dgm:cxn modelId="{9AF3701C-160F-4CDE-9D2B-CC161AD1015F}" srcId="{D8BEC566-DB14-46F8-9170-260F35683E58}" destId="{4F6512A7-A389-4B5C-BBD2-93D8A8E7C844}" srcOrd="4" destOrd="0" parTransId="{43B77284-9BC5-4B51-BA7A-466CBA623CB0}" sibTransId="{F529C4B5-C234-4672-8ECF-C127D2ED0C18}"/>
    <dgm:cxn modelId="{58B305F3-C287-4ACF-AAF5-E0874D589469}" srcId="{D8BEC566-DB14-46F8-9170-260F35683E58}" destId="{23054F69-AAE2-4801-8553-4B58BC62765B}" srcOrd="5" destOrd="0" parTransId="{F649A0BA-7C22-4D49-9FF8-BB9D500BFF49}" sibTransId="{ECB96A45-8320-4A7C-A66B-482F9628D90E}"/>
    <dgm:cxn modelId="{89D0533E-69C7-40BC-B9AD-E68E0851D957}" type="presOf" srcId="{D8BEC566-DB14-46F8-9170-260F35683E58}" destId="{F2C1BBB3-2D30-46E6-8238-0C2982CF603B}" srcOrd="0" destOrd="0" presId="urn:microsoft.com/office/officeart/2009/3/layout/SubStepProcess"/>
    <dgm:cxn modelId="{033BCD19-D8AE-4246-939D-1BE39089EA90}" type="presOf" srcId="{23054F69-AAE2-4801-8553-4B58BC62765B}" destId="{6C968A26-9F1E-46B6-8810-08B627947443}" srcOrd="0" destOrd="0" presId="urn:microsoft.com/office/officeart/2009/3/layout/SubStepProcess"/>
    <dgm:cxn modelId="{4CF4A834-71E7-4420-904B-0949ED954F72}" type="presOf" srcId="{7E269644-F59F-4305-AC87-BE2A4FBA40ED}" destId="{1C6B8918-E156-4D37-BA8F-52AF67BA1A91}" srcOrd="0" destOrd="0" presId="urn:microsoft.com/office/officeart/2009/3/layout/SubStepProcess"/>
    <dgm:cxn modelId="{D8BBD54E-D108-43EB-A5C2-BDCF81DD09EE}" type="presOf" srcId="{2E2B1718-3CA0-4A2E-A648-F2BBBDC8DC14}" destId="{D0A55290-9DA5-45C5-9925-5DF1DDD3F655}" srcOrd="0" destOrd="0" presId="urn:microsoft.com/office/officeart/2009/3/layout/SubStepProcess"/>
    <dgm:cxn modelId="{68C66109-7FAC-4F3B-87A4-5127AAE901FA}" type="presOf" srcId="{4F6512A7-A389-4B5C-BBD2-93D8A8E7C844}" destId="{9BAA3DE6-4E66-4BEE-95B1-7AE7D855EA0E}" srcOrd="0" destOrd="0" presId="urn:microsoft.com/office/officeart/2009/3/layout/SubStepProcess"/>
    <dgm:cxn modelId="{A9BBB0F3-B694-4E62-AB34-3E671B9D9BAB}" type="presParOf" srcId="{59460D91-6B5E-4BD2-AF1C-3953605D3D18}" destId="{F2C1BBB3-2D30-46E6-8238-0C2982CF603B}" srcOrd="0" destOrd="0" presId="urn:microsoft.com/office/officeart/2009/3/layout/SubStepProcess"/>
    <dgm:cxn modelId="{9071CD78-BB80-4380-96BD-EECA48AD45CE}" type="presParOf" srcId="{59460D91-6B5E-4BD2-AF1C-3953605D3D18}" destId="{24D4F434-7977-4E25-87EA-AA1D550CB5DD}" srcOrd="1" destOrd="0" presId="urn:microsoft.com/office/officeart/2009/3/layout/SubStepProcess"/>
    <dgm:cxn modelId="{CFB3FC2B-7099-439F-B2AC-B501356F8895}" type="presParOf" srcId="{59460D91-6B5E-4BD2-AF1C-3953605D3D18}" destId="{87D16AA9-5918-47A3-A882-FF8896FAE1DB}" srcOrd="2" destOrd="0" presId="urn:microsoft.com/office/officeart/2009/3/layout/SubStepProcess"/>
    <dgm:cxn modelId="{B79F60E4-FBE6-4281-9471-11E262D60850}" type="presParOf" srcId="{87D16AA9-5918-47A3-A882-FF8896FAE1DB}" destId="{F5D1D669-8075-4D15-B8F5-2B189537F2EF}" srcOrd="0" destOrd="0" presId="urn:microsoft.com/office/officeart/2009/3/layout/SubStepProcess"/>
    <dgm:cxn modelId="{656C6B5D-FE61-4975-8980-F5FE51648874}" type="presParOf" srcId="{87D16AA9-5918-47A3-A882-FF8896FAE1DB}" destId="{433965E5-CAB5-47B8-A22C-81F5AADD789C}" srcOrd="1" destOrd="0" presId="urn:microsoft.com/office/officeart/2009/3/layout/SubStepProcess"/>
    <dgm:cxn modelId="{E430B158-0E55-4C89-849D-5D5B9BDE8C29}" type="presParOf" srcId="{433965E5-CAB5-47B8-A22C-81F5AADD789C}" destId="{E3C88F8B-CC36-4EB4-957F-F5A79BE7BEAC}" srcOrd="0" destOrd="0" presId="urn:microsoft.com/office/officeart/2009/3/layout/SubStepProcess"/>
    <dgm:cxn modelId="{1AFFD62E-0EAE-4943-BB59-485D44E62A10}" type="presParOf" srcId="{433965E5-CAB5-47B8-A22C-81F5AADD789C}" destId="{DFE49371-F6F7-446E-AD43-6FAF8A54FB7E}" srcOrd="1" destOrd="0" presId="urn:microsoft.com/office/officeart/2009/3/layout/SubStepProcess"/>
    <dgm:cxn modelId="{75FCCD15-7B99-4464-BCAF-4D2FFF30C5EE}" type="presParOf" srcId="{433965E5-CAB5-47B8-A22C-81F5AADD789C}" destId="{DFF281CB-6F05-4F5E-BB5D-B4A2237C42AE}" srcOrd="2" destOrd="0" presId="urn:microsoft.com/office/officeart/2009/3/layout/SubStepProcess"/>
    <dgm:cxn modelId="{72AD0206-BC5A-4C70-8F90-517CCA8D0EB4}" type="presParOf" srcId="{433965E5-CAB5-47B8-A22C-81F5AADD789C}" destId="{40F3CC18-10C7-45B0-8947-6C19C8801373}" srcOrd="3" destOrd="0" presId="urn:microsoft.com/office/officeart/2009/3/layout/SubStepProcess"/>
    <dgm:cxn modelId="{9F14C6F6-81D0-428A-8F46-A9FBE073F0FD}" type="presParOf" srcId="{87D16AA9-5918-47A3-A882-FF8896FAE1DB}" destId="{8BAE324A-2EC6-410F-AF60-B4D945032B97}" srcOrd="2" destOrd="0" presId="urn:microsoft.com/office/officeart/2009/3/layout/SubStepProcess"/>
    <dgm:cxn modelId="{C15915F8-8C52-4734-BC74-CF1D82DDF8B7}" type="presParOf" srcId="{87D16AA9-5918-47A3-A882-FF8896FAE1DB}" destId="{BC261BC5-3440-48A2-B4C0-D2690F917CF0}" srcOrd="3" destOrd="0" presId="urn:microsoft.com/office/officeart/2009/3/layout/SubStepProcess"/>
    <dgm:cxn modelId="{EE8DDAA9-62D3-447D-B1E4-005C2945152C}" type="presParOf" srcId="{BC261BC5-3440-48A2-B4C0-D2690F917CF0}" destId="{A5403C04-1CA6-471F-9235-61DB52AE5C26}" srcOrd="0" destOrd="0" presId="urn:microsoft.com/office/officeart/2009/3/layout/SubStepProcess"/>
    <dgm:cxn modelId="{85EE9BBD-4F6C-4522-812A-CF4A58CFE60A}" type="presParOf" srcId="{BC261BC5-3440-48A2-B4C0-D2690F917CF0}" destId="{F15F6368-A1F6-42DA-A1F9-D60CE9EC24ED}" srcOrd="1" destOrd="0" presId="urn:microsoft.com/office/officeart/2009/3/layout/SubStepProcess"/>
    <dgm:cxn modelId="{F7EAB237-1D49-4FC1-A6F9-A62B16B86BC2}" type="presParOf" srcId="{BC261BC5-3440-48A2-B4C0-D2690F917CF0}" destId="{ABFBA500-A9CD-40C8-9913-3C99D383B3C6}" srcOrd="2" destOrd="0" presId="urn:microsoft.com/office/officeart/2009/3/layout/SubStepProcess"/>
    <dgm:cxn modelId="{C497E02F-F935-4B5B-B479-EFABCA1F0BE0}" type="presParOf" srcId="{BC261BC5-3440-48A2-B4C0-D2690F917CF0}" destId="{D0A55290-9DA5-45C5-9925-5DF1DDD3F655}" srcOrd="3" destOrd="0" presId="urn:microsoft.com/office/officeart/2009/3/layout/SubStepProcess"/>
    <dgm:cxn modelId="{ED0186AA-EC73-4F36-B27E-4F9F14C7BCBB}" type="presParOf" srcId="{87D16AA9-5918-47A3-A882-FF8896FAE1DB}" destId="{E466FF1C-83C4-4380-8346-E55333B42120}" srcOrd="4" destOrd="0" presId="urn:microsoft.com/office/officeart/2009/3/layout/SubStepProcess"/>
    <dgm:cxn modelId="{9F5F4FD0-EE2E-41EC-B57F-7583FCBC7627}" type="presParOf" srcId="{87D16AA9-5918-47A3-A882-FF8896FAE1DB}" destId="{5C031637-CBCD-458E-AEBE-2726D69D471E}" srcOrd="5" destOrd="0" presId="urn:microsoft.com/office/officeart/2009/3/layout/SubStepProcess"/>
    <dgm:cxn modelId="{F81A698C-5F88-4943-9E16-5DA1D61BD10C}" type="presParOf" srcId="{5C031637-CBCD-458E-AEBE-2726D69D471E}" destId="{D0F7B764-12A6-4386-9ABF-A78A9280DF1F}" srcOrd="0" destOrd="0" presId="urn:microsoft.com/office/officeart/2009/3/layout/SubStepProcess"/>
    <dgm:cxn modelId="{646AE736-D717-481D-8615-09016E740F15}" type="presParOf" srcId="{5C031637-CBCD-458E-AEBE-2726D69D471E}" destId="{E9A1E5A8-821C-418A-BA12-BA5811A31637}" srcOrd="1" destOrd="0" presId="urn:microsoft.com/office/officeart/2009/3/layout/SubStepProcess"/>
    <dgm:cxn modelId="{46D40E4D-E3BB-4B58-8E61-F1E9E3C7A168}" type="presParOf" srcId="{5C031637-CBCD-458E-AEBE-2726D69D471E}" destId="{64809F4B-9841-43D5-9FDB-6FC03DB7C678}" srcOrd="2" destOrd="0" presId="urn:microsoft.com/office/officeart/2009/3/layout/SubStepProcess"/>
    <dgm:cxn modelId="{F061F92C-286B-4535-9807-361B8BC25844}" type="presParOf" srcId="{5C031637-CBCD-458E-AEBE-2726D69D471E}" destId="{1C6B8918-E156-4D37-BA8F-52AF67BA1A91}" srcOrd="3" destOrd="0" presId="urn:microsoft.com/office/officeart/2009/3/layout/SubStepProcess"/>
    <dgm:cxn modelId="{AC8078EE-07EA-4E16-83FA-A32485FA1EF8}" type="presParOf" srcId="{87D16AA9-5918-47A3-A882-FF8896FAE1DB}" destId="{C49151CD-6B43-487B-BA40-DC786F73CFFE}" srcOrd="6" destOrd="0" presId="urn:microsoft.com/office/officeart/2009/3/layout/SubStepProcess"/>
    <dgm:cxn modelId="{7EA08F81-61F5-4DA1-BC21-9A570EFA0B04}" type="presParOf" srcId="{87D16AA9-5918-47A3-A882-FF8896FAE1DB}" destId="{B6465037-1DB1-4BD9-B240-FCDC5B1780BF}" srcOrd="7" destOrd="0" presId="urn:microsoft.com/office/officeart/2009/3/layout/SubStepProcess"/>
    <dgm:cxn modelId="{F49835A6-0E73-4D44-BCD5-E237154CF60F}" type="presParOf" srcId="{B6465037-1DB1-4BD9-B240-FCDC5B1780BF}" destId="{0D35800F-94FD-44EB-83DE-E20A5517A76E}" srcOrd="0" destOrd="0" presId="urn:microsoft.com/office/officeart/2009/3/layout/SubStepProcess"/>
    <dgm:cxn modelId="{5F41B99C-65E2-45B5-ADA5-5275B594C970}" type="presParOf" srcId="{B6465037-1DB1-4BD9-B240-FCDC5B1780BF}" destId="{BCED4F25-1941-4275-B033-8B571B2336EA}" srcOrd="1" destOrd="0" presId="urn:microsoft.com/office/officeart/2009/3/layout/SubStepProcess"/>
    <dgm:cxn modelId="{33D3C691-D442-411A-B22E-5563CD43D987}" type="presParOf" srcId="{B6465037-1DB1-4BD9-B240-FCDC5B1780BF}" destId="{C7CE69B7-2E41-4EF2-B459-9AB86BE5F605}" srcOrd="2" destOrd="0" presId="urn:microsoft.com/office/officeart/2009/3/layout/SubStepProcess"/>
    <dgm:cxn modelId="{0E4C9B4A-DDF0-4C75-80A2-7B52B255E26A}" type="presParOf" srcId="{B6465037-1DB1-4BD9-B240-FCDC5B1780BF}" destId="{89213140-DD3B-48B9-BFA0-E32F8E82D376}" srcOrd="3" destOrd="0" presId="urn:microsoft.com/office/officeart/2009/3/layout/SubStepProcess"/>
    <dgm:cxn modelId="{51DDB78A-0F11-4D83-B00C-5140CB726A69}" type="presParOf" srcId="{87D16AA9-5918-47A3-A882-FF8896FAE1DB}" destId="{A81177CA-F65E-4CD8-B3C5-B732629C280A}" srcOrd="8" destOrd="0" presId="urn:microsoft.com/office/officeart/2009/3/layout/SubStepProcess"/>
    <dgm:cxn modelId="{D4F4CCAB-293D-429A-A256-7F124EA694CB}" type="presParOf" srcId="{87D16AA9-5918-47A3-A882-FF8896FAE1DB}" destId="{1FB89D22-C7B6-4EEF-98D2-2A8FBFAEA2DA}" srcOrd="9" destOrd="0" presId="urn:microsoft.com/office/officeart/2009/3/layout/SubStepProcess"/>
    <dgm:cxn modelId="{A7E9095E-8669-4DBC-921E-A9894CA58B84}" type="presParOf" srcId="{1FB89D22-C7B6-4EEF-98D2-2A8FBFAEA2DA}" destId="{D4115395-FB16-49D0-A7B8-3B9FF3473CE7}" srcOrd="0" destOrd="0" presId="urn:microsoft.com/office/officeart/2009/3/layout/SubStepProcess"/>
    <dgm:cxn modelId="{C15AEB65-DE2E-4585-B033-2FDB26774BB1}" type="presParOf" srcId="{1FB89D22-C7B6-4EEF-98D2-2A8FBFAEA2DA}" destId="{12E9A5DD-3766-4B8B-96BA-5D3BC0B5A246}" srcOrd="1" destOrd="0" presId="urn:microsoft.com/office/officeart/2009/3/layout/SubStepProcess"/>
    <dgm:cxn modelId="{1A63805E-9DF4-4953-AB28-1EAACA20D60B}" type="presParOf" srcId="{1FB89D22-C7B6-4EEF-98D2-2A8FBFAEA2DA}" destId="{15CDDEB2-4ED2-4443-AAF7-254FB01777BC}" srcOrd="2" destOrd="0" presId="urn:microsoft.com/office/officeart/2009/3/layout/SubStepProcess"/>
    <dgm:cxn modelId="{8B2DEC32-B364-4C72-AC39-0C3B6968E654}" type="presParOf" srcId="{1FB89D22-C7B6-4EEF-98D2-2A8FBFAEA2DA}" destId="{9BAA3DE6-4E66-4BEE-95B1-7AE7D855EA0E}" srcOrd="3" destOrd="0" presId="urn:microsoft.com/office/officeart/2009/3/layout/SubStepProcess"/>
    <dgm:cxn modelId="{57787A05-EC11-4501-A8BE-882312EB66B4}" type="presParOf" srcId="{87D16AA9-5918-47A3-A882-FF8896FAE1DB}" destId="{7B88671F-049E-45AC-98F2-3120FEF248B4}" srcOrd="10" destOrd="0" presId="urn:microsoft.com/office/officeart/2009/3/layout/SubStepProcess"/>
    <dgm:cxn modelId="{261CA548-3D67-44CB-99A7-0E7E65C61216}" type="presParOf" srcId="{87D16AA9-5918-47A3-A882-FF8896FAE1DB}" destId="{3CAB131A-155C-4518-85F6-4EFA303E9689}" srcOrd="11" destOrd="0" presId="urn:microsoft.com/office/officeart/2009/3/layout/SubStepProcess"/>
    <dgm:cxn modelId="{CBE1511A-32D0-4BB2-9286-389CB485D6F4}" type="presParOf" srcId="{3CAB131A-155C-4518-85F6-4EFA303E9689}" destId="{04F3ECF1-23CD-4D90-9E1C-246E56BEC80B}" srcOrd="0" destOrd="0" presId="urn:microsoft.com/office/officeart/2009/3/layout/SubStepProcess"/>
    <dgm:cxn modelId="{2EB0E375-8FB1-45C8-B09A-A8608B331E3F}" type="presParOf" srcId="{3CAB131A-155C-4518-85F6-4EFA303E9689}" destId="{32DB8B70-E5D1-4DC9-B086-07F62D8657EF}" srcOrd="1" destOrd="0" presId="urn:microsoft.com/office/officeart/2009/3/layout/SubStepProcess"/>
    <dgm:cxn modelId="{2D805062-8980-4A66-AF9F-D44361059274}" type="presParOf" srcId="{3CAB131A-155C-4518-85F6-4EFA303E9689}" destId="{1C2DDC79-E788-4506-AAF1-CD5925E2CA5A}" srcOrd="2" destOrd="0" presId="urn:microsoft.com/office/officeart/2009/3/layout/SubStepProcess"/>
    <dgm:cxn modelId="{3D3079B2-D139-4A4D-A6D7-E670CA5EDFF8}" type="presParOf" srcId="{3CAB131A-155C-4518-85F6-4EFA303E9689}" destId="{6C968A26-9F1E-46B6-8810-08B627947443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58009-BD24-46BB-BE1F-5432C389721C}">
      <dsp:nvSpPr>
        <dsp:cNvPr id="0" name=""/>
        <dsp:cNvSpPr/>
      </dsp:nvSpPr>
      <dsp:spPr>
        <a:xfrm>
          <a:off x="3869" y="554074"/>
          <a:ext cx="1603951" cy="3847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Most birds have approximately 175 different muscles, mainly controlling the wings, skin, and legs.</a:t>
          </a:r>
          <a:endParaRPr lang="en-US" sz="2000" kern="1200" dirty="0"/>
        </a:p>
      </dsp:txBody>
      <dsp:txXfrm>
        <a:off x="50847" y="601052"/>
        <a:ext cx="1509995" cy="3753097"/>
      </dsp:txXfrm>
    </dsp:sp>
    <dsp:sp modelId="{86EFF1CB-0DCF-4C19-B146-E71218EF5257}">
      <dsp:nvSpPr>
        <dsp:cNvPr id="0" name=""/>
        <dsp:cNvSpPr/>
      </dsp:nvSpPr>
      <dsp:spPr>
        <a:xfrm rot="125848">
          <a:off x="1757400" y="2332654"/>
          <a:ext cx="317548" cy="37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57432" y="2405155"/>
        <a:ext cx="222284" cy="222734"/>
      </dsp:txXfrm>
    </dsp:sp>
    <dsp:sp modelId="{9F805103-931F-437C-8BF5-33432E1C0A0F}">
      <dsp:nvSpPr>
        <dsp:cNvPr id="0" name=""/>
        <dsp:cNvSpPr/>
      </dsp:nvSpPr>
      <dsp:spPr>
        <a:xfrm>
          <a:off x="2206566" y="632785"/>
          <a:ext cx="1496865" cy="3847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largest muscles control the wings and run between the upper arm and the keel</a:t>
          </a:r>
          <a:r>
            <a:rPr lang="en-US" sz="1400" kern="1200" dirty="0" smtClean="0"/>
            <a:t>.</a:t>
          </a:r>
          <a:endParaRPr lang="en-US" sz="1400" kern="1200" dirty="0"/>
        </a:p>
      </dsp:txBody>
      <dsp:txXfrm>
        <a:off x="2250408" y="676627"/>
        <a:ext cx="1409181" cy="3759369"/>
      </dsp:txXfrm>
    </dsp:sp>
    <dsp:sp modelId="{20B1B212-645B-47E0-B883-30A3F1094654}">
      <dsp:nvSpPr>
        <dsp:cNvPr id="0" name=""/>
        <dsp:cNvSpPr/>
      </dsp:nvSpPr>
      <dsp:spPr>
        <a:xfrm rot="21470940">
          <a:off x="3853006" y="2331008"/>
          <a:ext cx="317559" cy="37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853040" y="2407040"/>
        <a:ext cx="222291" cy="222734"/>
      </dsp:txXfrm>
    </dsp:sp>
    <dsp:sp modelId="{A03C69F4-17E8-4CDE-9319-74EB826F9475}">
      <dsp:nvSpPr>
        <dsp:cNvPr id="0" name=""/>
        <dsp:cNvSpPr/>
      </dsp:nvSpPr>
      <dsp:spPr>
        <a:xfrm>
          <a:off x="4302178" y="554074"/>
          <a:ext cx="1496865" cy="3847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</a:t>
          </a:r>
          <a:r>
            <a:rPr lang="en-US" sz="2000" kern="1200" dirty="0" err="1" smtClean="0"/>
            <a:t>pectoralis</a:t>
          </a:r>
          <a:r>
            <a:rPr lang="en-US" sz="2000" kern="1200" dirty="0" smtClean="0"/>
            <a:t> major provides the powerful </a:t>
          </a:r>
          <a:r>
            <a:rPr lang="en-US" sz="2000" kern="1200" dirty="0" err="1" smtClean="0"/>
            <a:t>downstrokeThe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supracoracoideus</a:t>
          </a:r>
          <a:r>
            <a:rPr lang="en-US" sz="2000" kern="1200" dirty="0" smtClean="0"/>
            <a:t> muscle raises the wing Uses a pulley-like system to lift the wing.</a:t>
          </a:r>
          <a:endParaRPr lang="en-US" sz="2000" kern="1200" dirty="0"/>
        </a:p>
      </dsp:txBody>
      <dsp:txXfrm>
        <a:off x="4346020" y="597916"/>
        <a:ext cx="1409181" cy="3759369"/>
      </dsp:txXfrm>
    </dsp:sp>
    <dsp:sp modelId="{67D90449-6DA4-4D84-A8E5-33FEB1DB6C87}">
      <dsp:nvSpPr>
        <dsp:cNvPr id="0" name=""/>
        <dsp:cNvSpPr/>
      </dsp:nvSpPr>
      <dsp:spPr>
        <a:xfrm>
          <a:off x="5948730" y="2291990"/>
          <a:ext cx="317335" cy="37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948730" y="2366234"/>
        <a:ext cx="222135" cy="222734"/>
      </dsp:txXfrm>
    </dsp:sp>
    <dsp:sp modelId="{12BFA4F9-AC39-4D29-844B-2AB2601128DC}">
      <dsp:nvSpPr>
        <dsp:cNvPr id="0" name=""/>
        <dsp:cNvSpPr/>
      </dsp:nvSpPr>
      <dsp:spPr>
        <a:xfrm>
          <a:off x="6397789" y="554074"/>
          <a:ext cx="1496865" cy="3847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These </a:t>
          </a:r>
          <a:r>
            <a:rPr lang="en-US" sz="2000" kern="1200" dirty="0" err="1" smtClean="0"/>
            <a:t>musclesconstitute</a:t>
          </a:r>
          <a:r>
            <a:rPr lang="en-US" sz="2000" kern="1200" dirty="0" smtClean="0"/>
            <a:t> about 20 – 25 percent of the bird's total body mass. </a:t>
          </a:r>
          <a:endParaRPr lang="en-US" sz="2000" kern="1200" dirty="0"/>
        </a:p>
      </dsp:txBody>
      <dsp:txXfrm>
        <a:off x="6441631" y="597916"/>
        <a:ext cx="1409181" cy="3759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1BBB3-2D30-46E6-8238-0C2982CF603B}">
      <dsp:nvSpPr>
        <dsp:cNvPr id="0" name=""/>
        <dsp:cNvSpPr/>
      </dsp:nvSpPr>
      <dsp:spPr>
        <a:xfrm>
          <a:off x="1154" y="1411275"/>
          <a:ext cx="3136814" cy="31368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the organisms on earth, only birds have feathers</a:t>
          </a:r>
          <a:endParaRPr lang="en-US" sz="3400" kern="1200" dirty="0"/>
        </a:p>
      </dsp:txBody>
      <dsp:txXfrm>
        <a:off x="460530" y="1870651"/>
        <a:ext cx="2218062" cy="2218062"/>
      </dsp:txXfrm>
    </dsp:sp>
    <dsp:sp modelId="{F5D1D669-8075-4D15-B8F5-2B189537F2EF}">
      <dsp:nvSpPr>
        <dsp:cNvPr id="0" name=""/>
        <dsp:cNvSpPr/>
      </dsp:nvSpPr>
      <dsp:spPr>
        <a:xfrm rot="17330605">
          <a:off x="2441122" y="1602337"/>
          <a:ext cx="23337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3796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281CB-6F05-4F5E-BB5D-B4A2237C42AE}">
      <dsp:nvSpPr>
        <dsp:cNvPr id="0" name=""/>
        <dsp:cNvSpPr/>
      </dsp:nvSpPr>
      <dsp:spPr>
        <a:xfrm>
          <a:off x="3984909" y="497979"/>
          <a:ext cx="366649" cy="0"/>
        </a:xfrm>
        <a:prstGeom prst="line">
          <a:avLst/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3CC18-10C7-45B0-8947-6C19C8801373}">
      <dsp:nvSpPr>
        <dsp:cNvPr id="0" name=""/>
        <dsp:cNvSpPr/>
      </dsp:nvSpPr>
      <dsp:spPr>
        <a:xfrm>
          <a:off x="4351558" y="1639"/>
          <a:ext cx="2599879" cy="9926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They are instrumental in flying.</a:t>
          </a:r>
          <a:endParaRPr lang="en-US" sz="1500" kern="1200" dirty="0"/>
        </a:p>
      </dsp:txBody>
      <dsp:txXfrm>
        <a:off x="4351558" y="1639"/>
        <a:ext cx="2599879" cy="992681"/>
      </dsp:txXfrm>
    </dsp:sp>
    <dsp:sp modelId="{8BAE324A-2EC6-410F-AF60-B4D945032B97}">
      <dsp:nvSpPr>
        <dsp:cNvPr id="0" name=""/>
        <dsp:cNvSpPr/>
      </dsp:nvSpPr>
      <dsp:spPr>
        <a:xfrm rot="17977846">
          <a:off x="2845719" y="2153275"/>
          <a:ext cx="15246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4602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BA500-A9CD-40C8-9913-3C99D383B3C6}">
      <dsp:nvSpPr>
        <dsp:cNvPr id="0" name=""/>
        <dsp:cNvSpPr/>
      </dsp:nvSpPr>
      <dsp:spPr>
        <a:xfrm>
          <a:off x="3984909" y="1490661"/>
          <a:ext cx="366649" cy="0"/>
        </a:xfrm>
        <a:prstGeom prst="line">
          <a:avLst/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55290-9DA5-45C5-9925-5DF1DDD3F655}">
      <dsp:nvSpPr>
        <dsp:cNvPr id="0" name=""/>
        <dsp:cNvSpPr/>
      </dsp:nvSpPr>
      <dsp:spPr>
        <a:xfrm>
          <a:off x="4351558" y="994320"/>
          <a:ext cx="2599879" cy="9926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They play a critical role in temperature regulation.</a:t>
          </a:r>
          <a:endParaRPr lang="en-US" sz="1500" kern="1200" dirty="0"/>
        </a:p>
      </dsp:txBody>
      <dsp:txXfrm>
        <a:off x="4351558" y="994320"/>
        <a:ext cx="2599879" cy="992681"/>
      </dsp:txXfrm>
    </dsp:sp>
    <dsp:sp modelId="{E466FF1C-83C4-4380-8346-E55333B42120}">
      <dsp:nvSpPr>
        <dsp:cNvPr id="0" name=""/>
        <dsp:cNvSpPr/>
      </dsp:nvSpPr>
      <dsp:spPr>
        <a:xfrm rot="19777679">
          <a:off x="3171180" y="2704213"/>
          <a:ext cx="8736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67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9F4B-9841-43D5-9FDB-6FC03DB7C678}">
      <dsp:nvSpPr>
        <dsp:cNvPr id="0" name=""/>
        <dsp:cNvSpPr/>
      </dsp:nvSpPr>
      <dsp:spPr>
        <a:xfrm>
          <a:off x="3984909" y="2483342"/>
          <a:ext cx="366649" cy="0"/>
        </a:xfrm>
        <a:prstGeom prst="line">
          <a:avLst/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B8918-E156-4D37-BA8F-52AF67BA1A91}">
      <dsp:nvSpPr>
        <dsp:cNvPr id="0" name=""/>
        <dsp:cNvSpPr/>
      </dsp:nvSpPr>
      <dsp:spPr>
        <a:xfrm>
          <a:off x="4351558" y="1987001"/>
          <a:ext cx="2599879" cy="9926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Their color patterns are essential in both display and camouflage.</a:t>
          </a:r>
          <a:endParaRPr lang="en-US" sz="1500" kern="1200" dirty="0"/>
        </a:p>
      </dsp:txBody>
      <dsp:txXfrm>
        <a:off x="4351558" y="1987001"/>
        <a:ext cx="2599879" cy="992681"/>
      </dsp:txXfrm>
    </dsp:sp>
    <dsp:sp modelId="{C49151CD-6B43-487B-BA40-DC786F73CFFE}">
      <dsp:nvSpPr>
        <dsp:cNvPr id="0" name=""/>
        <dsp:cNvSpPr/>
      </dsp:nvSpPr>
      <dsp:spPr>
        <a:xfrm rot="1822321">
          <a:off x="3171180" y="3255152"/>
          <a:ext cx="8736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67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E69B7-2E41-4EF2-B459-9AB86BE5F605}">
      <dsp:nvSpPr>
        <dsp:cNvPr id="0" name=""/>
        <dsp:cNvSpPr/>
      </dsp:nvSpPr>
      <dsp:spPr>
        <a:xfrm>
          <a:off x="3984909" y="3476023"/>
          <a:ext cx="366649" cy="0"/>
        </a:xfrm>
        <a:prstGeom prst="line">
          <a:avLst/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13140-DD3B-48B9-BFA0-E32F8E82D376}">
      <dsp:nvSpPr>
        <dsp:cNvPr id="0" name=""/>
        <dsp:cNvSpPr/>
      </dsp:nvSpPr>
      <dsp:spPr>
        <a:xfrm>
          <a:off x="4351558" y="2979682"/>
          <a:ext cx="2599879" cy="9926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mass of feathers on a bird’s body constitutes its plumage</a:t>
          </a:r>
          <a:endParaRPr lang="en-US" sz="1500" kern="1200" dirty="0"/>
        </a:p>
      </dsp:txBody>
      <dsp:txXfrm>
        <a:off x="4351558" y="2979682"/>
        <a:ext cx="2599879" cy="992681"/>
      </dsp:txXfrm>
    </dsp:sp>
    <dsp:sp modelId="{A81177CA-F65E-4CD8-B3C5-B732629C280A}">
      <dsp:nvSpPr>
        <dsp:cNvPr id="0" name=""/>
        <dsp:cNvSpPr/>
      </dsp:nvSpPr>
      <dsp:spPr>
        <a:xfrm rot="3622154">
          <a:off x="2845719" y="3806090"/>
          <a:ext cx="15246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4602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DDEB2-4ED2-4443-AAF7-254FB01777BC}">
      <dsp:nvSpPr>
        <dsp:cNvPr id="0" name=""/>
        <dsp:cNvSpPr/>
      </dsp:nvSpPr>
      <dsp:spPr>
        <a:xfrm>
          <a:off x="3984909" y="4468704"/>
          <a:ext cx="366649" cy="0"/>
        </a:xfrm>
        <a:prstGeom prst="line">
          <a:avLst/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A3DE6-4E66-4BEE-95B1-7AE7D855EA0E}">
      <dsp:nvSpPr>
        <dsp:cNvPr id="0" name=""/>
        <dsp:cNvSpPr/>
      </dsp:nvSpPr>
      <dsp:spPr>
        <a:xfrm>
          <a:off x="4351558" y="3972364"/>
          <a:ext cx="2599879" cy="9926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Feathers clump in distinct tracts with featherless areas in between</a:t>
          </a:r>
          <a:endParaRPr lang="en-US" sz="1500" kern="1200" dirty="0"/>
        </a:p>
      </dsp:txBody>
      <dsp:txXfrm>
        <a:off x="4351558" y="3972364"/>
        <a:ext cx="2599879" cy="992681"/>
      </dsp:txXfrm>
    </dsp:sp>
    <dsp:sp modelId="{7B88671F-049E-45AC-98F2-3120FEF248B4}">
      <dsp:nvSpPr>
        <dsp:cNvPr id="0" name=""/>
        <dsp:cNvSpPr/>
      </dsp:nvSpPr>
      <dsp:spPr>
        <a:xfrm rot="4269395">
          <a:off x="2441122" y="4357028"/>
          <a:ext cx="23337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3796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DC79-E788-4506-AAF1-CD5925E2CA5A}">
      <dsp:nvSpPr>
        <dsp:cNvPr id="0" name=""/>
        <dsp:cNvSpPr/>
      </dsp:nvSpPr>
      <dsp:spPr>
        <a:xfrm>
          <a:off x="3984909" y="5461386"/>
          <a:ext cx="366649" cy="0"/>
        </a:xfrm>
        <a:prstGeom prst="line">
          <a:avLst/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68A26-9F1E-46B6-8810-08B627947443}">
      <dsp:nvSpPr>
        <dsp:cNvPr id="0" name=""/>
        <dsp:cNvSpPr/>
      </dsp:nvSpPr>
      <dsp:spPr>
        <a:xfrm>
          <a:off x="4351558" y="4965045"/>
          <a:ext cx="2599879" cy="9926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Birds’ color patterns are built of these units Worn feathers are periodically replaced through a process called “molt”</a:t>
          </a:r>
          <a:endParaRPr lang="en-US" sz="1500" kern="1200" dirty="0"/>
        </a:p>
      </dsp:txBody>
      <dsp:txXfrm>
        <a:off x="4351558" y="4965045"/>
        <a:ext cx="2599879" cy="992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3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8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1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3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0B8898-98A8-4444-8657-8915C6DFC60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0DF87F-FEAA-4CE5-B7BA-EE8EE4D8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9684" y="2049513"/>
            <a:ext cx="6763408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Adaptations in birds 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 by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3826" y="3846786"/>
            <a:ext cx="5391807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   </a:t>
            </a:r>
            <a:r>
              <a:rPr lang="en-US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MEHAK RAFIQ</a:t>
            </a:r>
            <a:r>
              <a:rPr lang="en-US" sz="4800" dirty="0" smtClean="0">
                <a:latin typeface="Algerian" panose="04020705040A02060702" pitchFamily="82" charset="0"/>
              </a:rPr>
              <a:t> 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67489449"/>
              </p:ext>
            </p:extLst>
          </p:nvPr>
        </p:nvGraphicFramePr>
        <p:xfrm>
          <a:off x="-161907" y="1119352"/>
          <a:ext cx="7898525" cy="495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945826" y="941777"/>
            <a:ext cx="4063888" cy="4801702"/>
            <a:chOff x="361570" y="990600"/>
            <a:chExt cx="6657241" cy="4648200"/>
          </a:xfrm>
        </p:grpSpPr>
        <p:pic>
          <p:nvPicPr>
            <p:cNvPr id="4" name="Picture 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1570" y="990600"/>
              <a:ext cx="5004818" cy="4648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" name="Rectangle 4"/>
            <p:cNvSpPr/>
            <p:nvPr/>
          </p:nvSpPr>
          <p:spPr>
            <a:xfrm>
              <a:off x="4334260" y="3619500"/>
              <a:ext cx="2178897" cy="4996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Pectoralismajor</a:t>
              </a:r>
              <a:endParaRPr lang="en-US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4260" y="4250890"/>
              <a:ext cx="2684551" cy="4544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Pulls the wing down</a:t>
              </a:r>
              <a:endParaRPr lang="en-US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Shape 203"/>
            <p:cNvSpPr/>
            <p:nvPr/>
          </p:nvSpPr>
          <p:spPr>
            <a:xfrm>
              <a:off x="3252216" y="3924301"/>
              <a:ext cx="995172" cy="76200"/>
            </a:xfrm>
            <a:custGeom>
              <a:avLst/>
              <a:gdLst/>
              <a:ahLst/>
              <a:cxnLst/>
              <a:rect l="0" t="0" r="0" b="0"/>
              <a:pathLst>
                <a:path w="995172" h="76200">
                  <a:moveTo>
                    <a:pt x="76200" y="0"/>
                  </a:moveTo>
                  <a:lnTo>
                    <a:pt x="76200" y="33528"/>
                  </a:lnTo>
                  <a:lnTo>
                    <a:pt x="990600" y="33528"/>
                  </a:lnTo>
                  <a:lnTo>
                    <a:pt x="993648" y="35052"/>
                  </a:lnTo>
                  <a:lnTo>
                    <a:pt x="995172" y="38100"/>
                  </a:lnTo>
                  <a:lnTo>
                    <a:pt x="993648" y="41148"/>
                  </a:lnTo>
                  <a:lnTo>
                    <a:pt x="990600" y="42672"/>
                  </a:lnTo>
                  <a:lnTo>
                    <a:pt x="76200" y="42672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766" y="299539"/>
            <a:ext cx="791429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but Powerful Musculature</a:t>
            </a:r>
          </a:p>
        </p:txBody>
      </p:sp>
    </p:spTree>
    <p:extLst>
      <p:ext uri="{BB962C8B-B14F-4D97-AF65-F5344CB8AC3E}">
        <p14:creationId xmlns:p14="http://schemas.microsoft.com/office/powerpoint/2010/main" val="361240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7200"/>
            <a:ext cx="71890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4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Respiratory </a:t>
            </a:r>
            <a:r>
              <a:rPr lang="en-US" sz="4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</a:rPr>
              <a:t>Due to the high metabolic rate required for flight, birds have a high oxygen demand Birds ventilate their lungs by means of air sacs</a:t>
            </a:r>
            <a:r>
              <a:rPr lang="en-US" sz="2400" dirty="0" smtClean="0">
                <a:latin typeface="Monotype Corsiva" panose="03010101010201010101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</a:rPr>
              <a:t>The active phase of respiration in birds is exhalation, requiring muscular </a:t>
            </a:r>
            <a:r>
              <a:rPr lang="en-US" sz="2400" dirty="0" err="1">
                <a:latin typeface="Monotype Corsiva" panose="03010101010201010101" pitchFamily="66" charset="0"/>
              </a:rPr>
              <a:t>contraction.Air</a:t>
            </a:r>
            <a:r>
              <a:rPr lang="en-US" sz="2400" dirty="0">
                <a:latin typeface="Monotype Corsiva" panose="03010101010201010101" pitchFamily="66" charset="0"/>
              </a:rPr>
              <a:t> flows through the air sac system and lungs</a:t>
            </a:r>
            <a:r>
              <a:rPr lang="en-US" sz="2400" dirty="0" smtClean="0">
                <a:latin typeface="Monotype Corsiva" panose="03010101010201010101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</a:rPr>
              <a:t>The active phase of respiration in birds is exhalation, requiring muscular </a:t>
            </a:r>
            <a:r>
              <a:rPr lang="en-US" sz="2400" dirty="0" err="1">
                <a:latin typeface="Monotype Corsiva" panose="03010101010201010101" pitchFamily="66" charset="0"/>
              </a:rPr>
              <a:t>contraction.Air</a:t>
            </a:r>
            <a:r>
              <a:rPr lang="en-US" sz="2400" dirty="0">
                <a:latin typeface="Monotype Corsiva" panose="03010101010201010101" pitchFamily="66" charset="0"/>
              </a:rPr>
              <a:t> flows through the air sac system and lungs</a:t>
            </a:r>
            <a:r>
              <a:rPr lang="en-US" sz="2400" dirty="0" smtClean="0">
                <a:latin typeface="Monotype Corsiva" panose="03010101010201010101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otype Corsiva" panose="03010101010201010101" pitchFamily="66" charset="0"/>
              </a:rPr>
              <a:t>The partial pressure of oxygen in a bird's lungs is the same as the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otype Corsiva" panose="03010101010201010101" pitchFamily="66" charset="0"/>
              </a:rPr>
              <a:t>Birds have more efficient gas-exchange of both oxygen and carbon dioxide than do mammals.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 smtClean="0">
              <a:latin typeface="Monotype Corsiva" panose="03010101010201010101" pitchFamily="66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 smtClean="0">
              <a:latin typeface="Monotype Corsiva" panose="03010101010201010101" pitchFamily="66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262" y="2522483"/>
            <a:ext cx="4813738" cy="36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90464678"/>
              </p:ext>
            </p:extLst>
          </p:nvPr>
        </p:nvGraphicFramePr>
        <p:xfrm>
          <a:off x="0" y="772510"/>
          <a:ext cx="6952593" cy="595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>
          <a:xfrm>
            <a:off x="7189076" y="784710"/>
            <a:ext cx="4447540" cy="4238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20721" y="68538"/>
            <a:ext cx="290085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4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Feathers</a:t>
            </a:r>
            <a:endParaRPr lang="en-US" sz="4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28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266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Garamond</vt:lpstr>
      <vt:lpstr>Monotype Corsiva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 Rafiq</dc:creator>
  <cp:lastModifiedBy>Mansoor Rafiq</cp:lastModifiedBy>
  <cp:revision>11</cp:revision>
  <dcterms:created xsi:type="dcterms:W3CDTF">2016-03-07T06:09:19Z</dcterms:created>
  <dcterms:modified xsi:type="dcterms:W3CDTF">2016-03-07T07:34:18Z</dcterms:modified>
</cp:coreProperties>
</file>