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47407-FA40-453A-BDE7-A2247BE7F6C8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E427B-752B-48E8-87E4-61DAFA7E2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r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382000" cy="414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37231"/>
            <a:ext cx="8309090" cy="55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838200"/>
            <a:ext cx="586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 smtClean="0">
              <a:latin typeface="Britannic Bold" pitchFamily="34" charset="0"/>
            </a:endParaRPr>
          </a:p>
          <a:p>
            <a:pPr algn="ctr"/>
            <a:endParaRPr lang="en-US" sz="2800" dirty="0">
              <a:latin typeface="Britannic Bold" pitchFamily="34" charset="0"/>
            </a:endParaRPr>
          </a:p>
          <a:p>
            <a:pPr algn="ctr"/>
            <a:endParaRPr lang="en-US" sz="2800" dirty="0" smtClean="0">
              <a:latin typeface="Britannic Bold" pitchFamily="34" charset="0"/>
            </a:endParaRPr>
          </a:p>
          <a:p>
            <a:pPr algn="ctr"/>
            <a:endParaRPr lang="en-US" sz="2800" dirty="0">
              <a:latin typeface="Britannic Bold" pitchFamily="34" charset="0"/>
            </a:endParaRPr>
          </a:p>
          <a:p>
            <a:pPr algn="ctr"/>
            <a:r>
              <a:rPr lang="en-US" sz="2800" dirty="0" smtClean="0">
                <a:latin typeface="Britannic Bold" pitchFamily="34" charset="0"/>
              </a:rPr>
              <a:t>Mehak Rafiq &amp; Rakhshanda Ata</a:t>
            </a:r>
          </a:p>
          <a:p>
            <a:pPr algn="ctr"/>
            <a:r>
              <a:rPr lang="en-US" sz="2800" dirty="0" smtClean="0">
                <a:latin typeface="Britannic Bold" pitchFamily="34" charset="0"/>
              </a:rPr>
              <a:t>Class: BS-II Zoology (M2)</a:t>
            </a:r>
          </a:p>
          <a:p>
            <a:pPr algn="ctr"/>
            <a:r>
              <a:rPr lang="en-US" sz="2800" dirty="0" smtClean="0">
                <a:latin typeface="Britannic Bold" pitchFamily="34" charset="0"/>
              </a:rPr>
              <a:t>Topic: LIVER TRANSPLANT</a:t>
            </a:r>
          </a:p>
          <a:p>
            <a:pPr algn="ctr"/>
            <a:r>
              <a:rPr lang="en-US" sz="2800" dirty="0" smtClean="0">
                <a:latin typeface="Britannic Bold" pitchFamily="34" charset="0"/>
              </a:rPr>
              <a:t>Invigilator: Miss Mary Mehwish</a:t>
            </a:r>
            <a:endParaRPr 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-LIVER-faceboo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56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LIVER TRANSPLANT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81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6096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Indications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Who needs a liver transplant</a:t>
            </a:r>
            <a:endParaRPr lang="en-US" sz="32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 doctor may recommend a liver transplant for a person with end-stage liver disease. A person with this condition will die without a transplant.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 liver transplant may also be suggested if other treatments for liver disease are not enough to keep  person alive.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Cirrhosis is also the most common reason why adults need liver transplant. causes of cirrhosis include: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ALOCOHOL ABUSE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CHRONIC HEPATITIS B &amp; C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NON ALCOHOLIC FATTY LIVER DISEASE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AUTOIMMUNE HEPATITIS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BILIARY ATRESIA, a liver disease in newborns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METABOLIC DISORDERS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447800"/>
            <a:ext cx="8534400" cy="51816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14400" y="228600"/>
            <a:ext cx="655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TECHNIQUE</a:t>
            </a:r>
          </a:p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(PIGGYBACK)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620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Living donor liver transplantation (ldlt) and its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3622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Being in good health.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Having a blood type that matches with the recipients.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Having a charitable desire of donation.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Being between 18 – 60 years old.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Being of similar or bigger size than the recipient.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smtClean="0"/>
              <a:t>Sometimes CT scans or MRIs are done to image the liver.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57200"/>
            <a:ext cx="624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complications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3716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All potential donors should know there is a 0.5 – 1%  chance of death.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Other risks of donating a liver include: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BLEEDING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DAMAGE TO THE BILE DUCTS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HIGH BLOOD SUGAR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INFECTION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PAINFUL INCISION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POSSIBILITY OF BLOOD CLOTS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PROLONGED RECOVERY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The vast majority of donor enjoy complete and full recovery within 2- 3 months.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457200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omic Sans MS" pitchFamily="66" charset="0"/>
              </a:rP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is quite good ,but those with certain illness may differ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There is no exact model to predict survival rates; those with transplant have a 58% chance of surviving 15 years 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Failure of the new liver occurs in 10% to 15% of all cases. These percentages are contributed to by many complications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Early graft failure is probably due to preexisting disease of the donated organ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Others include technical flaws during surgery such as revascularization that may lead to a non-functioning graft.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It may be possible to remove up to 70% of the liver from a healthy living donor without harm in most cases.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364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Britannic Bold</vt:lpstr>
      <vt:lpstr>Calibri</vt:lpstr>
      <vt:lpstr>Comic Sans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labgeneral</dc:creator>
  <cp:lastModifiedBy>Mansoor Rafiq</cp:lastModifiedBy>
  <cp:revision>29</cp:revision>
  <dcterms:created xsi:type="dcterms:W3CDTF">2017-02-21T08:08:47Z</dcterms:created>
  <dcterms:modified xsi:type="dcterms:W3CDTF">2017-02-21T14:34:00Z</dcterms:modified>
</cp:coreProperties>
</file>