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5819-6A88-4887-9F44-37BAF5787EF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09C7-8D39-4761-BDE7-E1EA1355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8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E096F"/>
            </a:gs>
            <a:gs pos="100000">
              <a:srgbClr val="191919"/>
            </a:gs>
            <a:gs pos="100000">
              <a:srgbClr val="002060"/>
            </a:gs>
            <a:gs pos="0">
              <a:srgbClr val="0D0876"/>
            </a:gs>
            <a:gs pos="100000">
              <a:schemeClr val="bg1">
                <a:shade val="63000"/>
                <a:satMod val="120000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914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latin typeface="Algerian" panose="04020705040A02060702" pitchFamily="82" charset="0"/>
            </a:endParaRPr>
          </a:p>
          <a:p>
            <a:pPr algn="ctr"/>
            <a:endParaRPr lang="en-US" sz="4000" dirty="0">
              <a:latin typeface="Algerian" panose="04020705040A02060702" pitchFamily="82" charset="0"/>
            </a:endParaRP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Mehak  Rafiq</a:t>
            </a: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Deficiency disorders of immunoglobulins</a:t>
            </a:r>
          </a:p>
          <a:p>
            <a:pPr algn="ctr"/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0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D0876"/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04" y="536448"/>
            <a:ext cx="1121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Deficiency disorders of immunoglobulins: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392" y="1938528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 Rounded MT Bold" panose="020F0704030504030204" pitchFamily="34" charset="0"/>
              </a:rPr>
              <a:t>There are several other rare , but nevertheless well-described immunoglobulins deficiency disorders .Many of these disorders are include abnormalities in the cell responsible for generating or maintaining an antibody response.  Similarly some disorders are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SPECIFIC ANTIBODYDEFICIENCY (SAD)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COMMON VARIABLE IMMUNE DEFICIENCY (CVID)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SELECTIVE IgA DEFICIENCY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HYPER IgM SYNDROME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HEAVY CHAIN DEFICIENCY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KAPPA CHAIN DEFICIENCY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rgbClr val="0B0760"/>
            </a:gs>
            <a:gs pos="2000">
              <a:srgbClr val="0D0876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936" y="573437"/>
            <a:ext cx="98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1: kappa chain deficiency: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1028" name="Picture 4" descr="Image result for kappa chain de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99" y="2032000"/>
            <a:ext cx="695918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800" y="1930400"/>
            <a:ext cx="313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This Ig light chain deficiency is herited from both parent.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The infection may be due to reduced activation of B-cells.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Rounded MT Bold" panose="020F0704030504030204" pitchFamily="34" charset="0"/>
              </a:rPr>
              <a:t> They  make antibody and variety of antibodies.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2000">
              <a:srgbClr val="14115E"/>
            </a:gs>
            <a:gs pos="33000">
              <a:srgbClr val="0F0B6F"/>
            </a:gs>
            <a:gs pos="2000">
              <a:srgbClr val="0D0876"/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21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 Rafiq</dc:creator>
  <cp:lastModifiedBy>Mansoor Rafiq</cp:lastModifiedBy>
  <cp:revision>8</cp:revision>
  <dcterms:created xsi:type="dcterms:W3CDTF">2017-03-19T13:21:29Z</dcterms:created>
  <dcterms:modified xsi:type="dcterms:W3CDTF">2017-03-19T14:16:45Z</dcterms:modified>
</cp:coreProperties>
</file>