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6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7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0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0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1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3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1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8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0E096F"/>
            </a:gs>
            <a:gs pos="100000">
              <a:srgbClr val="191919"/>
            </a:gs>
            <a:gs pos="100000">
              <a:srgbClr val="002060"/>
            </a:gs>
            <a:gs pos="0">
              <a:srgbClr val="0D0876"/>
            </a:gs>
            <a:gs pos="100000">
              <a:schemeClr val="bg1">
                <a:shade val="63000"/>
                <a:satMod val="12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9144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latin typeface="Algerian" panose="04020705040A02060702" pitchFamily="82" charset="0"/>
            </a:endParaRPr>
          </a:p>
          <a:p>
            <a:pPr algn="ctr"/>
            <a:endParaRPr lang="en-US" sz="4000" dirty="0">
              <a:latin typeface="Algerian" panose="04020705040A02060702" pitchFamily="82" charset="0"/>
            </a:endParaRPr>
          </a:p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Mehak  Rafiq</a:t>
            </a:r>
          </a:p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Deficiency disorders of immunoglobulins</a:t>
            </a:r>
          </a:p>
          <a:p>
            <a:pPr algn="ctr"/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0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D0876"/>
            </a:gs>
            <a:gs pos="10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104" y="536448"/>
            <a:ext cx="1121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Deficiency disorders of immunoglobulins: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392" y="1938528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 Rounded MT Bold" panose="020F0704030504030204" pitchFamily="34" charset="0"/>
              </a:rPr>
              <a:t>There are several other rare , but nevertheless well-described immunoglobulins deficiency disorders .Many of these disorders are include abnormalities in the cell responsible for generating or maintaining an antibody response.  Similarly some disorders are</a:t>
            </a:r>
          </a:p>
          <a:p>
            <a:endParaRPr lang="en-US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SPECIFIC ANTIBODYDEFICIENCY (SAD)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COMMON VARIABLE IMMUNE DEFICIENCY (CVID)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SELECTIVE IgA DEFICIENCY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HYPER IgM SYNDROME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HEAVY CHAIN DEFICIENCY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KAPPA CHAIN DEFICIENCY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rgbClr val="0B0760"/>
            </a:gs>
            <a:gs pos="2000">
              <a:srgbClr val="0D0876"/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8936" y="573437"/>
            <a:ext cx="9810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1: kappa chain deficiency:</a:t>
            </a:r>
            <a:endParaRPr lang="en-US" sz="4000" dirty="0">
              <a:latin typeface="Algerian" panose="04020705040A02060702" pitchFamily="82" charset="0"/>
            </a:endParaRPr>
          </a:p>
        </p:txBody>
      </p:sp>
      <p:pic>
        <p:nvPicPr>
          <p:cNvPr id="1028" name="Picture 4" descr="Image result for kappa chain defici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99" y="2032000"/>
            <a:ext cx="695918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2800" y="1930400"/>
            <a:ext cx="3136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This Ig light chain deficiency is herited from both parent.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The infection may be due to reduced activation of B-cells.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 They  make antibody and variety of antibodies.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8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2000">
              <a:srgbClr val="14115E"/>
            </a:gs>
            <a:gs pos="33000">
              <a:srgbClr val="0F0B6F"/>
            </a:gs>
            <a:gs pos="2000">
              <a:srgbClr val="0D0876"/>
            </a:gs>
            <a:gs pos="100000">
              <a:schemeClr val="bg1">
                <a:tint val="98000"/>
                <a:satMod val="130000"/>
                <a:shade val="90000"/>
                <a:lumMod val="103000"/>
              </a:schemeClr>
            </a:gs>
            <a:gs pos="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0827" y="542441"/>
            <a:ext cx="9236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2: heavy chain deficiency:</a:t>
            </a:r>
            <a:endParaRPr lang="en-US" sz="4000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Image result for heavy chain defici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322" y="1491627"/>
            <a:ext cx="5725978" cy="509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6900" y="2070100"/>
            <a:ext cx="4762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The multiple genes that codes different immunoglobulins like IgA, IgG1, IgG2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In rare individuals they may be missing.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They make few types of immunoglobulins IgM, IgG3.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T</a:t>
            </a:r>
            <a:r>
              <a:rPr lang="en-US" dirty="0" smtClean="0">
                <a:latin typeface="Arial Rounded MT Bold" panose="020F0704030504030204" pitchFamily="34" charset="0"/>
              </a:rPr>
              <a:t>hey exhibit susceptibility to respiratory and other infections.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1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D0876"/>
            </a:gs>
            <a:gs pos="10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368300"/>
            <a:ext cx="1106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3: post meiotic segregation (pms2)</a:t>
            </a:r>
            <a:endParaRPr lang="en-US" sz="4000" dirty="0">
              <a:latin typeface="Algerian" panose="04020705040A02060702" pitchFamily="82" charset="0"/>
            </a:endParaRPr>
          </a:p>
        </p:txBody>
      </p:sp>
      <p:pic>
        <p:nvPicPr>
          <p:cNvPr id="2050" name="Picture 2" descr="Image result for post meiotic segreg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1598612"/>
            <a:ext cx="6556375" cy="506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689100"/>
            <a:ext cx="474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PMS2 gene mutation leads to detective Ig class switch from IgM, IgG, IgA.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It is rare in primary immunodeficiency.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In resulting low serum IgG and IgA with elevated serum IgM.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In this disorder spots on skin and patient have a predisposition.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9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Mansoor Rafiq</dc:creator>
  <cp:lastModifiedBy>Mansoor Rafiq</cp:lastModifiedBy>
  <cp:revision>13</cp:revision>
  <dcterms:created xsi:type="dcterms:W3CDTF">2017-03-19T13:21:29Z</dcterms:created>
  <dcterms:modified xsi:type="dcterms:W3CDTF">2017-03-19T14:58:37Z</dcterms:modified>
</cp:coreProperties>
</file>