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3"/>
  </p:handoutMasterIdLst>
  <p:sldIdLst>
    <p:sldId id="256" r:id="rId2"/>
    <p:sldId id="349" r:id="rId3"/>
    <p:sldId id="350" r:id="rId4"/>
    <p:sldId id="351" r:id="rId5"/>
    <p:sldId id="355" r:id="rId6"/>
    <p:sldId id="356" r:id="rId7"/>
    <p:sldId id="357" r:id="rId8"/>
    <p:sldId id="358" r:id="rId9"/>
    <p:sldId id="362" r:id="rId10"/>
    <p:sldId id="363" r:id="rId11"/>
    <p:sldId id="437" r:id="rId12"/>
    <p:sldId id="438" r:id="rId13"/>
    <p:sldId id="440" r:id="rId14"/>
    <p:sldId id="441" r:id="rId15"/>
    <p:sldId id="395" r:id="rId16"/>
    <p:sldId id="396" r:id="rId17"/>
    <p:sldId id="397" r:id="rId18"/>
    <p:sldId id="398" r:id="rId19"/>
    <p:sldId id="399" r:id="rId20"/>
    <p:sldId id="409" r:id="rId21"/>
    <p:sldId id="410" r:id="rId22"/>
    <p:sldId id="41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90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56" r:id="rId64"/>
    <p:sldId id="457" r:id="rId65"/>
    <p:sldId id="458" r:id="rId66"/>
    <p:sldId id="459" r:id="rId67"/>
    <p:sldId id="450" r:id="rId68"/>
    <p:sldId id="451" r:id="rId69"/>
    <p:sldId id="452" r:id="rId70"/>
    <p:sldId id="453" r:id="rId71"/>
    <p:sldId id="32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E6"/>
    <a:srgbClr val="FEF6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7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2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9.wmf"/><Relationship Id="rId1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9.wmf"/><Relationship Id="rId1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0.wmf"/><Relationship Id="rId1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1.wmf"/><Relationship Id="rId1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82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83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89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3.wmf"/><Relationship Id="rId3" Type="http://schemas.openxmlformats.org/officeDocument/2006/relationships/image" Target="../media/image65.wmf"/><Relationship Id="rId7" Type="http://schemas.openxmlformats.org/officeDocument/2006/relationships/image" Target="../media/image85.wmf"/><Relationship Id="rId12" Type="http://schemas.openxmlformats.org/officeDocument/2006/relationships/image" Target="../media/image37.wmf"/><Relationship Id="rId2" Type="http://schemas.openxmlformats.org/officeDocument/2006/relationships/image" Target="../media/image64.wmf"/><Relationship Id="rId1" Type="http://schemas.openxmlformats.org/officeDocument/2006/relationships/image" Target="../media/image89.wmf"/><Relationship Id="rId6" Type="http://schemas.openxmlformats.org/officeDocument/2006/relationships/image" Target="../media/image92.wmf"/><Relationship Id="rId11" Type="http://schemas.openxmlformats.org/officeDocument/2006/relationships/image" Target="../media/image88.wmf"/><Relationship Id="rId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90.wmf"/><Relationship Id="rId9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6.wmf"/><Relationship Id="rId3" Type="http://schemas.openxmlformats.org/officeDocument/2006/relationships/image" Target="../media/image89.wmf"/><Relationship Id="rId7" Type="http://schemas.openxmlformats.org/officeDocument/2006/relationships/image" Target="../media/image84.wmf"/><Relationship Id="rId12" Type="http://schemas.openxmlformats.org/officeDocument/2006/relationships/image" Target="../media/image37.wmf"/><Relationship Id="rId2" Type="http://schemas.openxmlformats.org/officeDocument/2006/relationships/image" Target="../media/image90.wmf"/><Relationship Id="rId1" Type="http://schemas.openxmlformats.org/officeDocument/2006/relationships/image" Target="../media/image65.wmf"/><Relationship Id="rId6" Type="http://schemas.openxmlformats.org/officeDocument/2006/relationships/image" Target="../media/image85.wmf"/><Relationship Id="rId11" Type="http://schemas.openxmlformats.org/officeDocument/2006/relationships/image" Target="../media/image88.wmf"/><Relationship Id="rId5" Type="http://schemas.openxmlformats.org/officeDocument/2006/relationships/image" Target="../media/image64.wmf"/><Relationship Id="rId10" Type="http://schemas.openxmlformats.org/officeDocument/2006/relationships/image" Target="../media/image95.wmf"/><Relationship Id="rId4" Type="http://schemas.openxmlformats.org/officeDocument/2006/relationships/image" Target="../media/image93.wmf"/><Relationship Id="rId9" Type="http://schemas.openxmlformats.org/officeDocument/2006/relationships/image" Target="../media/image94.wmf"/><Relationship Id="rId14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0.wmf"/><Relationship Id="rId7" Type="http://schemas.openxmlformats.org/officeDocument/2006/relationships/image" Target="../media/image101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89.wmf"/><Relationship Id="rId5" Type="http://schemas.openxmlformats.org/officeDocument/2006/relationships/image" Target="../media/image100.wmf"/><Relationship Id="rId10" Type="http://schemas.openxmlformats.org/officeDocument/2006/relationships/image" Target="../media/image102.wmf"/><Relationship Id="rId4" Type="http://schemas.openxmlformats.org/officeDocument/2006/relationships/image" Target="../media/image94.wmf"/><Relationship Id="rId9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87.wmf"/><Relationship Id="rId2" Type="http://schemas.openxmlformats.org/officeDocument/2006/relationships/image" Target="../media/image37.wmf"/><Relationship Id="rId1" Type="http://schemas.openxmlformats.org/officeDocument/2006/relationships/image" Target="../media/image84.wmf"/><Relationship Id="rId6" Type="http://schemas.openxmlformats.org/officeDocument/2006/relationships/image" Target="../media/image88.wmf"/><Relationship Id="rId5" Type="http://schemas.openxmlformats.org/officeDocument/2006/relationships/image" Target="../media/image103.wmf"/><Relationship Id="rId4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88.wmf"/><Relationship Id="rId3" Type="http://schemas.openxmlformats.org/officeDocument/2006/relationships/image" Target="../media/image106.wmf"/><Relationship Id="rId7" Type="http://schemas.openxmlformats.org/officeDocument/2006/relationships/image" Target="../media/image90.wmf"/><Relationship Id="rId12" Type="http://schemas.openxmlformats.org/officeDocument/2006/relationships/image" Target="../media/image84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87.wmf"/><Relationship Id="rId11" Type="http://schemas.openxmlformats.org/officeDocument/2006/relationships/image" Target="../media/image64.wmf"/><Relationship Id="rId5" Type="http://schemas.openxmlformats.org/officeDocument/2006/relationships/image" Target="../media/image37.wmf"/><Relationship Id="rId10" Type="http://schemas.openxmlformats.org/officeDocument/2006/relationships/image" Target="../media/image65.wmf"/><Relationship Id="rId4" Type="http://schemas.openxmlformats.org/officeDocument/2006/relationships/image" Target="../media/image96.wmf"/><Relationship Id="rId9" Type="http://schemas.openxmlformats.org/officeDocument/2006/relationships/image" Target="../media/image103.wmf"/><Relationship Id="rId14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0.wmf"/><Relationship Id="rId1" Type="http://schemas.openxmlformats.org/officeDocument/2006/relationships/image" Target="../media/image108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2.wmf"/><Relationship Id="rId7" Type="http://schemas.openxmlformats.org/officeDocument/2006/relationships/image" Target="../media/image87.wmf"/><Relationship Id="rId2" Type="http://schemas.openxmlformats.org/officeDocument/2006/relationships/image" Target="../media/image111.wmf"/><Relationship Id="rId1" Type="http://schemas.openxmlformats.org/officeDocument/2006/relationships/image" Target="../media/image37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84.wmf"/><Relationship Id="rId4" Type="http://schemas.openxmlformats.org/officeDocument/2006/relationships/image" Target="../media/image113.wmf"/><Relationship Id="rId9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13.wmf"/><Relationship Id="rId3" Type="http://schemas.openxmlformats.org/officeDocument/2006/relationships/image" Target="../media/image89.wmf"/><Relationship Id="rId7" Type="http://schemas.openxmlformats.org/officeDocument/2006/relationships/image" Target="../media/image65.wmf"/><Relationship Id="rId12" Type="http://schemas.openxmlformats.org/officeDocument/2006/relationships/image" Target="../media/image120.wmf"/><Relationship Id="rId17" Type="http://schemas.openxmlformats.org/officeDocument/2006/relationships/image" Target="../media/image84.wmf"/><Relationship Id="rId2" Type="http://schemas.openxmlformats.org/officeDocument/2006/relationships/image" Target="../media/image111.wmf"/><Relationship Id="rId16" Type="http://schemas.openxmlformats.org/officeDocument/2006/relationships/image" Target="../media/image115.wmf"/><Relationship Id="rId1" Type="http://schemas.openxmlformats.org/officeDocument/2006/relationships/image" Target="../media/image37.wmf"/><Relationship Id="rId6" Type="http://schemas.openxmlformats.org/officeDocument/2006/relationships/image" Target="../media/image64.wmf"/><Relationship Id="rId11" Type="http://schemas.openxmlformats.org/officeDocument/2006/relationships/image" Target="../media/image119.wmf"/><Relationship Id="rId5" Type="http://schemas.openxmlformats.org/officeDocument/2006/relationships/image" Target="../media/image90.wmf"/><Relationship Id="rId15" Type="http://schemas.openxmlformats.org/officeDocument/2006/relationships/image" Target="../media/image114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6.wmf"/><Relationship Id="rId3" Type="http://schemas.openxmlformats.org/officeDocument/2006/relationships/image" Target="../media/image89.wmf"/><Relationship Id="rId7" Type="http://schemas.openxmlformats.org/officeDocument/2006/relationships/image" Target="../media/image117.wmf"/><Relationship Id="rId12" Type="http://schemas.openxmlformats.org/officeDocument/2006/relationships/image" Target="../media/image87.wmf"/><Relationship Id="rId2" Type="http://schemas.openxmlformats.org/officeDocument/2006/relationships/image" Target="../media/image37.wmf"/><Relationship Id="rId1" Type="http://schemas.openxmlformats.org/officeDocument/2006/relationships/image" Target="../media/image121.wmf"/><Relationship Id="rId6" Type="http://schemas.openxmlformats.org/officeDocument/2006/relationships/image" Target="../media/image90.wmf"/><Relationship Id="rId11" Type="http://schemas.openxmlformats.org/officeDocument/2006/relationships/image" Target="../media/image125.wmf"/><Relationship Id="rId5" Type="http://schemas.openxmlformats.org/officeDocument/2006/relationships/image" Target="../media/image116.wmf"/><Relationship Id="rId10" Type="http://schemas.openxmlformats.org/officeDocument/2006/relationships/image" Target="../media/image124.wmf"/><Relationship Id="rId4" Type="http://schemas.openxmlformats.org/officeDocument/2006/relationships/image" Target="../media/image65.wmf"/><Relationship Id="rId9" Type="http://schemas.openxmlformats.org/officeDocument/2006/relationships/image" Target="../media/image123.wmf"/><Relationship Id="rId14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0.wmf"/><Relationship Id="rId1" Type="http://schemas.openxmlformats.org/officeDocument/2006/relationships/image" Target="../media/image127.wmf"/><Relationship Id="rId5" Type="http://schemas.openxmlformats.org/officeDocument/2006/relationships/image" Target="../media/image128.wmf"/><Relationship Id="rId4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90.wmf"/><Relationship Id="rId7" Type="http://schemas.openxmlformats.org/officeDocument/2006/relationships/image" Target="../media/image64.wmf"/><Relationship Id="rId2" Type="http://schemas.openxmlformats.org/officeDocument/2006/relationships/image" Target="../media/image37.wmf"/><Relationship Id="rId1" Type="http://schemas.openxmlformats.org/officeDocument/2006/relationships/image" Target="../media/image129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10" Type="http://schemas.openxmlformats.org/officeDocument/2006/relationships/image" Target="../media/image87.wmf"/><Relationship Id="rId4" Type="http://schemas.openxmlformats.org/officeDocument/2006/relationships/image" Target="../media/image89.wmf"/><Relationship Id="rId9" Type="http://schemas.openxmlformats.org/officeDocument/2006/relationships/image" Target="../media/image8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5.wmf"/><Relationship Id="rId3" Type="http://schemas.openxmlformats.org/officeDocument/2006/relationships/image" Target="../media/image90.wmf"/><Relationship Id="rId7" Type="http://schemas.openxmlformats.org/officeDocument/2006/relationships/image" Target="../media/image65.wmf"/><Relationship Id="rId12" Type="http://schemas.openxmlformats.org/officeDocument/2006/relationships/image" Target="../media/image134.wmf"/><Relationship Id="rId2" Type="http://schemas.openxmlformats.org/officeDocument/2006/relationships/image" Target="../media/image37.wmf"/><Relationship Id="rId1" Type="http://schemas.openxmlformats.org/officeDocument/2006/relationships/image" Target="../media/image89.wmf"/><Relationship Id="rId6" Type="http://schemas.openxmlformats.org/officeDocument/2006/relationships/image" Target="../media/image64.wmf"/><Relationship Id="rId11" Type="http://schemas.openxmlformats.org/officeDocument/2006/relationships/image" Target="../media/image87.wmf"/><Relationship Id="rId5" Type="http://schemas.openxmlformats.org/officeDocument/2006/relationships/image" Target="../media/image131.wmf"/><Relationship Id="rId10" Type="http://schemas.openxmlformats.org/officeDocument/2006/relationships/image" Target="../media/image88.wmf"/><Relationship Id="rId4" Type="http://schemas.openxmlformats.org/officeDocument/2006/relationships/image" Target="../media/image130.wmf"/><Relationship Id="rId9" Type="http://schemas.openxmlformats.org/officeDocument/2006/relationships/image" Target="../media/image13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33.wmf"/><Relationship Id="rId3" Type="http://schemas.openxmlformats.org/officeDocument/2006/relationships/image" Target="../media/image90.wmf"/><Relationship Id="rId7" Type="http://schemas.openxmlformats.org/officeDocument/2006/relationships/image" Target="../media/image137.wmf"/><Relationship Id="rId12" Type="http://schemas.openxmlformats.org/officeDocument/2006/relationships/image" Target="../media/image131.wmf"/><Relationship Id="rId2" Type="http://schemas.openxmlformats.org/officeDocument/2006/relationships/image" Target="../media/image37.wmf"/><Relationship Id="rId1" Type="http://schemas.openxmlformats.org/officeDocument/2006/relationships/image" Target="../media/image96.wmf"/><Relationship Id="rId6" Type="http://schemas.openxmlformats.org/officeDocument/2006/relationships/image" Target="../media/image136.wmf"/><Relationship Id="rId11" Type="http://schemas.openxmlformats.org/officeDocument/2006/relationships/image" Target="../media/image129.wmf"/><Relationship Id="rId5" Type="http://schemas.openxmlformats.org/officeDocument/2006/relationships/image" Target="../media/image130.wmf"/><Relationship Id="rId15" Type="http://schemas.openxmlformats.org/officeDocument/2006/relationships/image" Target="../media/image87.wmf"/><Relationship Id="rId10" Type="http://schemas.openxmlformats.org/officeDocument/2006/relationships/image" Target="../media/image139.wmf"/><Relationship Id="rId4" Type="http://schemas.openxmlformats.org/officeDocument/2006/relationships/image" Target="../media/image89.wmf"/><Relationship Id="rId9" Type="http://schemas.openxmlformats.org/officeDocument/2006/relationships/image" Target="../media/image65.wmf"/><Relationship Id="rId14" Type="http://schemas.openxmlformats.org/officeDocument/2006/relationships/image" Target="../media/image8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89.wmf"/><Relationship Id="rId1" Type="http://schemas.openxmlformats.org/officeDocument/2006/relationships/image" Target="../media/image90.wmf"/><Relationship Id="rId5" Type="http://schemas.openxmlformats.org/officeDocument/2006/relationships/image" Target="../media/image130.wmf"/><Relationship Id="rId4" Type="http://schemas.openxmlformats.org/officeDocument/2006/relationships/image" Target="../media/image14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52.wmf"/><Relationship Id="rId7" Type="http://schemas.openxmlformats.org/officeDocument/2006/relationships/image" Target="../media/image247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5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mtiaz.hussain@faculty.muet.edu.pk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png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21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42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41.bin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4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oleObject" Target="../embeddings/oleObject153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6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5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oleObject" Target="../embeddings/oleObject173.bin"/><Relationship Id="rId18" Type="http://schemas.openxmlformats.org/officeDocument/2006/relationships/oleObject" Target="../embeddings/oleObject178.bin"/><Relationship Id="rId26" Type="http://schemas.openxmlformats.org/officeDocument/2006/relationships/oleObject" Target="../embeddings/oleObject186.bin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2.bin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71.bin"/><Relationship Id="rId24" Type="http://schemas.openxmlformats.org/officeDocument/2006/relationships/oleObject" Target="../embeddings/oleObject184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83.bin"/><Relationship Id="rId10" Type="http://schemas.openxmlformats.org/officeDocument/2006/relationships/oleObject" Target="../embeddings/oleObject170.bin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oleObject" Target="../embeddings/oleObject201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95.bin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4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3.bin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2.bin"/><Relationship Id="rId9" Type="http://schemas.openxmlformats.org/officeDocument/2006/relationships/oleObject" Target="../embeddings/oleObject19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11.bin"/><Relationship Id="rId18" Type="http://schemas.openxmlformats.org/officeDocument/2006/relationships/oleObject" Target="../embeddings/oleObject216.bin"/><Relationship Id="rId3" Type="http://schemas.openxmlformats.org/officeDocument/2006/relationships/image" Target="../media/image38.png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05.bin"/><Relationship Id="rId12" Type="http://schemas.openxmlformats.org/officeDocument/2006/relationships/oleObject" Target="../embeddings/oleObject210.bin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8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4.bin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13.bin"/><Relationship Id="rId10" Type="http://schemas.openxmlformats.org/officeDocument/2006/relationships/oleObject" Target="../embeddings/oleObject208.bin"/><Relationship Id="rId19" Type="http://schemas.openxmlformats.org/officeDocument/2006/relationships/oleObject" Target="../embeddings/oleObject217.bin"/><Relationship Id="rId4" Type="http://schemas.openxmlformats.org/officeDocument/2006/relationships/oleObject" Target="../embeddings/oleObject202.bin"/><Relationship Id="rId9" Type="http://schemas.openxmlformats.org/officeDocument/2006/relationships/oleObject" Target="../embeddings/oleObject207.bin"/><Relationship Id="rId14" Type="http://schemas.openxmlformats.org/officeDocument/2006/relationships/oleObject" Target="../embeddings/oleObject2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3.bin"/><Relationship Id="rId12" Type="http://schemas.openxmlformats.org/officeDocument/2006/relationships/oleObject" Target="../embeddings/oleObject228.bin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7.bin"/><Relationship Id="rId5" Type="http://schemas.openxmlformats.org/officeDocument/2006/relationships/image" Target="../media/image38.png"/><Relationship Id="rId15" Type="http://schemas.openxmlformats.org/officeDocument/2006/relationships/oleObject" Target="../embeddings/oleObject231.bin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1.bin"/><Relationship Id="rId9" Type="http://schemas.openxmlformats.org/officeDocument/2006/relationships/oleObject" Target="../embeddings/oleObject225.bin"/><Relationship Id="rId14" Type="http://schemas.openxmlformats.org/officeDocument/2006/relationships/oleObject" Target="../embeddings/oleObject23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6.bin"/><Relationship Id="rId5" Type="http://schemas.openxmlformats.org/officeDocument/2006/relationships/oleObject" Target="../embeddings/oleObject235.bin"/><Relationship Id="rId4" Type="http://schemas.openxmlformats.org/officeDocument/2006/relationships/oleObject" Target="../embeddings/oleObject2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oleObject" Target="../embeddings/oleObject248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42.bin"/><Relationship Id="rId12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0.bin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oleObject" Target="../embeddings/oleObject258.bin"/><Relationship Id="rId18" Type="http://schemas.openxmlformats.org/officeDocument/2006/relationships/oleObject" Target="../embeddings/oleObject263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7.bin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1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60.bin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0.bin"/><Relationship Id="rId9" Type="http://schemas.openxmlformats.org/officeDocument/2006/relationships/oleObject" Target="../embeddings/oleObject254.bin"/><Relationship Id="rId14" Type="http://schemas.openxmlformats.org/officeDocument/2006/relationships/oleObject" Target="../embeddings/oleObject25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oleObject" Target="../embeddings/oleObject273.bin"/><Relationship Id="rId18" Type="http://schemas.openxmlformats.org/officeDocument/2006/relationships/oleObject" Target="../embeddings/oleObject278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67.bin"/><Relationship Id="rId12" Type="http://schemas.openxmlformats.org/officeDocument/2006/relationships/oleObject" Target="../embeddings/oleObject272.bin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76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6.bin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5.bin"/><Relationship Id="rId10" Type="http://schemas.openxmlformats.org/officeDocument/2006/relationships/oleObject" Target="../embeddings/oleObject270.bin"/><Relationship Id="rId19" Type="http://schemas.openxmlformats.org/officeDocument/2006/relationships/oleObject" Target="../embeddings/oleObject279.bin"/><Relationship Id="rId4" Type="http://schemas.openxmlformats.org/officeDocument/2006/relationships/oleObject" Target="../embeddings/oleObject264.bin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83.bin"/><Relationship Id="rId5" Type="http://schemas.openxmlformats.org/officeDocument/2006/relationships/oleObject" Target="../embeddings/oleObject282.bin"/><Relationship Id="rId4" Type="http://schemas.openxmlformats.org/officeDocument/2006/relationships/oleObject" Target="../embeddings/oleObject28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1.png"/><Relationship Id="rId7" Type="http://schemas.openxmlformats.org/officeDocument/2006/relationships/image" Target="../media/image2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09.png"/><Relationship Id="rId9" Type="http://schemas.openxmlformats.org/officeDocument/2006/relationships/image" Target="../media/image2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4.png"/><Relationship Id="rId4" Type="http://schemas.openxmlformats.org/officeDocument/2006/relationships/image" Target="../media/image2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90.bin"/><Relationship Id="rId5" Type="http://schemas.openxmlformats.org/officeDocument/2006/relationships/oleObject" Target="../embeddings/oleObject289.bin"/><Relationship Id="rId4" Type="http://schemas.openxmlformats.org/officeDocument/2006/relationships/oleObject" Target="../embeddings/oleObject28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95.bin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oleObject" Target="../embeddings/oleObject300.bin"/><Relationship Id="rId7" Type="http://schemas.openxmlformats.org/officeDocument/2006/relationships/image" Target="../media/image25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02.bin"/><Relationship Id="rId5" Type="http://schemas.openxmlformats.org/officeDocument/2006/relationships/image" Target="../media/image254.png"/><Relationship Id="rId10" Type="http://schemas.openxmlformats.org/officeDocument/2006/relationships/image" Target="../media/image257.png"/><Relationship Id="rId4" Type="http://schemas.openxmlformats.org/officeDocument/2006/relationships/oleObject" Target="../embeddings/oleObject301.bin"/><Relationship Id="rId9" Type="http://schemas.openxmlformats.org/officeDocument/2006/relationships/oleObject" Target="../embeddings/oleObject30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imtiazhussainkalwar.weebly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Feedback </a:t>
            </a:r>
            <a:r>
              <a:rPr lang="en-US" b="1" dirty="0"/>
              <a:t>Control </a:t>
            </a:r>
            <a:r>
              <a:rPr lang="en-US" b="1" dirty="0" smtClean="0"/>
              <a:t>Systems (</a:t>
            </a:r>
            <a:r>
              <a:rPr lang="en-US" b="1" dirty="0" err="1" smtClean="0"/>
              <a:t>FCS</a:t>
            </a:r>
            <a:r>
              <a:rPr lang="en-US" b="1" dirty="0" smtClean="0"/>
              <a:t>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4365104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Imtiaz Hussain</a:t>
            </a:r>
          </a:p>
          <a:p>
            <a:pPr algn="ctr"/>
            <a:r>
              <a:rPr lang="en-GB" sz="2100" dirty="0" smtClean="0"/>
              <a:t>email: 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imtiaz.hussain@faculty.muet.edu.pk</a:t>
            </a:r>
            <a:endParaRPr lang="en-GB" sz="2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100" dirty="0" smtClean="0"/>
              <a:t>URL :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</a:rPr>
              <a:t>http://imtiazhussainkalwar.weebly.com/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3641" y="2996952"/>
            <a:ext cx="638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Lecture-14-15</a:t>
            </a:r>
          </a:p>
          <a:p>
            <a:pPr algn="ctr"/>
            <a:r>
              <a:rPr lang="en-GB" sz="2400" dirty="0" smtClean="0"/>
              <a:t>Block Diagram Representation of Control Systems 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2877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92471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Characteristic Equation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3963" y="1124744"/>
            <a:ext cx="903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>
              <a:buFont typeface="Arial" pitchFamily="34" charset="0"/>
              <a:buChar char="•"/>
            </a:pPr>
            <a:r>
              <a:rPr lang="en-GB" sz="2400" dirty="0" smtClean="0"/>
              <a:t>The control ratio is the closed loop transfer function of the system.</a:t>
            </a:r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r>
              <a:rPr lang="en-GB" sz="2400" dirty="0" smtClean="0"/>
              <a:t>The denominator of closed loop transfer function determines the characteristic equation of the system.</a:t>
            </a:r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r>
              <a:rPr lang="en-GB" sz="2400" dirty="0" smtClean="0"/>
              <a:t>Which is usually determined as:</a:t>
            </a:r>
            <a:endParaRPr lang="en-GB" sz="2400" dirty="0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2771800" y="2067694"/>
          <a:ext cx="3181350" cy="857250"/>
        </p:xfrm>
        <a:graphic>
          <a:graphicData uri="http://schemas.openxmlformats.org/presentationml/2006/ole">
            <p:oleObj spid="_x0000_s97282" name="Equation" r:id="rId3" imgW="1143000" imgH="355320" progId="Equation.3">
              <p:embed/>
            </p:oleObj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131840" y="5445224"/>
          <a:ext cx="2544763" cy="428625"/>
        </p:xfrm>
        <a:graphic>
          <a:graphicData uri="http://schemas.openxmlformats.org/presentationml/2006/ole">
            <p:oleObj spid="_x0000_s97283" name="Equation" r:id="rId4" imgW="914400" imgH="177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662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Example-4</a:t>
            </a:r>
            <a:endParaRPr lang="en-GB" sz="4000" dirty="0"/>
          </a:p>
        </p:txBody>
      </p:sp>
      <p:sp>
        <p:nvSpPr>
          <p:cNvPr id="15" name="Rectangle 14"/>
          <p:cNvSpPr/>
          <p:nvPr/>
        </p:nvSpPr>
        <p:spPr>
          <a:xfrm>
            <a:off x="-144016" y="771083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3413" lvl="1" indent="-366713" algn="just">
              <a:buFont typeface="+mj-lt"/>
              <a:buAutoNum type="arabicPeriod"/>
            </a:pPr>
            <a:r>
              <a:rPr lang="en-GB" dirty="0" smtClean="0"/>
              <a:t>Open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 Forward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control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feedback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error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characteristic equation 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poles and zeros if K=10.   </a:t>
            </a:r>
            <a:endParaRPr lang="en-GB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114" y="2420888"/>
            <a:ext cx="405786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1723152" y="633902"/>
            <a:ext cx="5649663" cy="5329769"/>
            <a:chOff x="1723152" y="633902"/>
            <a:chExt cx="5649663" cy="5329769"/>
          </a:xfrm>
        </p:grpSpPr>
        <p:graphicFrame>
          <p:nvGraphicFramePr>
            <p:cNvPr id="101380" name="Object 4"/>
            <p:cNvGraphicFramePr>
              <a:graphicFrameLocks noChangeAspect="1"/>
            </p:cNvGraphicFramePr>
            <p:nvPr/>
          </p:nvGraphicFramePr>
          <p:xfrm>
            <a:off x="3282528" y="633902"/>
            <a:ext cx="1762448" cy="657788"/>
          </p:xfrm>
          <a:graphic>
            <a:graphicData uri="http://schemas.openxmlformats.org/presentationml/2006/ole">
              <p:oleObj spid="_x0000_s136194" name="Equation" r:id="rId4" imgW="952200" imgH="355320" progId="Equation.3">
                <p:embed/>
              </p:oleObj>
            </a:graphicData>
          </a:graphic>
        </p:graphicFrame>
        <p:graphicFrame>
          <p:nvGraphicFramePr>
            <p:cNvPr id="101381" name="Object 5"/>
            <p:cNvGraphicFramePr>
              <a:graphicFrameLocks noChangeAspect="1"/>
            </p:cNvGraphicFramePr>
            <p:nvPr/>
          </p:nvGraphicFramePr>
          <p:xfrm>
            <a:off x="3551488" y="1330950"/>
            <a:ext cx="1305818" cy="676320"/>
          </p:xfrm>
          <a:graphic>
            <a:graphicData uri="http://schemas.openxmlformats.org/presentationml/2006/ole">
              <p:oleObj spid="_x0000_s136195" name="Equation" r:id="rId5" imgW="685800" imgH="355320" progId="Equation.3">
                <p:embed/>
              </p:oleObj>
            </a:graphicData>
          </a:graphic>
        </p:graphicFrame>
        <p:graphicFrame>
          <p:nvGraphicFramePr>
            <p:cNvPr id="101382" name="Object 6"/>
            <p:cNvGraphicFramePr>
              <a:graphicFrameLocks noChangeAspect="1"/>
            </p:cNvGraphicFramePr>
            <p:nvPr/>
          </p:nvGraphicFramePr>
          <p:xfrm>
            <a:off x="1854768" y="2134794"/>
            <a:ext cx="2455905" cy="661771"/>
          </p:xfrm>
          <a:graphic>
            <a:graphicData uri="http://schemas.openxmlformats.org/presentationml/2006/ole">
              <p:oleObj spid="_x0000_s136196" name="Equation" r:id="rId6" imgW="1143000" imgH="355320" progId="Equation.3">
                <p:embed/>
              </p:oleObj>
            </a:graphicData>
          </a:graphic>
        </p:graphicFrame>
        <p:graphicFrame>
          <p:nvGraphicFramePr>
            <p:cNvPr id="101383" name="Object 7"/>
            <p:cNvGraphicFramePr>
              <a:graphicFrameLocks noChangeAspect="1"/>
            </p:cNvGraphicFramePr>
            <p:nvPr/>
          </p:nvGraphicFramePr>
          <p:xfrm>
            <a:off x="2055056" y="2999584"/>
            <a:ext cx="2427163" cy="661821"/>
          </p:xfrm>
          <a:graphic>
            <a:graphicData uri="http://schemas.openxmlformats.org/presentationml/2006/ole">
              <p:oleObj spid="_x0000_s136197" name="Equation" r:id="rId7" imgW="1130040" imgH="355320" progId="Equation.3">
                <p:embed/>
              </p:oleObj>
            </a:graphicData>
          </a:graphic>
        </p:graphicFrame>
        <p:graphicFrame>
          <p:nvGraphicFramePr>
            <p:cNvPr id="101384" name="Object 8"/>
            <p:cNvGraphicFramePr>
              <a:graphicFrameLocks noChangeAspect="1"/>
            </p:cNvGraphicFramePr>
            <p:nvPr/>
          </p:nvGraphicFramePr>
          <p:xfrm>
            <a:off x="1723152" y="3805648"/>
            <a:ext cx="2501198" cy="674313"/>
          </p:xfrm>
          <a:graphic>
            <a:graphicData uri="http://schemas.openxmlformats.org/presentationml/2006/ole">
              <p:oleObj spid="_x0000_s136198" name="Equation" r:id="rId8" imgW="1143000" imgH="355320" progId="Equation.3">
                <p:embed/>
              </p:oleObj>
            </a:graphicData>
          </a:graphic>
        </p:graphicFrame>
        <p:graphicFrame>
          <p:nvGraphicFramePr>
            <p:cNvPr id="101385" name="Object 9"/>
            <p:cNvGraphicFramePr>
              <a:graphicFrameLocks noChangeAspect="1"/>
            </p:cNvGraphicFramePr>
            <p:nvPr/>
          </p:nvGraphicFramePr>
          <p:xfrm>
            <a:off x="3395072" y="4606006"/>
            <a:ext cx="2429271" cy="655311"/>
          </p:xfrm>
          <a:graphic>
            <a:graphicData uri="http://schemas.openxmlformats.org/presentationml/2006/ole">
              <p:oleObj spid="_x0000_s136199" name="Equation" r:id="rId9" imgW="1143000" imgH="355320" progId="Equation.3">
                <p:embed/>
              </p:oleObj>
            </a:graphicData>
          </a:graphic>
        </p:graphicFrame>
        <p:graphicFrame>
          <p:nvGraphicFramePr>
            <p:cNvPr id="101386" name="Object 10"/>
            <p:cNvGraphicFramePr>
              <a:graphicFrameLocks noChangeAspect="1"/>
            </p:cNvGraphicFramePr>
            <p:nvPr/>
          </p:nvGraphicFramePr>
          <p:xfrm>
            <a:off x="2760344" y="5603308"/>
            <a:ext cx="2136775" cy="360363"/>
          </p:xfrm>
          <a:graphic>
            <a:graphicData uri="http://schemas.openxmlformats.org/presentationml/2006/ole">
              <p:oleObj spid="_x0000_s136200" name="Equation" r:id="rId10" imgW="914400" imgH="177480" progId="Equation.3">
                <p:embed/>
              </p:oleObj>
            </a:graphicData>
          </a:graphic>
        </p:graphicFrame>
        <p:graphicFrame>
          <p:nvGraphicFramePr>
            <p:cNvPr id="101388" name="Object 12"/>
            <p:cNvGraphicFramePr>
              <a:graphicFrameLocks noChangeAspect="1"/>
            </p:cNvGraphicFramePr>
            <p:nvPr/>
          </p:nvGraphicFramePr>
          <p:xfrm>
            <a:off x="6807584" y="2018644"/>
            <a:ext cx="541338" cy="328612"/>
          </p:xfrm>
          <a:graphic>
            <a:graphicData uri="http://schemas.openxmlformats.org/presentationml/2006/ole">
              <p:oleObj spid="_x0000_s136201" name="Equation" r:id="rId11" imgW="291960" imgH="177480" progId="Equation.3">
                <p:embed/>
              </p:oleObj>
            </a:graphicData>
          </a:graphic>
        </p:graphicFrame>
        <p:graphicFrame>
          <p:nvGraphicFramePr>
            <p:cNvPr id="101389" name="Object 13"/>
            <p:cNvGraphicFramePr>
              <a:graphicFrameLocks noChangeAspect="1"/>
            </p:cNvGraphicFramePr>
            <p:nvPr/>
          </p:nvGraphicFramePr>
          <p:xfrm>
            <a:off x="6809252" y="3773304"/>
            <a:ext cx="563563" cy="328612"/>
          </p:xfrm>
          <a:graphic>
            <a:graphicData uri="http://schemas.openxmlformats.org/presentationml/2006/ole">
              <p:oleObj spid="_x0000_s136202" name="Equation" r:id="rId12" imgW="304560" imgH="177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7544" y="260648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Reduction techniques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82625" y="1119188"/>
            <a:ext cx="7927975" cy="1765919"/>
            <a:chOff x="682625" y="1119188"/>
            <a:chExt cx="7927975" cy="1765919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685800" y="258030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981200" y="258030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590800" y="2351707"/>
              <a:ext cx="6858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2714625" y="2351707"/>
            <a:ext cx="457200" cy="485775"/>
          </p:xfrm>
          <a:graphic>
            <a:graphicData uri="http://schemas.openxmlformats.org/presentationml/2006/ole">
              <p:oleObj spid="_x0000_s137218" name="Equation" r:id="rId3" imgW="203040" imgH="215640" progId="Equation.3">
                <p:embed/>
              </p:oleObj>
            </a:graphicData>
          </a:graphic>
        </p:graphicFrame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1295400" y="2351707"/>
              <a:ext cx="685800" cy="485775"/>
              <a:chOff x="1776" y="1440"/>
              <a:chExt cx="432" cy="306"/>
            </a:xfrm>
          </p:grpSpPr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590" name="Object 14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p:oleObj spid="_x0000_s137226" name="Equation" r:id="rId4" imgW="177480" imgH="215640" progId="Equation.3">
                  <p:embed/>
                </p:oleObj>
              </a:graphicData>
            </a:graphic>
          </p:graphicFrame>
        </p:grp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6629400" y="2385045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6824663" y="2385045"/>
            <a:ext cx="795337" cy="500062"/>
          </p:xfrm>
          <a:graphic>
            <a:graphicData uri="http://schemas.openxmlformats.org/presentationml/2006/ole">
              <p:oleObj spid="_x0000_s137219" name="Equation" r:id="rId5" imgW="342720" imgH="215640" progId="Equation.3">
                <p:embed/>
              </p:oleObj>
            </a:graphicData>
          </a:graphic>
        </p:graphicFrame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276600" y="258030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5" name="AutoShape 19"/>
            <p:cNvSpPr>
              <a:spLocks noChangeArrowheads="1"/>
            </p:cNvSpPr>
            <p:nvPr/>
          </p:nvSpPr>
          <p:spPr bwMode="auto">
            <a:xfrm>
              <a:off x="4267200" y="2504107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7772400" y="2656507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71" name="Line 95"/>
            <p:cNvSpPr>
              <a:spLocks noChangeShapeType="1"/>
            </p:cNvSpPr>
            <p:nvPr/>
          </p:nvSpPr>
          <p:spPr bwMode="auto">
            <a:xfrm>
              <a:off x="5715000" y="26565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91" name="Rectangle 115"/>
            <p:cNvSpPr>
              <a:spLocks noChangeArrowheads="1"/>
            </p:cNvSpPr>
            <p:nvPr/>
          </p:nvSpPr>
          <p:spPr bwMode="auto">
            <a:xfrm>
              <a:off x="682625" y="1119188"/>
              <a:ext cx="415530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Combining blocks in </a:t>
              </a:r>
              <a:r>
                <a:rPr lang="en-US" altLang="zh-CN" sz="2200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cascade</a:t>
              </a:r>
              <a:endParaRPr lang="en-US" altLang="zh-CN" sz="22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83568" y="3646185"/>
            <a:ext cx="7864475" cy="2303095"/>
            <a:chOff x="683568" y="3646185"/>
            <a:chExt cx="7864475" cy="2303095"/>
          </a:xfrm>
        </p:grpSpPr>
        <p:grpSp>
          <p:nvGrpSpPr>
            <p:cNvPr id="7" name="Group 96"/>
            <p:cNvGrpSpPr>
              <a:grpSpLocks/>
            </p:cNvGrpSpPr>
            <p:nvPr/>
          </p:nvGrpSpPr>
          <p:grpSpPr bwMode="auto">
            <a:xfrm>
              <a:off x="1836093" y="4744367"/>
              <a:ext cx="685800" cy="485775"/>
              <a:chOff x="1776" y="1440"/>
              <a:chExt cx="432" cy="306"/>
            </a:xfrm>
          </p:grpSpPr>
          <p:sp>
            <p:nvSpPr>
              <p:cNvPr id="24673" name="Rectangle 97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74" name="Object 98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p:oleObj spid="_x0000_s137223" name="Equation" r:id="rId6" imgW="177480" imgH="215640" progId="Equation.3">
                  <p:embed/>
                </p:oleObj>
              </a:graphicData>
            </a:graphic>
          </p:graphicFrame>
        </p:grp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1836093" y="5463505"/>
              <a:ext cx="685800" cy="485775"/>
              <a:chOff x="2290" y="1842"/>
              <a:chExt cx="432" cy="306"/>
            </a:xfrm>
          </p:grpSpPr>
          <p:sp>
            <p:nvSpPr>
              <p:cNvPr id="24678" name="Rectangle 102"/>
              <p:cNvSpPr>
                <a:spLocks noChangeArrowheads="1"/>
              </p:cNvSpPr>
              <p:nvPr/>
            </p:nvSpPr>
            <p:spPr bwMode="auto">
              <a:xfrm>
                <a:off x="2290" y="1842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77" name="Object 101"/>
              <p:cNvGraphicFramePr>
                <a:graphicFrameLocks noChangeAspect="1"/>
              </p:cNvGraphicFramePr>
              <p:nvPr/>
            </p:nvGraphicFramePr>
            <p:xfrm>
              <a:off x="2381" y="1842"/>
              <a:ext cx="288" cy="306"/>
            </p:xfrm>
            <a:graphic>
              <a:graphicData uri="http://schemas.openxmlformats.org/presentationml/2006/ole">
                <p:oleObj spid="_x0000_s137222" name="Equation" r:id="rId7" imgW="203040" imgH="215640" progId="Equation.3">
                  <p:embed/>
                </p:oleObj>
              </a:graphicData>
            </a:graphic>
          </p:graphicFrame>
        </p:grpSp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>
              <a:off x="683568" y="4960267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81" name="Line 105"/>
            <p:cNvSpPr>
              <a:spLocks noChangeShapeType="1"/>
            </p:cNvSpPr>
            <p:nvPr/>
          </p:nvSpPr>
          <p:spPr bwMode="auto">
            <a:xfrm>
              <a:off x="1259831" y="567940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82" name="Line 106"/>
            <p:cNvSpPr>
              <a:spLocks noChangeShapeType="1"/>
            </p:cNvSpPr>
            <p:nvPr/>
          </p:nvSpPr>
          <p:spPr bwMode="auto">
            <a:xfrm>
              <a:off x="1259831" y="4960267"/>
              <a:ext cx="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83" name="Line 107"/>
            <p:cNvSpPr>
              <a:spLocks noChangeShapeType="1"/>
            </p:cNvSpPr>
            <p:nvPr/>
          </p:nvSpPr>
          <p:spPr bwMode="auto">
            <a:xfrm flipV="1">
              <a:off x="2555231" y="496026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84" name="Line 108"/>
            <p:cNvSpPr>
              <a:spLocks noChangeShapeType="1"/>
            </p:cNvSpPr>
            <p:nvPr/>
          </p:nvSpPr>
          <p:spPr bwMode="auto">
            <a:xfrm flipV="1">
              <a:off x="3131493" y="5104730"/>
              <a:ext cx="0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85" name="Line 109"/>
            <p:cNvSpPr>
              <a:spLocks noChangeShapeType="1"/>
            </p:cNvSpPr>
            <p:nvPr/>
          </p:nvSpPr>
          <p:spPr bwMode="auto">
            <a:xfrm flipH="1">
              <a:off x="2527095" y="567940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86" name="AutoShape 110"/>
            <p:cNvSpPr>
              <a:spLocks noChangeArrowheads="1"/>
            </p:cNvSpPr>
            <p:nvPr/>
          </p:nvSpPr>
          <p:spPr bwMode="auto">
            <a:xfrm>
              <a:off x="4212581" y="5176167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7" name="Rectangle 111"/>
            <p:cNvSpPr>
              <a:spLocks noChangeArrowheads="1"/>
            </p:cNvSpPr>
            <p:nvPr/>
          </p:nvSpPr>
          <p:spPr bwMode="auto">
            <a:xfrm>
              <a:off x="6566843" y="5049167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688" name="Object 112"/>
            <p:cNvGraphicFramePr>
              <a:graphicFrameLocks noChangeAspect="1"/>
            </p:cNvGraphicFramePr>
            <p:nvPr/>
          </p:nvGraphicFramePr>
          <p:xfrm>
            <a:off x="6600181" y="5049167"/>
            <a:ext cx="1119187" cy="500063"/>
          </p:xfrm>
          <a:graphic>
            <a:graphicData uri="http://schemas.openxmlformats.org/presentationml/2006/ole">
              <p:oleObj spid="_x0000_s137221" name="Equation" r:id="rId8" imgW="482400" imgH="215640" progId="Equation.3">
                <p:embed/>
              </p:oleObj>
            </a:graphicData>
          </a:graphic>
        </p:graphicFrame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>
              <a:off x="7709843" y="532063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>
              <a:off x="5652443" y="532063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24692" name="Picture 116" descr="untitl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87031" y="4815805"/>
              <a:ext cx="304800" cy="304800"/>
            </a:xfrm>
            <a:prstGeom prst="rect">
              <a:avLst/>
            </a:prstGeom>
            <a:noFill/>
          </p:spPr>
        </p:pic>
        <p:grpSp>
          <p:nvGrpSpPr>
            <p:cNvPr id="9" name="Group 117"/>
            <p:cNvGrpSpPr>
              <a:grpSpLocks/>
            </p:cNvGrpSpPr>
            <p:nvPr/>
          </p:nvGrpSpPr>
          <p:grpSpPr bwMode="auto">
            <a:xfrm>
              <a:off x="3204518" y="5104730"/>
              <a:ext cx="152400" cy="152400"/>
              <a:chOff x="1344" y="1660"/>
              <a:chExt cx="96" cy="96"/>
            </a:xfrm>
          </p:grpSpPr>
          <p:sp>
            <p:nvSpPr>
              <p:cNvPr id="24694" name="Line 11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95" name="Line 11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0" name="Group 120"/>
            <p:cNvGrpSpPr>
              <a:grpSpLocks/>
            </p:cNvGrpSpPr>
            <p:nvPr/>
          </p:nvGrpSpPr>
          <p:grpSpPr bwMode="auto">
            <a:xfrm>
              <a:off x="2844156" y="4744367"/>
              <a:ext cx="152400" cy="152400"/>
              <a:chOff x="1344" y="1660"/>
              <a:chExt cx="96" cy="96"/>
            </a:xfrm>
          </p:grpSpPr>
          <p:sp>
            <p:nvSpPr>
              <p:cNvPr id="24697" name="Line 12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98" name="Line 12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4699" name="Line 123"/>
            <p:cNvSpPr>
              <a:spLocks noChangeShapeType="1"/>
            </p:cNvSpPr>
            <p:nvPr/>
          </p:nvSpPr>
          <p:spPr bwMode="auto">
            <a:xfrm>
              <a:off x="3275956" y="496026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Rectangle 115"/>
            <p:cNvSpPr>
              <a:spLocks noChangeArrowheads="1"/>
            </p:cNvSpPr>
            <p:nvPr/>
          </p:nvSpPr>
          <p:spPr bwMode="auto">
            <a:xfrm>
              <a:off x="683568" y="3646185"/>
              <a:ext cx="409278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2. </a:t>
              </a:r>
              <a:r>
                <a:rPr lang="en-US" altLang="zh-CN" sz="2200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Combining blocks </a:t>
              </a:r>
              <a:r>
                <a:rPr lang="en-US" altLang="zh-CN" sz="2200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in </a:t>
              </a:r>
              <a:r>
                <a:rPr lang="en-US" altLang="zh-CN" sz="2200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parallel</a:t>
              </a:r>
            </a:p>
          </p:txBody>
        </p:sp>
      </p:grpSp>
    </p:spTree>
  </p:cSld>
  <p:clrMapOvr>
    <a:masterClrMapping/>
  </p:clrMapOvr>
  <p:transition advTm="146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05800" cy="5063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Example-5: Reduce the Block Diagram to </a:t>
            </a:r>
            <a:r>
              <a:rPr lang="en-GB" sz="2800" dirty="0">
                <a:solidFill>
                  <a:srgbClr val="FF0000"/>
                </a:solidFill>
              </a:rPr>
              <a:t>C</a:t>
            </a:r>
            <a:r>
              <a:rPr lang="en-GB" sz="2800" dirty="0" smtClean="0">
                <a:solidFill>
                  <a:srgbClr val="FF0000"/>
                </a:solidFill>
              </a:rPr>
              <a:t>anonical Form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24744"/>
            <a:ext cx="73914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8403" y="4653136"/>
            <a:ext cx="5495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84676"/>
            <a:ext cx="58102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5419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802" y="5365973"/>
            <a:ext cx="54673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117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70868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Example-5: Continue</a:t>
            </a:r>
            <a:r>
              <a:rPr lang="en-GB" sz="28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1436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6832"/>
            <a:ext cx="6096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696" y="3250307"/>
            <a:ext cx="8686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29850" y="3419708"/>
            <a:ext cx="485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However in this example step-4 does not apply.</a:t>
            </a:r>
            <a:endParaRPr lang="en-GB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46029"/>
            <a:ext cx="84105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" y="4491955"/>
            <a:ext cx="87439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86636"/>
            <a:ext cx="50482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53586" y="6453336"/>
            <a:ext cx="485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However in this example step-6 does not apply.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010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4968"/>
          </a:xfrm>
        </p:spPr>
        <p:txBody>
          <a:bodyPr/>
          <a:lstStyle/>
          <a:p>
            <a:r>
              <a:rPr lang="en-GB" dirty="0" smtClean="0"/>
              <a:t>Example-6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For the system represented by the following block diagram determine: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Open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 Forward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control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feedback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error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characteristic equation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poles and zeros if K=10.   </a:t>
            </a:r>
            <a:endParaRPr lang="en-GB" sz="2000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800" y="4553744"/>
            <a:ext cx="6760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4968"/>
          </a:xfrm>
        </p:spPr>
        <p:txBody>
          <a:bodyPr/>
          <a:lstStyle/>
          <a:p>
            <a:r>
              <a:rPr lang="en-GB" dirty="0" smtClean="0"/>
              <a:t>Example-6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525963"/>
          </a:xfrm>
        </p:spPr>
        <p:txBody>
          <a:bodyPr>
            <a:normAutofit/>
          </a:bodyPr>
          <a:lstStyle/>
          <a:p>
            <a:pPr marL="365125" lvl="1" indent="-365125" algn="just"/>
            <a:r>
              <a:rPr lang="en-GB" sz="2400" dirty="0" smtClean="0"/>
              <a:t>First we will reduce the given block diagram to canonical form</a:t>
            </a:r>
            <a:endParaRPr lang="en-GB" sz="2400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800" y="1628800"/>
            <a:ext cx="6760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475656" y="4365104"/>
            <a:ext cx="6760600" cy="2304256"/>
            <a:chOff x="1475656" y="4365104"/>
            <a:chExt cx="6760600" cy="23042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4365104"/>
              <a:ext cx="6760600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283968" y="4365104"/>
              <a:ext cx="2304256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076056" y="4365104"/>
            <a:ext cx="650106" cy="791433"/>
          </p:xfrm>
          <a:graphic>
            <a:graphicData uri="http://schemas.openxmlformats.org/presentationml/2006/ole">
              <p:oleObj spid="_x0000_s99330" name="Equation" r:id="rId4" imgW="291960" imgH="35532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4968"/>
          </a:xfrm>
        </p:spPr>
        <p:txBody>
          <a:bodyPr/>
          <a:lstStyle/>
          <a:p>
            <a:r>
              <a:rPr lang="en-GB" dirty="0" smtClean="0"/>
              <a:t>Example-6</a:t>
            </a:r>
            <a:endParaRPr lang="en-GB" dirty="0"/>
          </a:p>
        </p:txBody>
      </p:sp>
      <p:grpSp>
        <p:nvGrpSpPr>
          <p:cNvPr id="4" name="Group 7"/>
          <p:cNvGrpSpPr/>
          <p:nvPr/>
        </p:nvGrpSpPr>
        <p:grpSpPr>
          <a:xfrm>
            <a:off x="1987864" y="1628800"/>
            <a:ext cx="6760600" cy="2304256"/>
            <a:chOff x="1475656" y="4365104"/>
            <a:chExt cx="6760600" cy="23042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4365104"/>
              <a:ext cx="6760600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283968" y="4365104"/>
              <a:ext cx="2304256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076056" y="4365104"/>
            <a:ext cx="650106" cy="791433"/>
          </p:xfrm>
          <a:graphic>
            <a:graphicData uri="http://schemas.openxmlformats.org/presentationml/2006/ole">
              <p:oleObj spid="_x0000_s100354" name="Equation" r:id="rId4" imgW="291960" imgH="355320" progId="Equation.3">
                <p:embed/>
              </p:oleObj>
            </a:graphicData>
          </a:graphic>
        </p:graphicFrame>
      </p:grp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7837" y="4725144"/>
            <a:ext cx="5714603" cy="182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9071" y="3501008"/>
          <a:ext cx="2398713" cy="1443037"/>
        </p:xfrm>
        <a:graphic>
          <a:graphicData uri="http://schemas.openxmlformats.org/presentationml/2006/ole">
            <p:oleObj spid="_x0000_s100356" name="Equation" r:id="rId6" imgW="107928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Example-6</a:t>
            </a:r>
            <a:endParaRPr lang="en-GB" sz="4000" dirty="0"/>
          </a:p>
        </p:txBody>
      </p:sp>
      <p:sp>
        <p:nvSpPr>
          <p:cNvPr id="15" name="Rectangle 14"/>
          <p:cNvSpPr/>
          <p:nvPr/>
        </p:nvSpPr>
        <p:spPr>
          <a:xfrm>
            <a:off x="-144016" y="771083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3413" lvl="1" indent="-366713" algn="just">
              <a:buFont typeface="+mj-lt"/>
              <a:buAutoNum type="arabicPeriod"/>
            </a:pPr>
            <a:r>
              <a:rPr lang="en-GB" dirty="0" smtClean="0"/>
              <a:t>Open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 Forward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control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feedback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error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characteristic equation 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poles and zeros if K=10.   </a:t>
            </a:r>
            <a:endParaRPr lang="en-GB" dirty="0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282528" y="633902"/>
          <a:ext cx="1762448" cy="657788"/>
        </p:xfrm>
        <a:graphic>
          <a:graphicData uri="http://schemas.openxmlformats.org/presentationml/2006/ole">
            <p:oleObj spid="_x0000_s101380" name="Equation" r:id="rId3" imgW="952200" imgH="355320" progId="Equation.3">
              <p:embed/>
            </p:oleObj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551488" y="1330950"/>
          <a:ext cx="1305818" cy="676320"/>
        </p:xfrm>
        <a:graphic>
          <a:graphicData uri="http://schemas.openxmlformats.org/presentationml/2006/ole">
            <p:oleObj spid="_x0000_s101381" name="Equation" r:id="rId4" imgW="685800" imgH="355320" progId="Equation.3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854768" y="2134794"/>
          <a:ext cx="2455905" cy="661771"/>
        </p:xfrm>
        <a:graphic>
          <a:graphicData uri="http://schemas.openxmlformats.org/presentationml/2006/ole">
            <p:oleObj spid="_x0000_s101382" name="Equation" r:id="rId5" imgW="1143000" imgH="355320" progId="Equation.3">
              <p:embed/>
            </p:oleObj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055056" y="2999584"/>
          <a:ext cx="2427163" cy="661821"/>
        </p:xfrm>
        <a:graphic>
          <a:graphicData uri="http://schemas.openxmlformats.org/presentationml/2006/ole">
            <p:oleObj spid="_x0000_s101383" name="Equation" r:id="rId6" imgW="1130040" imgH="355320" progId="Equation.3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723152" y="3805648"/>
          <a:ext cx="2501198" cy="674313"/>
        </p:xfrm>
        <a:graphic>
          <a:graphicData uri="http://schemas.openxmlformats.org/presentationml/2006/ole">
            <p:oleObj spid="_x0000_s101384" name="Equation" r:id="rId7" imgW="1143000" imgH="355320" progId="Equation.3">
              <p:embed/>
            </p:oleObj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3395072" y="4606006"/>
          <a:ext cx="2429271" cy="655311"/>
        </p:xfrm>
        <a:graphic>
          <a:graphicData uri="http://schemas.openxmlformats.org/presentationml/2006/ole">
            <p:oleObj spid="_x0000_s101385" name="Equation" r:id="rId8" imgW="1143000" imgH="355320" progId="Equation.3">
              <p:embed/>
            </p:oleObj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2760344" y="5603308"/>
          <a:ext cx="2136775" cy="360363"/>
        </p:xfrm>
        <a:graphic>
          <a:graphicData uri="http://schemas.openxmlformats.org/presentationml/2006/ole">
            <p:oleObj spid="_x0000_s101386" name="Equation" r:id="rId9" imgW="914400" imgH="177480" progId="Equation.3">
              <p:embed/>
            </p:oleObj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420888"/>
            <a:ext cx="3707904" cy="11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6948264" y="2060848"/>
          <a:ext cx="541338" cy="328612"/>
        </p:xfrm>
        <a:graphic>
          <a:graphicData uri="http://schemas.openxmlformats.org/presentationml/2006/ole">
            <p:oleObj spid="_x0000_s101388" name="Equation" r:id="rId11" imgW="291960" imgH="177480" progId="Equation.3">
              <p:embed/>
            </p:oleObj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7020272" y="3717032"/>
          <a:ext cx="563563" cy="328612"/>
        </p:xfrm>
        <a:graphic>
          <a:graphicData uri="http://schemas.openxmlformats.org/presentationml/2006/ole">
            <p:oleObj spid="_x0000_s101389" name="Equation" r:id="rId12" imgW="304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4968"/>
          </a:xfrm>
        </p:spPr>
        <p:txBody>
          <a:bodyPr/>
          <a:lstStyle/>
          <a:p>
            <a:r>
              <a:rPr lang="en-GB" dirty="0" smtClean="0"/>
              <a:t>Example-7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For the system represented by the following block diagram determine: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Open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 Forward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control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feedback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error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characteristic equation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poles and zeros if K=100.   </a:t>
            </a:r>
            <a:endParaRPr lang="en-GB" sz="20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648200"/>
            <a:ext cx="6524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A Block Diagram is a shorthand pictorial representation of the cause-and-effect relationship of a system.</a:t>
            </a:r>
          </a:p>
          <a:p>
            <a:pPr algn="just"/>
            <a:endParaRPr lang="en-GB" sz="1500" dirty="0" smtClean="0"/>
          </a:p>
          <a:p>
            <a:pPr algn="just"/>
            <a:r>
              <a:rPr lang="en-GB" sz="2600" dirty="0" smtClean="0"/>
              <a:t>The interior of the rectangle representing the block usually contains a description of or the name of the element, or the symbol for the mathematical operation to be performed on the input to yield the output. </a:t>
            </a:r>
          </a:p>
          <a:p>
            <a:pPr algn="just"/>
            <a:endParaRPr lang="en-GB" sz="1500" dirty="0" smtClean="0"/>
          </a:p>
          <a:p>
            <a:r>
              <a:rPr lang="en-GB" sz="2600" dirty="0" smtClean="0"/>
              <a:t>The arrows represent the direction of information or signal flow.</a:t>
            </a:r>
            <a:endParaRPr lang="en-GB" sz="2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27784" y="5445224"/>
            <a:ext cx="4242459" cy="864096"/>
            <a:chOff x="2445679" y="5085184"/>
            <a:chExt cx="4242459" cy="864096"/>
          </a:xfrm>
        </p:grpSpPr>
        <p:sp>
          <p:nvSpPr>
            <p:cNvPr id="5" name="Rectangle 4"/>
            <p:cNvSpPr/>
            <p:nvPr/>
          </p:nvSpPr>
          <p:spPr>
            <a:xfrm>
              <a:off x="3779912" y="5085184"/>
              <a:ext cx="158417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355976" y="5157192"/>
            <a:ext cx="360040" cy="720080"/>
          </p:xfrm>
          <a:graphic>
            <a:graphicData uri="http://schemas.openxmlformats.org/presentationml/2006/ole">
              <p:oleObj spid="_x0000_s75779" name="Equation" r:id="rId3" imgW="177480" imgH="355320" progId="Equation.3">
                <p:embed/>
              </p:oleObj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>
              <a:off x="2771800" y="552963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64088" y="5555420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780" name="Object 4"/>
            <p:cNvGraphicFramePr>
              <a:graphicFrameLocks noChangeAspect="1"/>
            </p:cNvGraphicFramePr>
            <p:nvPr/>
          </p:nvGraphicFramePr>
          <p:xfrm>
            <a:off x="2445679" y="5416111"/>
            <a:ext cx="231775" cy="257175"/>
          </p:xfrm>
          <a:graphic>
            <a:graphicData uri="http://schemas.openxmlformats.org/presentationml/2006/ole">
              <p:oleObj spid="_x0000_s75780" name="Equation" r:id="rId4" imgW="114120" imgH="126720" progId="Equation.3">
                <p:embed/>
              </p:oleObj>
            </a:graphicData>
          </a:graphic>
        </p:graphicFrame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6430963" y="5419725"/>
            <a:ext cx="257175" cy="307975"/>
          </p:xfrm>
          <a:graphic>
            <a:graphicData uri="http://schemas.openxmlformats.org/presentationml/2006/ole">
              <p:oleObj spid="_x0000_s75781" name="Equation" r:id="rId5" imgW="126720" imgH="1522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pitchFamily="34" charset="0"/>
                <a:ea typeface="宋体" pitchFamily="2" charset="-122"/>
              </a:rPr>
              <a:t>Reduction techniques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39552" y="1772816"/>
            <a:ext cx="8270949" cy="1905397"/>
            <a:chOff x="539552" y="1772816"/>
            <a:chExt cx="8270949" cy="1905397"/>
          </a:xfrm>
        </p:grpSpPr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539552" y="1772816"/>
              <a:ext cx="7561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3.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a summing point behind a block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580901" y="2687613"/>
              <a:ext cx="914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266701" y="2459013"/>
              <a:ext cx="152400" cy="152400"/>
              <a:chOff x="1344" y="1660"/>
              <a:chExt cx="96" cy="96"/>
            </a:xfrm>
          </p:grpSpPr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4603" name="Picture 27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5301" y="2568551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1723901" y="294955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H="1">
              <a:off x="1647701" y="33734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V="1">
              <a:off x="1647701" y="279715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257301" y="2492351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608" name="Object 32"/>
            <p:cNvGraphicFramePr>
              <a:graphicFrameLocks noChangeAspect="1"/>
            </p:cNvGraphicFramePr>
            <p:nvPr/>
          </p:nvGraphicFramePr>
          <p:xfrm>
            <a:off x="2438276" y="2525688"/>
            <a:ext cx="428625" cy="542925"/>
          </p:xfrm>
          <a:graphic>
            <a:graphicData uri="http://schemas.openxmlformats.org/presentationml/2006/ole">
              <p:oleObj spid="_x0000_s117764" name="Equation" r:id="rId4" imgW="190440" imgH="241200" progId="Equation.3">
                <p:embed/>
              </p:oleObj>
            </a:graphicData>
          </a:graphic>
        </p:graphicFrame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1800101" y="2687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2943101" y="26876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2" name="AutoShape 36"/>
            <p:cNvSpPr>
              <a:spLocks noChangeArrowheads="1"/>
            </p:cNvSpPr>
            <p:nvPr/>
          </p:nvSpPr>
          <p:spPr bwMode="auto">
            <a:xfrm>
              <a:off x="4162301" y="2611413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5533901" y="26876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6981701" y="2425676"/>
              <a:ext cx="152400" cy="152400"/>
              <a:chOff x="1344" y="1660"/>
              <a:chExt cx="96" cy="96"/>
            </a:xfrm>
          </p:grpSpPr>
          <p:sp>
            <p:nvSpPr>
              <p:cNvPr id="24615" name="Line 3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16" name="Line 4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4617" name="Picture 41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0301" y="2535213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7438901" y="29162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 flipH="1">
              <a:off x="7362701" y="33734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V="1">
              <a:off x="7362701" y="279715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753101" y="2687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6067301" y="2459013"/>
              <a:ext cx="685800" cy="576263"/>
              <a:chOff x="4704" y="2037"/>
              <a:chExt cx="432" cy="363"/>
            </a:xfrm>
          </p:grpSpPr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28" name="Object 52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p:oleObj spid="_x0000_s117769" name="Equation" r:id="rId5" imgW="190440" imgH="241200" progId="Equation.3">
                  <p:embed/>
                </p:oleObj>
              </a:graphicData>
            </a:graphic>
          </p:graphicFrame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7743701" y="3101951"/>
              <a:ext cx="685800" cy="576262"/>
              <a:chOff x="4944" y="2565"/>
              <a:chExt cx="432" cy="36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4630" name="Rectangle 54"/>
              <p:cNvSpPr>
                <a:spLocks noChangeArrowheads="1"/>
              </p:cNvSpPr>
              <p:nvPr/>
            </p:nvSpPr>
            <p:spPr bwMode="auto">
              <a:xfrm>
                <a:off x="4944" y="2565"/>
                <a:ext cx="43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31" name="Object 55"/>
              <p:cNvGraphicFramePr>
                <a:graphicFrameLocks noChangeAspect="1"/>
              </p:cNvGraphicFramePr>
              <p:nvPr/>
            </p:nvGraphicFramePr>
            <p:xfrm>
              <a:off x="5040" y="2586"/>
              <a:ext cx="270" cy="342"/>
            </p:xfrm>
            <a:graphic>
              <a:graphicData uri="http://schemas.openxmlformats.org/presentationml/2006/ole">
                <p:oleObj spid="_x0000_s117768" name="Equation" r:id="rId6" imgW="190440" imgH="241200" progId="Equation.3">
                  <p:embed/>
                </p:oleObj>
              </a:graphicData>
            </a:graphic>
          </p:graphicFrame>
        </p:grpSp>
        <p:sp>
          <p:nvSpPr>
            <p:cNvPr id="24632" name="Line 56"/>
            <p:cNvSpPr>
              <a:spLocks noChangeShapeType="1"/>
            </p:cNvSpPr>
            <p:nvPr/>
          </p:nvSpPr>
          <p:spPr bwMode="auto">
            <a:xfrm>
              <a:off x="7515101" y="26876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 flipH="1">
              <a:off x="8429501" y="33734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ransition advTm="14691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84213" y="4437063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5. Moving a pickoff point ahead of a block</a:t>
            </a:r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>
            <a:off x="936625" y="5472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698625" y="5243513"/>
            <a:ext cx="685800" cy="576262"/>
            <a:chOff x="4704" y="2037"/>
            <a:chExt cx="432" cy="363"/>
          </a:xfrm>
        </p:grpSpPr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p:oleObj spid="_x0000_s118794" name="Equation" r:id="rId3" imgW="190440" imgH="241200" progId="Equation.3">
                <p:embed/>
              </p:oleObj>
            </a:graphicData>
          </a:graphic>
        </p:graphicFrame>
      </p:grpSp>
      <p:sp>
        <p:nvSpPr>
          <p:cNvPr id="25692" name="Line 92"/>
          <p:cNvSpPr>
            <a:spLocks noChangeShapeType="1"/>
          </p:cNvSpPr>
          <p:nvPr/>
        </p:nvSpPr>
        <p:spPr bwMode="auto">
          <a:xfrm>
            <a:off x="2384425" y="54721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693" name="Line 93"/>
          <p:cNvSpPr>
            <a:spLocks noChangeShapeType="1"/>
          </p:cNvSpPr>
          <p:nvPr/>
        </p:nvSpPr>
        <p:spPr bwMode="auto">
          <a:xfrm flipH="1">
            <a:off x="2384425" y="6005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694" name="Line 94"/>
          <p:cNvSpPr>
            <a:spLocks noChangeShapeType="1"/>
          </p:cNvSpPr>
          <p:nvPr/>
        </p:nvSpPr>
        <p:spPr bwMode="auto">
          <a:xfrm flipV="1">
            <a:off x="2765425" y="54721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695" name="Line 95"/>
          <p:cNvSpPr>
            <a:spLocks noChangeShapeType="1"/>
          </p:cNvSpPr>
          <p:nvPr/>
        </p:nvSpPr>
        <p:spPr bwMode="auto">
          <a:xfrm flipH="1">
            <a:off x="2079625" y="6005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696" name="AutoShape 96"/>
          <p:cNvSpPr>
            <a:spLocks noChangeArrowheads="1"/>
          </p:cNvSpPr>
          <p:nvPr/>
        </p:nvSpPr>
        <p:spPr bwMode="auto">
          <a:xfrm>
            <a:off x="3603625" y="539591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97" name="Line 97"/>
          <p:cNvSpPr>
            <a:spLocks noChangeShapeType="1"/>
          </p:cNvSpPr>
          <p:nvPr/>
        </p:nvSpPr>
        <p:spPr bwMode="auto">
          <a:xfrm>
            <a:off x="5203825" y="5462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6727825" y="5200650"/>
            <a:ext cx="685800" cy="576263"/>
            <a:chOff x="4704" y="2037"/>
            <a:chExt cx="432" cy="363"/>
          </a:xfrm>
        </p:grpSpPr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p:oleObj spid="_x0000_s118793" name="Equation" r:id="rId4" imgW="190440" imgH="241200" progId="Equation.3">
                <p:embed/>
              </p:oleObj>
            </a:graphicData>
          </a:graphic>
        </p:graphicFrame>
      </p:grpSp>
      <p:sp>
        <p:nvSpPr>
          <p:cNvPr id="25701" name="Line 101"/>
          <p:cNvSpPr>
            <a:spLocks noChangeShapeType="1"/>
          </p:cNvSpPr>
          <p:nvPr/>
        </p:nvSpPr>
        <p:spPr bwMode="auto">
          <a:xfrm>
            <a:off x="7413625" y="5462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02" name="Line 102"/>
          <p:cNvSpPr>
            <a:spLocks noChangeShapeType="1"/>
          </p:cNvSpPr>
          <p:nvPr/>
        </p:nvSpPr>
        <p:spPr bwMode="auto">
          <a:xfrm flipH="1">
            <a:off x="5965825" y="5995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703" name="Line 103"/>
          <p:cNvSpPr>
            <a:spLocks noChangeShapeType="1"/>
          </p:cNvSpPr>
          <p:nvPr/>
        </p:nvSpPr>
        <p:spPr bwMode="auto">
          <a:xfrm flipV="1">
            <a:off x="6346825" y="5462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04" name="Line 104"/>
          <p:cNvSpPr>
            <a:spLocks noChangeShapeType="1"/>
          </p:cNvSpPr>
          <p:nvPr/>
        </p:nvSpPr>
        <p:spPr bwMode="auto">
          <a:xfrm flipH="1">
            <a:off x="5280025" y="5995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2273300" y="32178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1587500" y="2989263"/>
            <a:ext cx="685800" cy="576262"/>
            <a:chOff x="4704" y="2037"/>
            <a:chExt cx="432" cy="363"/>
          </a:xfrm>
        </p:grpSpPr>
        <p:sp>
          <p:nvSpPr>
            <p:cNvPr id="25712" name="Rectangle 112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p:oleObj spid="_x0000_s118792" name="Equation" r:id="rId5" imgW="190440" imgH="241200" progId="Equation.3">
                <p:embed/>
              </p:oleObj>
            </a:graphicData>
          </a:graphic>
        </p:graphicFrame>
      </p:grpSp>
      <p:sp>
        <p:nvSpPr>
          <p:cNvPr id="25714" name="Line 114"/>
          <p:cNvSpPr>
            <a:spLocks noChangeShapeType="1"/>
          </p:cNvSpPr>
          <p:nvPr/>
        </p:nvSpPr>
        <p:spPr bwMode="auto">
          <a:xfrm>
            <a:off x="749300" y="32178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6" name="Line 116"/>
          <p:cNvSpPr>
            <a:spLocks noChangeShapeType="1"/>
          </p:cNvSpPr>
          <p:nvPr/>
        </p:nvSpPr>
        <p:spPr bwMode="auto">
          <a:xfrm flipV="1">
            <a:off x="1282700" y="32178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7" name="Line 117"/>
          <p:cNvSpPr>
            <a:spLocks noChangeShapeType="1"/>
          </p:cNvSpPr>
          <p:nvPr/>
        </p:nvSpPr>
        <p:spPr bwMode="auto">
          <a:xfrm flipH="1">
            <a:off x="901700" y="37512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8" name="AutoShape 118"/>
          <p:cNvSpPr>
            <a:spLocks noChangeArrowheads="1"/>
          </p:cNvSpPr>
          <p:nvPr/>
        </p:nvSpPr>
        <p:spPr bwMode="auto">
          <a:xfrm>
            <a:off x="3492500" y="314166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6159500" y="2946400"/>
            <a:ext cx="685800" cy="576263"/>
            <a:chOff x="4704" y="2037"/>
            <a:chExt cx="432" cy="363"/>
          </a:xfrm>
        </p:grpSpPr>
        <p:sp>
          <p:nvSpPr>
            <p:cNvPr id="25721" name="Rectangle 121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p:oleObj spid="_x0000_s118791" name="Equation" r:id="rId6" imgW="190440" imgH="241200" progId="Equation.3">
                <p:embed/>
              </p:oleObj>
            </a:graphicData>
          </a:graphic>
        </p:graphicFrame>
      </p:grpSp>
      <p:sp>
        <p:nvSpPr>
          <p:cNvPr id="25723" name="Line 123"/>
          <p:cNvSpPr>
            <a:spLocks noChangeShapeType="1"/>
          </p:cNvSpPr>
          <p:nvPr/>
        </p:nvSpPr>
        <p:spPr bwMode="auto">
          <a:xfrm>
            <a:off x="6845300" y="317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24" name="Line 124"/>
          <p:cNvSpPr>
            <a:spLocks noChangeShapeType="1"/>
          </p:cNvSpPr>
          <p:nvPr/>
        </p:nvSpPr>
        <p:spPr bwMode="auto">
          <a:xfrm flipH="1">
            <a:off x="68453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725" name="Line 125"/>
          <p:cNvSpPr>
            <a:spLocks noChangeShapeType="1"/>
          </p:cNvSpPr>
          <p:nvPr/>
        </p:nvSpPr>
        <p:spPr bwMode="auto">
          <a:xfrm flipV="1">
            <a:off x="7226300" y="317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6235700" y="3622675"/>
            <a:ext cx="609600" cy="542925"/>
            <a:chOff x="4608" y="3840"/>
            <a:chExt cx="384" cy="34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28" name="Rectangle 128"/>
            <p:cNvSpPr>
              <a:spLocks noChangeArrowheads="1"/>
            </p:cNvSpPr>
            <p:nvPr/>
          </p:nvSpPr>
          <p:spPr bwMode="auto">
            <a:xfrm>
              <a:off x="4608" y="3840"/>
              <a:ext cx="384" cy="3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4743" y="3888"/>
            <a:ext cx="152" cy="294"/>
          </p:xfrm>
          <a:graphic>
            <a:graphicData uri="http://schemas.openxmlformats.org/presentationml/2006/ole">
              <p:oleObj spid="_x0000_s118790" name="Equation" r:id="rId7" imgW="228600" imgH="444240" progId="Equation.3">
                <p:embed/>
              </p:oleObj>
            </a:graphicData>
          </a:graphic>
        </p:graphicFrame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5508625" y="5734050"/>
            <a:ext cx="685800" cy="576263"/>
            <a:chOff x="4944" y="2565"/>
            <a:chExt cx="432" cy="36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31" name="Rectangle 131"/>
            <p:cNvSpPr>
              <a:spLocks noChangeArrowheads="1"/>
            </p:cNvSpPr>
            <p:nvPr/>
          </p:nvSpPr>
          <p:spPr bwMode="auto">
            <a:xfrm>
              <a:off x="4944" y="2565"/>
              <a:ext cx="432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5040" y="2586"/>
            <a:ext cx="270" cy="342"/>
          </p:xfrm>
          <a:graphic>
            <a:graphicData uri="http://schemas.openxmlformats.org/presentationml/2006/ole">
              <p:oleObj spid="_x0000_s118789" name="Equation" r:id="rId8" imgW="190440" imgH="241200" progId="Equation.3">
                <p:embed/>
              </p:oleObj>
            </a:graphicData>
          </a:graphic>
        </p:graphicFrame>
      </p:grpSp>
      <p:sp>
        <p:nvSpPr>
          <p:cNvPr id="25733" name="Line 133"/>
          <p:cNvSpPr>
            <a:spLocks noChangeShapeType="1"/>
          </p:cNvSpPr>
          <p:nvPr/>
        </p:nvSpPr>
        <p:spPr bwMode="auto">
          <a:xfrm>
            <a:off x="5168900" y="317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34" name="Line 134"/>
          <p:cNvSpPr>
            <a:spLocks noChangeShapeType="1"/>
          </p:cNvSpPr>
          <p:nvPr/>
        </p:nvSpPr>
        <p:spPr bwMode="auto">
          <a:xfrm flipH="1">
            <a:off x="5397500" y="386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81" name="Text Box 181"/>
          <p:cNvSpPr txBox="1">
            <a:spLocks noChangeArrowheads="1"/>
          </p:cNvSpPr>
          <p:nvPr/>
        </p:nvSpPr>
        <p:spPr bwMode="auto">
          <a:xfrm>
            <a:off x="685800" y="188913"/>
            <a:ext cx="748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3. Moving a summing point ahead of a block</a:t>
            </a:r>
          </a:p>
        </p:txBody>
      </p:sp>
      <p:sp>
        <p:nvSpPr>
          <p:cNvPr id="25782" name="Line 182"/>
          <p:cNvSpPr>
            <a:spLocks noChangeShapeType="1"/>
          </p:cNvSpPr>
          <p:nvPr/>
        </p:nvSpPr>
        <p:spPr bwMode="auto">
          <a:xfrm>
            <a:off x="696913" y="1179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8" name="Group 183"/>
          <p:cNvGrpSpPr>
            <a:grpSpLocks/>
          </p:cNvGrpSpPr>
          <p:nvPr/>
        </p:nvGrpSpPr>
        <p:grpSpPr bwMode="auto">
          <a:xfrm>
            <a:off x="2601913" y="950913"/>
            <a:ext cx="152400" cy="152400"/>
            <a:chOff x="1344" y="1660"/>
            <a:chExt cx="96" cy="96"/>
          </a:xfrm>
        </p:grpSpPr>
        <p:sp>
          <p:nvSpPr>
            <p:cNvPr id="25784" name="Line 184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785" name="Line 185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25786" name="Picture 186" descr="untitl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54313" y="1060450"/>
            <a:ext cx="304800" cy="304800"/>
          </a:xfrm>
          <a:prstGeom prst="rect">
            <a:avLst/>
          </a:prstGeom>
          <a:noFill/>
        </p:spPr>
      </p:pic>
      <p:sp>
        <p:nvSpPr>
          <p:cNvPr id="25787" name="Line 187"/>
          <p:cNvSpPr>
            <a:spLocks noChangeShapeType="1"/>
          </p:cNvSpPr>
          <p:nvPr/>
        </p:nvSpPr>
        <p:spPr bwMode="auto">
          <a:xfrm>
            <a:off x="2678113" y="14414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788" name="Line 188"/>
          <p:cNvSpPr>
            <a:spLocks noChangeShapeType="1"/>
          </p:cNvSpPr>
          <p:nvPr/>
        </p:nvSpPr>
        <p:spPr bwMode="auto">
          <a:xfrm flipV="1">
            <a:off x="2906713" y="13652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89" name="Line 189"/>
          <p:cNvSpPr>
            <a:spLocks noChangeShapeType="1"/>
          </p:cNvSpPr>
          <p:nvPr/>
        </p:nvSpPr>
        <p:spPr bwMode="auto">
          <a:xfrm>
            <a:off x="1992313" y="1179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90" name="Line 190"/>
          <p:cNvSpPr>
            <a:spLocks noChangeShapeType="1"/>
          </p:cNvSpPr>
          <p:nvPr/>
        </p:nvSpPr>
        <p:spPr bwMode="auto">
          <a:xfrm>
            <a:off x="3059113" y="11795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191"/>
          <p:cNvGrpSpPr>
            <a:grpSpLocks/>
          </p:cNvGrpSpPr>
          <p:nvPr/>
        </p:nvGrpSpPr>
        <p:grpSpPr bwMode="auto">
          <a:xfrm>
            <a:off x="1306513" y="950913"/>
            <a:ext cx="685800" cy="576262"/>
            <a:chOff x="816" y="3408"/>
            <a:chExt cx="432" cy="363"/>
          </a:xfrm>
        </p:grpSpPr>
        <p:sp>
          <p:nvSpPr>
            <p:cNvPr id="25792" name="Rectangle 192"/>
            <p:cNvSpPr>
              <a:spLocks noChangeArrowheads="1"/>
            </p:cNvSpPr>
            <p:nvPr/>
          </p:nvSpPr>
          <p:spPr bwMode="auto">
            <a:xfrm>
              <a:off x="816" y="340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0" name="Object 2"/>
            <p:cNvGraphicFramePr>
              <a:graphicFrameLocks noChangeAspect="1"/>
            </p:cNvGraphicFramePr>
            <p:nvPr/>
          </p:nvGraphicFramePr>
          <p:xfrm>
            <a:off x="930" y="3429"/>
            <a:ext cx="270" cy="342"/>
          </p:xfrm>
          <a:graphic>
            <a:graphicData uri="http://schemas.openxmlformats.org/presentationml/2006/ole">
              <p:oleObj spid="_x0000_s118788" name="Equation" r:id="rId10" imgW="190440" imgH="241200" progId="Equation.3">
                <p:embed/>
              </p:oleObj>
            </a:graphicData>
          </a:graphic>
        </p:graphicFrame>
      </p:grpSp>
      <p:sp>
        <p:nvSpPr>
          <p:cNvPr id="25794" name="AutoShape 194"/>
          <p:cNvSpPr>
            <a:spLocks noChangeArrowheads="1"/>
          </p:cNvSpPr>
          <p:nvPr/>
        </p:nvSpPr>
        <p:spPr bwMode="auto">
          <a:xfrm>
            <a:off x="4278313" y="110331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" name="Group 211"/>
          <p:cNvGrpSpPr>
            <a:grpSpLocks/>
          </p:cNvGrpSpPr>
          <p:nvPr/>
        </p:nvGrpSpPr>
        <p:grpSpPr bwMode="auto">
          <a:xfrm>
            <a:off x="5649913" y="1027113"/>
            <a:ext cx="3048000" cy="1152525"/>
            <a:chOff x="3559" y="647"/>
            <a:chExt cx="1920" cy="726"/>
          </a:xfrm>
        </p:grpSpPr>
        <p:sp>
          <p:nvSpPr>
            <p:cNvPr id="25795" name="Line 195"/>
            <p:cNvSpPr>
              <a:spLocks noChangeShapeType="1"/>
            </p:cNvSpPr>
            <p:nvPr/>
          </p:nvSpPr>
          <p:spPr bwMode="auto">
            <a:xfrm>
              <a:off x="3559" y="791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1" name="Group 196"/>
            <p:cNvGrpSpPr>
              <a:grpSpLocks/>
            </p:cNvGrpSpPr>
            <p:nvPr/>
          </p:nvGrpSpPr>
          <p:grpSpPr bwMode="auto">
            <a:xfrm>
              <a:off x="3991" y="647"/>
              <a:ext cx="96" cy="96"/>
              <a:chOff x="1344" y="1660"/>
              <a:chExt cx="96" cy="96"/>
            </a:xfrm>
          </p:grpSpPr>
          <p:sp>
            <p:nvSpPr>
              <p:cNvPr id="25797" name="Line 19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5798" name="Line 19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5799" name="Picture 199" descr="untitl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35" y="716"/>
              <a:ext cx="192" cy="192"/>
            </a:xfrm>
            <a:prstGeom prst="rect">
              <a:avLst/>
            </a:prstGeom>
            <a:noFill/>
          </p:spPr>
        </p:pic>
        <p:sp>
          <p:nvSpPr>
            <p:cNvPr id="25800" name="Line 200"/>
            <p:cNvSpPr>
              <a:spLocks noChangeShapeType="1"/>
            </p:cNvSpPr>
            <p:nvPr/>
          </p:nvSpPr>
          <p:spPr bwMode="auto">
            <a:xfrm>
              <a:off x="4279" y="9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801" name="Line 201"/>
            <p:cNvSpPr>
              <a:spLocks noChangeShapeType="1"/>
            </p:cNvSpPr>
            <p:nvPr/>
          </p:nvSpPr>
          <p:spPr bwMode="auto">
            <a:xfrm flipH="1">
              <a:off x="4231" y="122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802" name="Line 202"/>
            <p:cNvSpPr>
              <a:spLocks noChangeShapeType="1"/>
            </p:cNvSpPr>
            <p:nvPr/>
          </p:nvSpPr>
          <p:spPr bwMode="auto">
            <a:xfrm flipV="1">
              <a:off x="4231" y="86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803" name="Rectangle 203"/>
            <p:cNvSpPr>
              <a:spLocks noChangeArrowheads="1"/>
            </p:cNvSpPr>
            <p:nvPr/>
          </p:nvSpPr>
          <p:spPr bwMode="auto">
            <a:xfrm>
              <a:off x="4615" y="66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68" name="Object 0"/>
            <p:cNvGraphicFramePr>
              <a:graphicFrameLocks noChangeAspect="1"/>
            </p:cNvGraphicFramePr>
            <p:nvPr/>
          </p:nvGraphicFramePr>
          <p:xfrm>
            <a:off x="4729" y="689"/>
            <a:ext cx="270" cy="342"/>
          </p:xfrm>
          <a:graphic>
            <a:graphicData uri="http://schemas.openxmlformats.org/presentationml/2006/ole">
              <p:oleObj spid="_x0000_s118786" name="Equation" r:id="rId11" imgW="190440" imgH="241200" progId="Equation.3">
                <p:embed/>
              </p:oleObj>
            </a:graphicData>
          </a:graphic>
        </p:graphicFrame>
        <p:sp>
          <p:nvSpPr>
            <p:cNvPr id="25805" name="Line 205"/>
            <p:cNvSpPr>
              <a:spLocks noChangeShapeType="1"/>
            </p:cNvSpPr>
            <p:nvPr/>
          </p:nvSpPr>
          <p:spPr bwMode="auto">
            <a:xfrm>
              <a:off x="4327" y="79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806" name="Line 206"/>
            <p:cNvSpPr>
              <a:spLocks noChangeShapeType="1"/>
            </p:cNvSpPr>
            <p:nvPr/>
          </p:nvSpPr>
          <p:spPr bwMode="auto">
            <a:xfrm>
              <a:off x="5047" y="7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807" name="Rectangle 207"/>
            <p:cNvSpPr>
              <a:spLocks noChangeArrowheads="1"/>
            </p:cNvSpPr>
            <p:nvPr/>
          </p:nvSpPr>
          <p:spPr bwMode="auto">
            <a:xfrm>
              <a:off x="4615" y="1031"/>
              <a:ext cx="384" cy="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69" name="Object 1"/>
            <p:cNvGraphicFramePr>
              <a:graphicFrameLocks noChangeAspect="1"/>
            </p:cNvGraphicFramePr>
            <p:nvPr/>
          </p:nvGraphicFramePr>
          <p:xfrm>
            <a:off x="4750" y="1079"/>
            <a:ext cx="152" cy="294"/>
          </p:xfrm>
          <a:graphic>
            <a:graphicData uri="http://schemas.openxmlformats.org/presentationml/2006/ole">
              <p:oleObj spid="_x0000_s118787" name="Equation" r:id="rId12" imgW="228600" imgH="444240" progId="Equation.3">
                <p:embed/>
              </p:oleObj>
            </a:graphicData>
          </a:graphic>
        </p:graphicFrame>
        <p:sp>
          <p:nvSpPr>
            <p:cNvPr id="25809" name="Line 209"/>
            <p:cNvSpPr>
              <a:spLocks noChangeShapeType="1"/>
            </p:cNvSpPr>
            <p:nvPr/>
          </p:nvSpPr>
          <p:spPr bwMode="auto">
            <a:xfrm flipH="1">
              <a:off x="5047" y="122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810" name="Line 210"/>
            <p:cNvSpPr>
              <a:spLocks noChangeShapeType="1"/>
            </p:cNvSpPr>
            <p:nvPr/>
          </p:nvSpPr>
          <p:spPr bwMode="auto">
            <a:xfrm flipH="1">
              <a:off x="4999" y="122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812" name="Rectangle 212"/>
          <p:cNvSpPr>
            <a:spLocks noChangeArrowheads="1"/>
          </p:cNvSpPr>
          <p:nvPr/>
        </p:nvSpPr>
        <p:spPr bwMode="auto">
          <a:xfrm>
            <a:off x="684213" y="2270125"/>
            <a:ext cx="552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4. Moving a pickoff point behind a block</a:t>
            </a:r>
            <a:endParaRPr lang="zh-CN" altLang="en-US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16953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574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6. Eliminating a feedback loop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081463" y="1238250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23888" y="13144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04888" y="1085850"/>
            <a:ext cx="152400" cy="152400"/>
            <a:chOff x="1344" y="1660"/>
            <a:chExt cx="96" cy="96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28682" name="Picture 10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488" y="1195388"/>
            <a:ext cx="304800" cy="304800"/>
          </a:xfrm>
          <a:prstGeom prst="rect">
            <a:avLst/>
          </a:prstGeom>
          <a:noFill/>
        </p:spPr>
      </p:pic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414463" y="16954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1385888" y="2000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1385888" y="14239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995488" y="111918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176463" y="1152525"/>
          <a:ext cx="428625" cy="542925"/>
        </p:xfrm>
        <a:graphic>
          <a:graphicData uri="http://schemas.openxmlformats.org/presentationml/2006/ole">
            <p:oleObj spid="_x0000_s119810" name="Equation" r:id="rId4" imgW="190440" imgH="241200" progId="Equation.3">
              <p:embed/>
            </p:oleObj>
          </a:graphicData>
        </a:graphic>
      </p:graphicFrame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538288" y="1314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2681288" y="1314450"/>
            <a:ext cx="11715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1995488" y="1695450"/>
            <a:ext cx="609600" cy="500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2100263" y="1762125"/>
          <a:ext cx="396875" cy="366713"/>
        </p:xfrm>
        <a:graphic>
          <a:graphicData uri="http://schemas.openxmlformats.org/presentationml/2006/ole">
            <p:oleObj spid="_x0000_s119811" name="Equation" r:id="rId5" imgW="177480" imgH="164880" progId="Equation.3">
              <p:embed/>
            </p:oleObj>
          </a:graphicData>
        </a:graphic>
      </p:graphicFrame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2681288" y="200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605088" y="200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3319463" y="13144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6291263" y="1085850"/>
            <a:ext cx="1600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735" name="Object 63"/>
          <p:cNvGraphicFramePr>
            <a:graphicFrameLocks noChangeAspect="1"/>
          </p:cNvGraphicFramePr>
          <p:nvPr/>
        </p:nvGraphicFramePr>
        <p:xfrm>
          <a:off x="6691313" y="1085850"/>
          <a:ext cx="896937" cy="711200"/>
        </p:xfrm>
        <a:graphic>
          <a:graphicData uri="http://schemas.openxmlformats.org/presentationml/2006/ole">
            <p:oleObj spid="_x0000_s119812" name="Equation" r:id="rId6" imgW="495000" imgH="393480" progId="Equation.3">
              <p:embed/>
            </p:oleObj>
          </a:graphicData>
        </a:graphic>
      </p:graphicFrame>
      <p:sp>
        <p:nvSpPr>
          <p:cNvPr id="28736" name="Line 64"/>
          <p:cNvSpPr>
            <a:spLocks noChangeShapeType="1"/>
          </p:cNvSpPr>
          <p:nvPr/>
        </p:nvSpPr>
        <p:spPr bwMode="auto">
          <a:xfrm>
            <a:off x="5376863" y="13906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37" name="Line 65"/>
          <p:cNvSpPr>
            <a:spLocks noChangeShapeType="1"/>
          </p:cNvSpPr>
          <p:nvPr/>
        </p:nvSpPr>
        <p:spPr bwMode="auto">
          <a:xfrm>
            <a:off x="7891463" y="1390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414463" y="1466850"/>
            <a:ext cx="152400" cy="152400"/>
            <a:chOff x="1344" y="1660"/>
            <a:chExt cx="96" cy="96"/>
          </a:xfrm>
        </p:grpSpPr>
        <p:sp>
          <p:nvSpPr>
            <p:cNvPr id="28739" name="Line 67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8741" name="Text Box 69"/>
          <p:cNvSpPr txBox="1">
            <a:spLocks noChangeArrowheads="1"/>
          </p:cNvSpPr>
          <p:nvPr/>
        </p:nvSpPr>
        <p:spPr bwMode="auto">
          <a:xfrm>
            <a:off x="611188" y="4797425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7. Swap with two neighboring summing points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101725" y="5407025"/>
            <a:ext cx="7162800" cy="990600"/>
            <a:chOff x="624" y="3552"/>
            <a:chExt cx="4512" cy="624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624" y="3552"/>
              <a:ext cx="1632" cy="624"/>
              <a:chOff x="624" y="3552"/>
              <a:chExt cx="1632" cy="624"/>
            </a:xfrm>
          </p:grpSpPr>
          <p:grpSp>
            <p:nvGrpSpPr>
              <p:cNvPr id="6" name="Group 72"/>
              <p:cNvGrpSpPr>
                <a:grpSpLocks/>
              </p:cNvGrpSpPr>
              <p:nvPr/>
            </p:nvGrpSpPr>
            <p:grpSpPr bwMode="auto">
              <a:xfrm>
                <a:off x="1008" y="3552"/>
                <a:ext cx="96" cy="96"/>
                <a:chOff x="1344" y="1660"/>
                <a:chExt cx="96" cy="96"/>
              </a:xfrm>
            </p:grpSpPr>
            <p:sp>
              <p:nvSpPr>
                <p:cNvPr id="28745" name="Line 73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74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28747" name="Picture 75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04" y="3621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28748" name="Line 76"/>
              <p:cNvSpPr>
                <a:spLocks noChangeShapeType="1"/>
              </p:cNvSpPr>
              <p:nvPr/>
            </p:nvSpPr>
            <p:spPr bwMode="auto">
              <a:xfrm>
                <a:off x="1056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49" name="Line 77"/>
              <p:cNvSpPr>
                <a:spLocks noChangeShapeType="1"/>
              </p:cNvSpPr>
              <p:nvPr/>
            </p:nvSpPr>
            <p:spPr bwMode="auto">
              <a:xfrm flipV="1">
                <a:off x="1200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50" name="Line 78"/>
              <p:cNvSpPr>
                <a:spLocks noChangeShapeType="1"/>
              </p:cNvSpPr>
              <p:nvPr/>
            </p:nvSpPr>
            <p:spPr bwMode="auto">
              <a:xfrm>
                <a:off x="624" y="36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51" name="Line 79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7" name="Group 80"/>
              <p:cNvGrpSpPr>
                <a:grpSpLocks/>
              </p:cNvGrpSpPr>
              <p:nvPr/>
            </p:nvGrpSpPr>
            <p:grpSpPr bwMode="auto">
              <a:xfrm>
                <a:off x="1536" y="3552"/>
                <a:ext cx="96" cy="96"/>
                <a:chOff x="1344" y="1660"/>
                <a:chExt cx="96" cy="96"/>
              </a:xfrm>
            </p:grpSpPr>
            <p:sp>
              <p:nvSpPr>
                <p:cNvPr id="28753" name="Line 81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75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28755" name="Picture 83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32" y="3621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28756" name="Line 84"/>
              <p:cNvSpPr>
                <a:spLocks noChangeShapeType="1"/>
              </p:cNvSpPr>
              <p:nvPr/>
            </p:nvSpPr>
            <p:spPr bwMode="auto">
              <a:xfrm>
                <a:off x="1584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57" name="Line 85"/>
              <p:cNvSpPr>
                <a:spLocks noChangeShapeType="1"/>
              </p:cNvSpPr>
              <p:nvPr/>
            </p:nvSpPr>
            <p:spPr bwMode="auto">
              <a:xfrm flipV="1">
                <a:off x="1728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58" name="Line 86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aphicFrame>
            <p:nvGraphicFramePr>
              <p:cNvPr id="28759" name="Object 87"/>
              <p:cNvGraphicFramePr>
                <a:graphicFrameLocks noChangeAspect="1"/>
              </p:cNvGraphicFramePr>
              <p:nvPr/>
            </p:nvGraphicFramePr>
            <p:xfrm>
              <a:off x="912" y="3744"/>
              <a:ext cx="133" cy="144"/>
            </p:xfrm>
            <a:graphic>
              <a:graphicData uri="http://schemas.openxmlformats.org/presentationml/2006/ole">
                <p:oleObj spid="_x0000_s119818" name="Equation" r:id="rId7" imgW="152280" imgH="164880" progId="Equation.3">
                  <p:embed/>
                </p:oleObj>
              </a:graphicData>
            </a:graphic>
          </p:graphicFrame>
          <p:graphicFrame>
            <p:nvGraphicFramePr>
              <p:cNvPr id="28760" name="Object 88"/>
              <p:cNvGraphicFramePr>
                <a:graphicFrameLocks noChangeAspect="1"/>
              </p:cNvGraphicFramePr>
              <p:nvPr/>
            </p:nvGraphicFramePr>
            <p:xfrm>
              <a:off x="1787" y="3744"/>
              <a:ext cx="133" cy="144"/>
            </p:xfrm>
            <a:graphic>
              <a:graphicData uri="http://schemas.openxmlformats.org/presentationml/2006/ole">
                <p:oleObj spid="_x0000_s119819" name="Equation" r:id="rId8" imgW="152280" imgH="164880" progId="Equation.3">
                  <p:embed/>
                </p:oleObj>
              </a:graphicData>
            </a:graphic>
          </p:graphicFrame>
        </p:grpSp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3888" y="3552"/>
              <a:ext cx="96" cy="96"/>
              <a:chOff x="1344" y="1660"/>
              <a:chExt cx="96" cy="96"/>
            </a:xfrm>
          </p:grpSpPr>
          <p:sp>
            <p:nvSpPr>
              <p:cNvPr id="28762" name="Line 9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63" name="Line 9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8764" name="Picture 9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4" y="3621"/>
              <a:ext cx="192" cy="192"/>
            </a:xfrm>
            <a:prstGeom prst="rect">
              <a:avLst/>
            </a:prstGeom>
            <a:noFill/>
          </p:spPr>
        </p:pic>
        <p:sp>
          <p:nvSpPr>
            <p:cNvPr id="28765" name="Line 93"/>
            <p:cNvSpPr>
              <a:spLocks noChangeShapeType="1"/>
            </p:cNvSpPr>
            <p:nvPr/>
          </p:nvSpPr>
          <p:spPr bwMode="auto">
            <a:xfrm>
              <a:off x="3936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66" name="Line 94"/>
            <p:cNvSpPr>
              <a:spLocks noChangeShapeType="1"/>
            </p:cNvSpPr>
            <p:nvPr/>
          </p:nvSpPr>
          <p:spPr bwMode="auto">
            <a:xfrm flipV="1">
              <a:off x="4080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767" name="Line 95"/>
            <p:cNvSpPr>
              <a:spLocks noChangeShapeType="1"/>
            </p:cNvSpPr>
            <p:nvPr/>
          </p:nvSpPr>
          <p:spPr bwMode="auto">
            <a:xfrm>
              <a:off x="3504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417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4416" y="3552"/>
              <a:ext cx="96" cy="96"/>
              <a:chOff x="1344" y="1660"/>
              <a:chExt cx="96" cy="96"/>
            </a:xfrm>
          </p:grpSpPr>
          <p:sp>
            <p:nvSpPr>
              <p:cNvPr id="28770" name="Line 9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71" name="Line 9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8772" name="Picture 10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12" y="3621"/>
              <a:ext cx="192" cy="192"/>
            </a:xfrm>
            <a:prstGeom prst="rect">
              <a:avLst/>
            </a:prstGeom>
            <a:noFill/>
          </p:spPr>
        </p:pic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464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 flipV="1">
              <a:off x="4608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70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28776" name="Object 104"/>
            <p:cNvGraphicFramePr>
              <a:graphicFrameLocks noChangeAspect="1"/>
            </p:cNvGraphicFramePr>
            <p:nvPr/>
          </p:nvGraphicFramePr>
          <p:xfrm>
            <a:off x="4656" y="3744"/>
            <a:ext cx="133" cy="144"/>
          </p:xfrm>
          <a:graphic>
            <a:graphicData uri="http://schemas.openxmlformats.org/presentationml/2006/ole">
              <p:oleObj spid="_x0000_s119816" name="Equation" r:id="rId9" imgW="152280" imgH="164880" progId="Equation.3">
                <p:embed/>
              </p:oleObj>
            </a:graphicData>
          </a:graphic>
        </p:graphicFrame>
        <p:graphicFrame>
          <p:nvGraphicFramePr>
            <p:cNvPr id="28777" name="Object 105"/>
            <p:cNvGraphicFramePr>
              <a:graphicFrameLocks noChangeAspect="1"/>
            </p:cNvGraphicFramePr>
            <p:nvPr/>
          </p:nvGraphicFramePr>
          <p:xfrm>
            <a:off x="3840" y="3744"/>
            <a:ext cx="133" cy="144"/>
          </p:xfrm>
          <a:graphic>
            <a:graphicData uri="http://schemas.openxmlformats.org/presentationml/2006/ole">
              <p:oleObj spid="_x0000_s119817" name="Equation" r:id="rId10" imgW="152280" imgH="164880" progId="Equation.3">
                <p:embed/>
              </p:oleObj>
            </a:graphicData>
          </a:graphic>
        </p:graphicFrame>
        <p:sp>
          <p:nvSpPr>
            <p:cNvPr id="28778" name="AutoShape 106"/>
            <p:cNvSpPr>
              <a:spLocks noChangeArrowheads="1"/>
            </p:cNvSpPr>
            <p:nvPr/>
          </p:nvSpPr>
          <p:spPr bwMode="auto">
            <a:xfrm>
              <a:off x="2544" y="3696"/>
              <a:ext cx="720" cy="144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8809" name="AutoShape 137"/>
          <p:cNvSpPr>
            <a:spLocks noChangeArrowheads="1"/>
          </p:cNvSpPr>
          <p:nvPr/>
        </p:nvSpPr>
        <p:spPr bwMode="auto">
          <a:xfrm>
            <a:off x="4067175" y="314166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810" name="Line 138"/>
          <p:cNvSpPr>
            <a:spLocks noChangeShapeType="1"/>
          </p:cNvSpPr>
          <p:nvPr/>
        </p:nvSpPr>
        <p:spPr bwMode="auto">
          <a:xfrm>
            <a:off x="609600" y="3217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990600" y="2989263"/>
            <a:ext cx="152400" cy="152400"/>
            <a:chOff x="1344" y="1660"/>
            <a:chExt cx="96" cy="96"/>
          </a:xfrm>
        </p:grpSpPr>
        <p:sp>
          <p:nvSpPr>
            <p:cNvPr id="28812" name="Line 14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813" name="Line 14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28814" name="Picture 142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098800"/>
            <a:ext cx="304800" cy="304800"/>
          </a:xfrm>
          <a:prstGeom prst="rect">
            <a:avLst/>
          </a:prstGeom>
          <a:noFill/>
        </p:spPr>
      </p:pic>
      <p:sp>
        <p:nvSpPr>
          <p:cNvPr id="28815" name="Line 143"/>
          <p:cNvSpPr>
            <a:spLocks noChangeShapeType="1"/>
          </p:cNvSpPr>
          <p:nvPr/>
        </p:nvSpPr>
        <p:spPr bwMode="auto">
          <a:xfrm>
            <a:off x="1400175" y="35988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817" name="Line 145"/>
          <p:cNvSpPr>
            <a:spLocks noChangeShapeType="1"/>
          </p:cNvSpPr>
          <p:nvPr/>
        </p:nvSpPr>
        <p:spPr bwMode="auto">
          <a:xfrm flipV="1">
            <a:off x="1371600" y="3327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1981200" y="3022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819" name="Object 147"/>
          <p:cNvGraphicFramePr>
            <a:graphicFrameLocks noChangeAspect="1"/>
          </p:cNvGraphicFramePr>
          <p:nvPr/>
        </p:nvGraphicFramePr>
        <p:xfrm>
          <a:off x="2162175" y="3055938"/>
          <a:ext cx="428625" cy="542925"/>
        </p:xfrm>
        <a:graphic>
          <a:graphicData uri="http://schemas.openxmlformats.org/presentationml/2006/ole">
            <p:oleObj spid="_x0000_s119813" name="Equation" r:id="rId11" imgW="190440" imgH="241200" progId="Equation.3">
              <p:embed/>
            </p:oleObj>
          </a:graphicData>
        </a:graphic>
      </p:graphicFrame>
      <p:sp>
        <p:nvSpPr>
          <p:cNvPr id="28820" name="Line 148"/>
          <p:cNvSpPr>
            <a:spLocks noChangeShapeType="1"/>
          </p:cNvSpPr>
          <p:nvPr/>
        </p:nvSpPr>
        <p:spPr bwMode="auto">
          <a:xfrm>
            <a:off x="1524000" y="3217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21" name="Line 149"/>
          <p:cNvSpPr>
            <a:spLocks noChangeShapeType="1"/>
          </p:cNvSpPr>
          <p:nvPr/>
        </p:nvSpPr>
        <p:spPr bwMode="auto">
          <a:xfrm flipV="1">
            <a:off x="2667000" y="3217863"/>
            <a:ext cx="11715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8823" name="Object 151"/>
          <p:cNvGraphicFramePr>
            <a:graphicFrameLocks noChangeAspect="1"/>
          </p:cNvGraphicFramePr>
          <p:nvPr/>
        </p:nvGraphicFramePr>
        <p:xfrm>
          <a:off x="1979613" y="3933825"/>
          <a:ext cx="849312" cy="366713"/>
        </p:xfrm>
        <a:graphic>
          <a:graphicData uri="http://schemas.openxmlformats.org/presentationml/2006/ole">
            <p:oleObj spid="_x0000_s119814" name="Equation" r:id="rId12" imgW="380880" imgH="164880" progId="Equation.3">
              <p:embed/>
            </p:oleObj>
          </a:graphicData>
        </a:graphic>
      </p:graphicFrame>
      <p:sp>
        <p:nvSpPr>
          <p:cNvPr id="28826" name="Line 154"/>
          <p:cNvSpPr>
            <a:spLocks noChangeShapeType="1"/>
          </p:cNvSpPr>
          <p:nvPr/>
        </p:nvSpPr>
        <p:spPr bwMode="auto">
          <a:xfrm flipV="1">
            <a:off x="3275013" y="3213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27" name="Rectangle 155"/>
          <p:cNvSpPr>
            <a:spLocks noChangeArrowheads="1"/>
          </p:cNvSpPr>
          <p:nvPr/>
        </p:nvSpPr>
        <p:spPr bwMode="auto">
          <a:xfrm>
            <a:off x="6276975" y="2989263"/>
            <a:ext cx="1600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828" name="Object 156"/>
          <p:cNvGraphicFramePr>
            <a:graphicFrameLocks noChangeAspect="1"/>
          </p:cNvGraphicFramePr>
          <p:nvPr/>
        </p:nvGraphicFramePr>
        <p:xfrm>
          <a:off x="6791325" y="2989263"/>
          <a:ext cx="668338" cy="711200"/>
        </p:xfrm>
        <a:graphic>
          <a:graphicData uri="http://schemas.openxmlformats.org/presentationml/2006/ole">
            <p:oleObj spid="_x0000_s119815" name="Equation" r:id="rId13" imgW="368280" imgH="393480" progId="Equation.3">
              <p:embed/>
            </p:oleObj>
          </a:graphicData>
        </a:graphic>
      </p:graphicFrame>
      <p:sp>
        <p:nvSpPr>
          <p:cNvPr id="28829" name="Line 157"/>
          <p:cNvSpPr>
            <a:spLocks noChangeShapeType="1"/>
          </p:cNvSpPr>
          <p:nvPr/>
        </p:nvSpPr>
        <p:spPr bwMode="auto">
          <a:xfrm>
            <a:off x="5362575" y="32940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30" name="Line 158"/>
          <p:cNvSpPr>
            <a:spLocks noChangeShapeType="1"/>
          </p:cNvSpPr>
          <p:nvPr/>
        </p:nvSpPr>
        <p:spPr bwMode="auto">
          <a:xfrm>
            <a:off x="7877175" y="32940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1" name="Group 159"/>
          <p:cNvGrpSpPr>
            <a:grpSpLocks/>
          </p:cNvGrpSpPr>
          <p:nvPr/>
        </p:nvGrpSpPr>
        <p:grpSpPr bwMode="auto">
          <a:xfrm>
            <a:off x="1400175" y="3370263"/>
            <a:ext cx="152400" cy="152400"/>
            <a:chOff x="1344" y="1660"/>
            <a:chExt cx="96" cy="96"/>
          </a:xfrm>
        </p:grpSpPr>
        <p:sp>
          <p:nvSpPr>
            <p:cNvPr id="28832" name="Line 16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833" name="Line 16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8835" name="Line 163"/>
          <p:cNvSpPr>
            <a:spLocks noChangeShapeType="1"/>
          </p:cNvSpPr>
          <p:nvPr/>
        </p:nvSpPr>
        <p:spPr bwMode="auto">
          <a:xfrm flipH="1">
            <a:off x="1331913" y="38608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Tm="16953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Example-8</a:t>
            </a:r>
          </a:p>
        </p:txBody>
      </p:sp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35814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138242" name="Equation" r:id="rId3" imgW="152280" imgH="1648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5166" name="Oval 6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7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8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Text Box 9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5170" name="Text Box 10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00600" y="2540000"/>
            <a:ext cx="914400" cy="1193800"/>
            <a:chOff x="3024" y="1600"/>
            <a:chExt cx="576" cy="752"/>
          </a:xfrm>
        </p:grpSpPr>
        <p:sp>
          <p:nvSpPr>
            <p:cNvPr id="5161" name="Oval 15"/>
            <p:cNvSpPr>
              <a:spLocks noChangeArrowheads="1"/>
            </p:cNvSpPr>
            <p:nvPr/>
          </p:nvSpPr>
          <p:spPr bwMode="auto">
            <a:xfrm rot="2721666">
              <a:off x="3024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"/>
            <p:cNvSpPr>
              <a:spLocks noChangeShapeType="1"/>
            </p:cNvSpPr>
            <p:nvPr/>
          </p:nvSpPr>
          <p:spPr bwMode="auto">
            <a:xfrm rot="2721666">
              <a:off x="3312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17"/>
            <p:cNvSpPr>
              <a:spLocks noChangeShapeType="1"/>
            </p:cNvSpPr>
            <p:nvPr/>
          </p:nvSpPr>
          <p:spPr bwMode="auto">
            <a:xfrm rot="2721666">
              <a:off x="3024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Text Box 18"/>
            <p:cNvSpPr txBox="1">
              <a:spLocks noChangeArrowheads="1"/>
            </p:cNvSpPr>
            <p:nvPr/>
          </p:nvSpPr>
          <p:spPr bwMode="auto">
            <a:xfrm>
              <a:off x="3200" y="160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5165" name="Text Box 19"/>
            <p:cNvSpPr txBox="1">
              <a:spLocks noChangeArrowheads="1"/>
            </p:cNvSpPr>
            <p:nvPr/>
          </p:nvSpPr>
          <p:spPr bwMode="auto">
            <a:xfrm>
              <a:off x="3030" y="189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5136" name="Line 20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21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Rectangle 22"/>
          <p:cNvSpPr>
            <a:spLocks noChangeArrowheads="1"/>
          </p:cNvSpPr>
          <p:nvPr/>
        </p:nvSpPr>
        <p:spPr bwMode="auto">
          <a:xfrm>
            <a:off x="61722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23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24"/>
          <p:cNvSpPr>
            <a:spLocks noChangeShapeType="1"/>
          </p:cNvSpPr>
          <p:nvPr/>
        </p:nvSpPr>
        <p:spPr bwMode="auto">
          <a:xfrm>
            <a:off x="43434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5"/>
          <p:cNvSpPr>
            <a:spLocks noChangeShapeType="1"/>
          </p:cNvSpPr>
          <p:nvPr/>
        </p:nvSpPr>
        <p:spPr bwMode="auto">
          <a:xfrm>
            <a:off x="69342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26"/>
          <p:cNvSpPr>
            <a:spLocks noChangeShapeType="1"/>
          </p:cNvSpPr>
          <p:nvPr/>
        </p:nvSpPr>
        <p:spPr bwMode="auto">
          <a:xfrm>
            <a:off x="57150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3" name="Line 27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3" name="Object 28"/>
          <p:cNvGraphicFramePr>
            <a:graphicFrameLocks noChangeAspect="1"/>
          </p:cNvGraphicFramePr>
          <p:nvPr/>
        </p:nvGraphicFramePr>
        <p:xfrm>
          <a:off x="3733800" y="3048000"/>
          <a:ext cx="455613" cy="555625"/>
        </p:xfrm>
        <a:graphic>
          <a:graphicData uri="http://schemas.openxmlformats.org/presentationml/2006/ole">
            <p:oleObj spid="_x0000_s138243" name="Equation" r:id="rId4" imgW="177480" imgH="215640" progId="Equation.3">
              <p:embed/>
            </p:oleObj>
          </a:graphicData>
        </a:graphic>
      </p:graphicFrame>
      <p:graphicFrame>
        <p:nvGraphicFramePr>
          <p:cNvPr id="5124" name="Object 29"/>
          <p:cNvGraphicFramePr>
            <a:graphicFrameLocks noChangeAspect="1"/>
          </p:cNvGraphicFramePr>
          <p:nvPr/>
        </p:nvGraphicFramePr>
        <p:xfrm>
          <a:off x="6292850" y="3048000"/>
          <a:ext cx="520700" cy="555625"/>
        </p:xfrm>
        <a:graphic>
          <a:graphicData uri="http://schemas.openxmlformats.org/presentationml/2006/ole">
            <p:oleObj spid="_x0000_s138244" name="Equation" r:id="rId5" imgW="203040" imgH="215640" progId="Equation.3">
              <p:embed/>
            </p:oleObj>
          </a:graphicData>
        </a:graphic>
      </p:graphicFrame>
      <p:graphicFrame>
        <p:nvGraphicFramePr>
          <p:cNvPr id="5125" name="Object 30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138245" name="Equation" r:id="rId6" imgW="190440" imgH="228600" progId="Equation.3">
              <p:embed/>
            </p:oleObj>
          </a:graphicData>
        </a:graphic>
      </p:graphicFrame>
      <p:sp>
        <p:nvSpPr>
          <p:cNvPr id="5144" name="Line 31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Rectangle 32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6" name="Object 33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138246" name="Equation" r:id="rId7" imgW="203040" imgH="215640" progId="Equation.3">
              <p:embed/>
            </p:oleObj>
          </a:graphicData>
        </a:graphic>
      </p:graphicFrame>
      <p:sp>
        <p:nvSpPr>
          <p:cNvPr id="5146" name="Line 34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35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36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9" name="Line 37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0" name="Line 38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1" name="Rectangle 39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40"/>
          <p:cNvGraphicFramePr>
            <a:graphicFrameLocks noChangeAspect="1"/>
          </p:cNvGraphicFramePr>
          <p:nvPr/>
        </p:nvGraphicFramePr>
        <p:xfrm>
          <a:off x="6489700" y="1676400"/>
          <a:ext cx="585788" cy="555625"/>
        </p:xfrm>
        <a:graphic>
          <a:graphicData uri="http://schemas.openxmlformats.org/presentationml/2006/ole">
            <p:oleObj spid="_x0000_s138247" name="Equation" r:id="rId8" imgW="228600" imgH="215640" progId="Equation.3">
              <p:embed/>
            </p:oleObj>
          </a:graphicData>
        </a:graphic>
      </p:graphicFrame>
      <p:sp>
        <p:nvSpPr>
          <p:cNvPr id="5152" name="Line 41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3" name="Line 42"/>
          <p:cNvSpPr>
            <a:spLocks noChangeShapeType="1"/>
          </p:cNvSpPr>
          <p:nvPr/>
        </p:nvSpPr>
        <p:spPr bwMode="auto">
          <a:xfrm>
            <a:off x="5257800" y="19050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4" name="Line 43"/>
          <p:cNvSpPr>
            <a:spLocks noChangeShapeType="1"/>
          </p:cNvSpPr>
          <p:nvPr/>
        </p:nvSpPr>
        <p:spPr bwMode="auto">
          <a:xfrm rot="-5400000" flipH="1" flipV="1">
            <a:off x="48006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5156" name="Oval 45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46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47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Text Box 48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5160" name="Text Box 49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5128" name="Object 50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138248" name="Equation" r:id="rId9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Example-8</a:t>
            </a:r>
          </a:p>
        </p:txBody>
      </p:sp>
      <p:sp>
        <p:nvSpPr>
          <p:cNvPr id="6154" name="Rectangle 3"/>
          <p:cNvSpPr>
            <a:spLocks noChangeArrowheads="1"/>
          </p:cNvSpPr>
          <p:nvPr/>
        </p:nvSpPr>
        <p:spPr bwMode="auto">
          <a:xfrm>
            <a:off x="49530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139266" name="Equation" r:id="rId3" imgW="152280" imgH="1648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6189" name="Oval 6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7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Text Box 9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6193" name="Text Box 10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 rot="2721666">
            <a:off x="3581400" y="27940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rot="2721666">
            <a:off x="4038600" y="27940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 rot="2721666">
            <a:off x="3581400" y="32512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3860800" y="25146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3590925" y="29845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21"/>
          <p:cNvSpPr>
            <a:spLocks noChangeArrowheads="1"/>
          </p:cNvSpPr>
          <p:nvPr/>
        </p:nvSpPr>
        <p:spPr bwMode="auto">
          <a:xfrm>
            <a:off x="61722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23"/>
          <p:cNvSpPr>
            <a:spLocks noChangeShapeType="1"/>
          </p:cNvSpPr>
          <p:nvPr/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4"/>
          <p:cNvSpPr>
            <a:spLocks noChangeShapeType="1"/>
          </p:cNvSpPr>
          <p:nvPr/>
        </p:nvSpPr>
        <p:spPr bwMode="auto">
          <a:xfrm>
            <a:off x="69342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>
            <a:off x="57150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6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27"/>
          <p:cNvGraphicFramePr>
            <a:graphicFrameLocks noChangeAspect="1"/>
          </p:cNvGraphicFramePr>
          <p:nvPr/>
        </p:nvGraphicFramePr>
        <p:xfrm>
          <a:off x="5105400" y="3048000"/>
          <a:ext cx="455613" cy="555625"/>
        </p:xfrm>
        <a:graphic>
          <a:graphicData uri="http://schemas.openxmlformats.org/presentationml/2006/ole">
            <p:oleObj spid="_x0000_s139267" name="Equation" r:id="rId4" imgW="177480" imgH="215640" progId="Equation.3">
              <p:embed/>
            </p:oleObj>
          </a:graphicData>
        </a:graphic>
      </p:graphicFrame>
      <p:graphicFrame>
        <p:nvGraphicFramePr>
          <p:cNvPr id="6148" name="Object 28"/>
          <p:cNvGraphicFramePr>
            <a:graphicFrameLocks noChangeAspect="1"/>
          </p:cNvGraphicFramePr>
          <p:nvPr/>
        </p:nvGraphicFramePr>
        <p:xfrm>
          <a:off x="6292850" y="3048000"/>
          <a:ext cx="520700" cy="555625"/>
        </p:xfrm>
        <a:graphic>
          <a:graphicData uri="http://schemas.openxmlformats.org/presentationml/2006/ole">
            <p:oleObj spid="_x0000_s139268" name="Equation" r:id="rId5" imgW="203040" imgH="215640" progId="Equation.3">
              <p:embed/>
            </p:oleObj>
          </a:graphicData>
        </a:graphic>
      </p:graphicFrame>
      <p:graphicFrame>
        <p:nvGraphicFramePr>
          <p:cNvPr id="6149" name="Object 29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139269" name="Equation" r:id="rId6" imgW="190440" imgH="228600" progId="Equation.3">
              <p:embed/>
            </p:oleObj>
          </a:graphicData>
        </a:graphic>
      </p:graphicFrame>
      <p:sp>
        <p:nvSpPr>
          <p:cNvPr id="6172" name="Line 30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0" name="Object 32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139270" name="Equation" r:id="rId7" imgW="203040" imgH="215640" progId="Equation.3">
              <p:embed/>
            </p:oleObj>
          </a:graphicData>
        </a:graphic>
      </p:graphicFrame>
      <p:sp>
        <p:nvSpPr>
          <p:cNvPr id="6174" name="Line 33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5" name="Line 34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5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7" name="Line 36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8" name="Line 37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9" name="Rectangle 38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1" name="Object 39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139271" name="Equation" r:id="rId8" imgW="266400" imgH="431640" progId="Equation.3">
              <p:embed/>
            </p:oleObj>
          </a:graphicData>
        </a:graphic>
      </p:graphicFrame>
      <p:sp>
        <p:nvSpPr>
          <p:cNvPr id="6180" name="Line 40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1" name="Line 41"/>
          <p:cNvSpPr>
            <a:spLocks noChangeShapeType="1"/>
          </p:cNvSpPr>
          <p:nvPr/>
        </p:nvSpPr>
        <p:spPr bwMode="auto">
          <a:xfrm>
            <a:off x="4038600" y="19050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2" name="Line 42"/>
          <p:cNvSpPr>
            <a:spLocks noChangeShapeType="1"/>
          </p:cNvSpPr>
          <p:nvPr/>
        </p:nvSpPr>
        <p:spPr bwMode="auto">
          <a:xfrm rot="-5400000" flipH="1" flipV="1">
            <a:off x="3581400" y="2336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6184" name="Oval 44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45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46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Text Box 47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6188" name="Text Box 48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6152" name="Object 49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139272" name="Equation" r:id="rId9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Example-8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140290" name="Equation" r:id="rId3" imgW="152280" imgH="1648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7210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7214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 rot="2721666">
            <a:off x="3581400" y="27940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rot="2721666">
            <a:off x="4038600" y="2794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rot="2721666">
            <a:off x="3581400" y="325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860800" y="25146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590925" y="29845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257800" y="2743200"/>
            <a:ext cx="1295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4958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1" name="Object 25"/>
          <p:cNvGraphicFramePr>
            <a:graphicFrameLocks noChangeAspect="1"/>
          </p:cNvGraphicFramePr>
          <p:nvPr/>
        </p:nvGraphicFramePr>
        <p:xfrm>
          <a:off x="5486400" y="3048000"/>
          <a:ext cx="879475" cy="555625"/>
        </p:xfrm>
        <a:graphic>
          <a:graphicData uri="http://schemas.openxmlformats.org/presentationml/2006/ole">
            <p:oleObj spid="_x0000_s140291" name="Equation" r:id="rId4" imgW="342720" imgH="215640" progId="Equation.3">
              <p:embed/>
            </p:oleObj>
          </a:graphicData>
        </a:graphic>
      </p:graphicFrame>
      <p:graphicFrame>
        <p:nvGraphicFramePr>
          <p:cNvPr id="7172" name="Object 26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140292" name="Equation" r:id="rId5" imgW="190440" imgH="228600" progId="Equation.3">
              <p:embed/>
            </p:oleObj>
          </a:graphicData>
        </a:graphic>
      </p:graphicFrame>
      <p:sp>
        <p:nvSpPr>
          <p:cNvPr id="7193" name="Line 27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4" name="Rectangle 28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3" name="Object 29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140293" name="Equation" r:id="rId6" imgW="203040" imgH="215640" progId="Equation.3">
              <p:embed/>
            </p:oleObj>
          </a:graphicData>
        </a:graphic>
      </p:graphicFrame>
      <p:sp>
        <p:nvSpPr>
          <p:cNvPr id="7195" name="Line 30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6" name="Line 31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7" name="Line 3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8" name="Line 3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9" name="Line 3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0" name="Rectangle 3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3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140294" name="Equation" r:id="rId7" imgW="266400" imgH="431640" progId="Equation.3">
              <p:embed/>
            </p:oleObj>
          </a:graphicData>
        </a:graphic>
      </p:graphicFrame>
      <p:sp>
        <p:nvSpPr>
          <p:cNvPr id="7201" name="Line 3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2" name="Line 38"/>
          <p:cNvSpPr>
            <a:spLocks noChangeShapeType="1"/>
          </p:cNvSpPr>
          <p:nvPr/>
        </p:nvSpPr>
        <p:spPr bwMode="auto">
          <a:xfrm>
            <a:off x="4038600" y="19050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3" name="Line 39"/>
          <p:cNvSpPr>
            <a:spLocks noChangeShapeType="1"/>
          </p:cNvSpPr>
          <p:nvPr/>
        </p:nvSpPr>
        <p:spPr bwMode="auto">
          <a:xfrm rot="-5400000" flipH="1" flipV="1">
            <a:off x="3581400" y="2336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7205" name="Oval 41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42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43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Text Box 44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7209" name="Text Box 45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7175" name="Object 46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140295" name="Equation" r:id="rId8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Example-8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141314" name="Equation" r:id="rId3" imgW="152280" imgH="1648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8233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8237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038600" y="4495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5257800" y="2743200"/>
            <a:ext cx="12954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44958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25"/>
          <p:cNvGraphicFramePr>
            <a:graphicFrameLocks noChangeAspect="1"/>
          </p:cNvGraphicFramePr>
          <p:nvPr/>
        </p:nvGraphicFramePr>
        <p:xfrm>
          <a:off x="5486400" y="3048000"/>
          <a:ext cx="879475" cy="555625"/>
        </p:xfrm>
        <a:graphic>
          <a:graphicData uri="http://schemas.openxmlformats.org/presentationml/2006/ole">
            <p:oleObj spid="_x0000_s141315" name="Equation" r:id="rId4" imgW="342720" imgH="215640" progId="Equation.3">
              <p:embed/>
            </p:oleObj>
          </a:graphicData>
        </a:graphic>
      </p:graphicFrame>
      <p:graphicFrame>
        <p:nvGraphicFramePr>
          <p:cNvPr id="8196" name="Object 26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141316" name="Equation" r:id="rId5" imgW="190440" imgH="228600" progId="Equation.3">
              <p:embed/>
            </p:oleObj>
          </a:graphicData>
        </a:graphic>
      </p:graphicFrame>
      <p:sp>
        <p:nvSpPr>
          <p:cNvPr id="8217" name="Line 27"/>
          <p:cNvSpPr>
            <a:spLocks noChangeShapeType="1"/>
          </p:cNvSpPr>
          <p:nvPr/>
        </p:nvSpPr>
        <p:spPr bwMode="auto">
          <a:xfrm rot="-5400000">
            <a:off x="36576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Rectangle 28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29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141317" name="Equation" r:id="rId6" imgW="203040" imgH="215640" progId="Equation.3">
              <p:embed/>
            </p:oleObj>
          </a:graphicData>
        </a:graphic>
      </p:graphicFrame>
      <p:sp>
        <p:nvSpPr>
          <p:cNvPr id="8219" name="Line 30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31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3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3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3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Rectangle 3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8" name="Object 3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141318" name="Equation" r:id="rId7" imgW="266400" imgH="431640" progId="Equation.3">
              <p:embed/>
            </p:oleObj>
          </a:graphicData>
        </a:graphic>
      </p:graphicFrame>
      <p:sp>
        <p:nvSpPr>
          <p:cNvPr id="8225" name="Line 3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38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39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8" name="Oval 40"/>
          <p:cNvSpPr>
            <a:spLocks noChangeArrowheads="1"/>
          </p:cNvSpPr>
          <p:nvPr/>
        </p:nvSpPr>
        <p:spPr bwMode="auto">
          <a:xfrm rot="2721666">
            <a:off x="3581400" y="28194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rot="2721666">
            <a:off x="40386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 rot="2721666">
            <a:off x="3581400" y="32766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Text Box 43"/>
          <p:cNvSpPr txBox="1">
            <a:spLocks noChangeArrowheads="1"/>
          </p:cNvSpPr>
          <p:nvPr/>
        </p:nvSpPr>
        <p:spPr bwMode="auto">
          <a:xfrm>
            <a:off x="3603625" y="30480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8232" name="Text Box 44"/>
          <p:cNvSpPr txBox="1">
            <a:spLocks noChangeArrowheads="1"/>
          </p:cNvSpPr>
          <p:nvPr/>
        </p:nvSpPr>
        <p:spPr bwMode="auto">
          <a:xfrm>
            <a:off x="3844925" y="3263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graphicFrame>
        <p:nvGraphicFramePr>
          <p:cNvPr id="8199" name="Object 45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141319" name="Equation" r:id="rId8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smtClean="0"/>
              <a:t>block diagram: reduction example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142338" name="Equation" r:id="rId3" imgW="152280" imgH="1648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9245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9249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3962400" y="2743200"/>
            <a:ext cx="25908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32004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9" name="Object 23"/>
          <p:cNvGraphicFramePr>
            <a:graphicFrameLocks noChangeAspect="1"/>
          </p:cNvGraphicFramePr>
          <p:nvPr/>
        </p:nvGraphicFramePr>
        <p:xfrm>
          <a:off x="4343400" y="2743200"/>
          <a:ext cx="1857375" cy="1111250"/>
        </p:xfrm>
        <a:graphic>
          <a:graphicData uri="http://schemas.openxmlformats.org/presentationml/2006/ole">
            <p:oleObj spid="_x0000_s142339" name="Equation" r:id="rId4" imgW="723600" imgH="431640" progId="Equation.3">
              <p:embed/>
            </p:oleObj>
          </a:graphicData>
        </a:graphic>
      </p:graphicFrame>
      <p:graphicFrame>
        <p:nvGraphicFramePr>
          <p:cNvPr id="9220" name="Object 24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142340" name="Equation" r:id="rId5" imgW="190440" imgH="228600" progId="Equation.3">
              <p:embed/>
            </p:oleObj>
          </a:graphicData>
        </a:graphic>
      </p:graphicFrame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1" name="Object 29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142341" name="Equation" r:id="rId6" imgW="266400" imgH="431640" progId="Equation.3">
              <p:embed/>
            </p:oleObj>
          </a:graphicData>
        </a:graphic>
      </p:graphicFrame>
      <p:sp>
        <p:nvSpPr>
          <p:cNvPr id="9242" name="Line 30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3" name="Line 31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32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22" name="Object 33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142342" name="Equation" r:id="rId7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smtClean="0"/>
              <a:t>block diagram: reduction example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143362" name="Equation" r:id="rId3" imgW="152280" imgH="1648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10266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0270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962400" y="2743200"/>
            <a:ext cx="25908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32004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553200" y="32766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3" name="Object 21"/>
          <p:cNvGraphicFramePr>
            <a:graphicFrameLocks noChangeAspect="1"/>
          </p:cNvGraphicFramePr>
          <p:nvPr/>
        </p:nvGraphicFramePr>
        <p:xfrm>
          <a:off x="4343400" y="2743200"/>
          <a:ext cx="1857375" cy="1111250"/>
        </p:xfrm>
        <a:graphic>
          <a:graphicData uri="http://schemas.openxmlformats.org/presentationml/2006/ole">
            <p:oleObj spid="_x0000_s143363" name="Equation" r:id="rId4" imgW="723600" imgH="431640" progId="Equation.3">
              <p:embed/>
            </p:oleObj>
          </a:graphicData>
        </a:graphic>
      </p:graphicFrame>
      <p:sp>
        <p:nvSpPr>
          <p:cNvPr id="10259" name="Line 2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4" name="Object 2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143364" name="Equation" r:id="rId5" imgW="266400" imgH="431640" progId="Equation.3">
              <p:embed/>
            </p:oleObj>
          </a:graphicData>
        </a:graphic>
      </p:graphicFrame>
      <p:sp>
        <p:nvSpPr>
          <p:cNvPr id="10263" name="Line 2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28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29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5" name="Object 30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143365" name="Equation" r:id="rId6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smtClean="0"/>
              <a:t>block diagram: reduction example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28600" y="2454275"/>
          <a:ext cx="390525" cy="425450"/>
        </p:xfrm>
        <a:graphic>
          <a:graphicData uri="http://schemas.openxmlformats.org/presentationml/2006/ole">
            <p:oleObj spid="_x0000_s144386" name="Equation" r:id="rId3" imgW="152280" imgH="1648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606675"/>
            <a:ext cx="914400" cy="914400"/>
            <a:chOff x="768" y="2352"/>
            <a:chExt cx="672" cy="672"/>
          </a:xfrm>
        </p:grpSpPr>
        <p:sp>
          <p:nvSpPr>
            <p:cNvPr id="11278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228600" y="30638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 rot="-5400000">
            <a:off x="495300" y="432117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2971800" y="2454275"/>
            <a:ext cx="38100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1752600" y="3063875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6781800" y="306387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3124200" y="2454275"/>
          <a:ext cx="3486150" cy="1111250"/>
        </p:xfrm>
        <a:graphic>
          <a:graphicData uri="http://schemas.openxmlformats.org/presentationml/2006/ole">
            <p:oleObj spid="_x0000_s144387" name="Equation" r:id="rId4" imgW="1358640" imgH="431640" progId="Equation.3">
              <p:embed/>
            </p:oleObj>
          </a:graphicData>
        </a:graphic>
      </p:graphicFrame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1295400" y="5121275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 rot="-5400000">
            <a:off x="7048500" y="4092575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8" name="Object 18"/>
          <p:cNvGraphicFramePr>
            <a:graphicFrameLocks noChangeAspect="1"/>
          </p:cNvGraphicFramePr>
          <p:nvPr/>
        </p:nvGraphicFramePr>
        <p:xfrm>
          <a:off x="8610600" y="2362200"/>
          <a:ext cx="390525" cy="457200"/>
        </p:xfrm>
        <a:graphic>
          <a:graphicData uri="http://schemas.openxmlformats.org/presentationml/2006/ole">
            <p:oleObj spid="_x0000_s144388" name="Equation" r:id="rId5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6976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The operations of addition and subtraction have a special representation.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The block becomes a small circle, called a summing point, with the appropriate plus or minus sign associated with the arrows entering the circle. 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The output is the algebraic sum of the inputs. 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Any number of inputs may enter a summing point.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Some books put a cross in the circle.</a:t>
            </a:r>
            <a:endParaRPr lang="en-GB" sz="2400" dirty="0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40" y="5301208"/>
            <a:ext cx="230425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301208"/>
            <a:ext cx="216024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853424"/>
            <a:ext cx="2280667" cy="152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1516" y="5301208"/>
            <a:ext cx="2296988" cy="10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r>
              <a:rPr lang="en-US" dirty="0" smtClean="0"/>
              <a:t>Example-8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28600" y="2743200"/>
          <a:ext cx="390525" cy="425450"/>
        </p:xfrm>
        <a:graphic>
          <a:graphicData uri="http://schemas.openxmlformats.org/presentationml/2006/ole">
            <p:oleObj spid="_x0000_s145410" name="Equation" r:id="rId3" imgW="152280" imgH="164880" progId="Equation.3">
              <p:embed/>
            </p:oleObj>
          </a:graphicData>
        </a:graphic>
      </p:graphicFrame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981200" y="2743200"/>
            <a:ext cx="54864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381000" y="333692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7467600" y="3336925"/>
            <a:ext cx="15240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2359025" y="2743200"/>
          <a:ext cx="5018088" cy="1111250"/>
        </p:xfrm>
        <a:graphic>
          <a:graphicData uri="http://schemas.openxmlformats.org/presentationml/2006/ole">
            <p:oleObj spid="_x0000_s145411" name="Equation" r:id="rId4" imgW="1955520" imgH="431640" progId="Equation.3">
              <p:embed/>
            </p:oleObj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8610600" y="2651125"/>
          <a:ext cx="390525" cy="457200"/>
        </p:xfrm>
        <a:graphic>
          <a:graphicData uri="http://schemas.openxmlformats.org/presentationml/2006/ole">
            <p:oleObj spid="_x0000_s145412" name="Equation" r:id="rId5" imgW="1522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Text Box 122"/>
          <p:cNvSpPr txBox="1">
            <a:spLocks noChangeArrowheads="1"/>
          </p:cNvSpPr>
          <p:nvPr/>
        </p:nvSpPr>
        <p:spPr bwMode="auto">
          <a:xfrm>
            <a:off x="539750" y="3333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Example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9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95" name="Rectangle 123"/>
          <p:cNvSpPr>
            <a:spLocks noChangeArrowheads="1"/>
          </p:cNvSpPr>
          <p:nvPr/>
        </p:nvSpPr>
        <p:spPr bwMode="auto">
          <a:xfrm>
            <a:off x="1403350" y="1125538"/>
            <a:ext cx="6337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Find the transfer function of the following block diagrams</a:t>
            </a:r>
            <a:endParaRPr lang="zh-CN" altLang="en-US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30175" y="2605088"/>
            <a:ext cx="8905875" cy="3200400"/>
            <a:chOff x="82" y="1641"/>
            <a:chExt cx="5610" cy="2016"/>
          </a:xfrm>
        </p:grpSpPr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370" y="229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V="1">
              <a:off x="802" y="231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474" y="2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2194" y="2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V="1">
              <a:off x="4690" y="2313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V="1">
              <a:off x="2722" y="236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5266" y="2293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V="1">
              <a:off x="1378" y="238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138" y="245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658" y="2121"/>
              <a:ext cx="96" cy="96"/>
              <a:chOff x="1344" y="1660"/>
              <a:chExt cx="96" cy="96"/>
            </a:xfrm>
          </p:grpSpPr>
          <p:sp>
            <p:nvSpPr>
              <p:cNvPr id="3099" name="Line 2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00" name="Line 2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3125" name="Picture 53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" y="2217"/>
              <a:ext cx="192" cy="192"/>
            </a:xfrm>
            <a:prstGeom prst="rect">
              <a:avLst/>
            </a:prstGeom>
            <a:noFill/>
          </p:spPr>
        </p:pic>
        <p:pic>
          <p:nvPicPr>
            <p:cNvPr id="3126" name="Picture 5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2" y="2217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1090" y="2121"/>
              <a:ext cx="96" cy="96"/>
              <a:chOff x="1344" y="1660"/>
              <a:chExt cx="96" cy="96"/>
            </a:xfrm>
          </p:grpSpPr>
          <p:sp>
            <p:nvSpPr>
              <p:cNvPr id="3129" name="Line 5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30" name="Line 5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>
              <a:off x="658" y="245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32" name="Line 60"/>
            <p:cNvSpPr>
              <a:spLocks noChangeShapeType="1"/>
            </p:cNvSpPr>
            <p:nvPr/>
          </p:nvSpPr>
          <p:spPr bwMode="auto">
            <a:xfrm flipH="1">
              <a:off x="898" y="3657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 flipV="1">
              <a:off x="5266" y="332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34" name="Line 62"/>
            <p:cNvSpPr>
              <a:spLocks noChangeShapeType="1"/>
            </p:cNvSpPr>
            <p:nvPr/>
          </p:nvSpPr>
          <p:spPr bwMode="auto">
            <a:xfrm flipV="1">
              <a:off x="898" y="2361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3137" name="Picture 65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0" y="2217"/>
              <a:ext cx="192" cy="192"/>
            </a:xfrm>
            <a:prstGeom prst="rect">
              <a:avLst/>
            </a:prstGeom>
            <a:noFill/>
          </p:spPr>
        </p:pic>
        <p:sp>
          <p:nvSpPr>
            <p:cNvPr id="3138" name="Line 66"/>
            <p:cNvSpPr>
              <a:spLocks noChangeShapeType="1"/>
            </p:cNvSpPr>
            <p:nvPr/>
          </p:nvSpPr>
          <p:spPr bwMode="auto">
            <a:xfrm>
              <a:off x="1378" y="3321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3140" name="Picture 68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6" y="2217"/>
              <a:ext cx="192" cy="192"/>
            </a:xfrm>
            <a:prstGeom prst="rect">
              <a:avLst/>
            </a:prstGeom>
            <a:noFill/>
          </p:spPr>
        </p:pic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>
              <a:off x="2818" y="231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3202" y="2169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2722" y="2889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2530" y="2121"/>
              <a:ext cx="96" cy="96"/>
              <a:chOff x="1344" y="1660"/>
              <a:chExt cx="96" cy="96"/>
            </a:xfrm>
          </p:grpSpPr>
          <p:sp>
            <p:nvSpPr>
              <p:cNvPr id="3145" name="Line 73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46" name="Line 74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2578" y="245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48" name="Rectangle 76"/>
            <p:cNvSpPr>
              <a:spLocks noChangeArrowheads="1"/>
            </p:cNvSpPr>
            <p:nvPr/>
          </p:nvSpPr>
          <p:spPr bwMode="auto">
            <a:xfrm>
              <a:off x="4162" y="2169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>
              <a:off x="3634" y="23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3858" y="231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3858" y="2793"/>
              <a:ext cx="11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96" y="192"/>
                </a:cxn>
                <a:cxn ang="0">
                  <a:pos x="0" y="240"/>
                </a:cxn>
              </a:cxnLst>
              <a:rect l="0" t="0" r="r" b="b"/>
              <a:pathLst>
                <a:path w="112" h="240">
                  <a:moveTo>
                    <a:pt x="0" y="0"/>
                  </a:moveTo>
                  <a:cubicBezTo>
                    <a:pt x="40" y="8"/>
                    <a:pt x="80" y="16"/>
                    <a:pt x="96" y="48"/>
                  </a:cubicBezTo>
                  <a:cubicBezTo>
                    <a:pt x="112" y="80"/>
                    <a:pt x="112" y="160"/>
                    <a:pt x="96" y="192"/>
                  </a:cubicBezTo>
                  <a:cubicBezTo>
                    <a:pt x="80" y="224"/>
                    <a:pt x="40" y="23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>
              <a:off x="3858" y="30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2098" y="3177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6" name="Rectangle 84"/>
            <p:cNvSpPr>
              <a:spLocks noChangeArrowheads="1"/>
            </p:cNvSpPr>
            <p:nvPr/>
          </p:nvSpPr>
          <p:spPr bwMode="auto">
            <a:xfrm>
              <a:off x="4162" y="274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4594" y="23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3826" y="23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4738" y="2121"/>
              <a:ext cx="96" cy="96"/>
              <a:chOff x="1344" y="1660"/>
              <a:chExt cx="96" cy="96"/>
            </a:xfrm>
          </p:grpSpPr>
          <p:sp>
            <p:nvSpPr>
              <p:cNvPr id="3160" name="Line 8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61" name="Line 8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4834" y="1977"/>
              <a:ext cx="96" cy="96"/>
              <a:chOff x="1344" y="1660"/>
              <a:chExt cx="96" cy="96"/>
            </a:xfrm>
          </p:grpSpPr>
          <p:sp>
            <p:nvSpPr>
              <p:cNvPr id="3163" name="Line 9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65" name="Line 93"/>
            <p:cNvSpPr>
              <a:spLocks noChangeShapeType="1"/>
            </p:cNvSpPr>
            <p:nvPr/>
          </p:nvSpPr>
          <p:spPr bwMode="auto">
            <a:xfrm flipV="1">
              <a:off x="2962" y="178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66" name="Line 94"/>
            <p:cNvSpPr>
              <a:spLocks noChangeShapeType="1"/>
            </p:cNvSpPr>
            <p:nvPr/>
          </p:nvSpPr>
          <p:spPr bwMode="auto">
            <a:xfrm>
              <a:off x="2962" y="1785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67" name="Line 95"/>
            <p:cNvSpPr>
              <a:spLocks noChangeShapeType="1"/>
            </p:cNvSpPr>
            <p:nvPr/>
          </p:nvSpPr>
          <p:spPr bwMode="auto">
            <a:xfrm>
              <a:off x="4978" y="178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3778" y="1641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171" name="Object 99"/>
            <p:cNvGraphicFramePr>
              <a:graphicFrameLocks noChangeAspect="1"/>
            </p:cNvGraphicFramePr>
            <p:nvPr/>
          </p:nvGraphicFramePr>
          <p:xfrm>
            <a:off x="3298" y="2169"/>
            <a:ext cx="288" cy="306"/>
          </p:xfrm>
          <a:graphic>
            <a:graphicData uri="http://schemas.openxmlformats.org/presentationml/2006/ole">
              <p:oleObj spid="_x0000_s120834" name="Equation" r:id="rId4" imgW="203040" imgH="215640" progId="Equation.3">
                <p:embed/>
              </p:oleObj>
            </a:graphicData>
          </a:graphic>
        </p:graphicFrame>
        <p:graphicFrame>
          <p:nvGraphicFramePr>
            <p:cNvPr id="3172" name="Object 100"/>
            <p:cNvGraphicFramePr>
              <a:graphicFrameLocks noChangeAspect="1"/>
            </p:cNvGraphicFramePr>
            <p:nvPr/>
          </p:nvGraphicFramePr>
          <p:xfrm>
            <a:off x="4276" y="2169"/>
            <a:ext cx="270" cy="324"/>
          </p:xfrm>
          <a:graphic>
            <a:graphicData uri="http://schemas.openxmlformats.org/presentationml/2006/ole">
              <p:oleObj spid="_x0000_s120835" name="Equation" r:id="rId5" imgW="190440" imgH="228600" progId="Equation.3">
                <p:embed/>
              </p:oleObj>
            </a:graphicData>
          </a:graphic>
        </p:graphicFrame>
        <p:sp>
          <p:nvSpPr>
            <p:cNvPr id="3173" name="Rectangle 101"/>
            <p:cNvSpPr>
              <a:spLocks noChangeArrowheads="1"/>
            </p:cNvSpPr>
            <p:nvPr/>
          </p:nvSpPr>
          <p:spPr bwMode="auto">
            <a:xfrm>
              <a:off x="1906" y="2169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174" name="Object 102"/>
            <p:cNvGraphicFramePr>
              <a:graphicFrameLocks noChangeAspect="1"/>
            </p:cNvGraphicFramePr>
            <p:nvPr/>
          </p:nvGraphicFramePr>
          <p:xfrm>
            <a:off x="2002" y="2169"/>
            <a:ext cx="252" cy="306"/>
          </p:xfrm>
          <a:graphic>
            <a:graphicData uri="http://schemas.openxmlformats.org/presentationml/2006/ole">
              <p:oleObj spid="_x0000_s120836" name="Equation" r:id="rId6" imgW="177480" imgH="215640" progId="Equation.3">
                <p:embed/>
              </p:oleObj>
            </a:graphicData>
          </a:graphic>
        </p:graphicFrame>
        <p:graphicFrame>
          <p:nvGraphicFramePr>
            <p:cNvPr id="3175" name="Object 103"/>
            <p:cNvGraphicFramePr>
              <a:graphicFrameLocks noChangeAspect="1"/>
            </p:cNvGraphicFramePr>
            <p:nvPr/>
          </p:nvGraphicFramePr>
          <p:xfrm>
            <a:off x="3874" y="1641"/>
            <a:ext cx="288" cy="306"/>
          </p:xfrm>
          <a:graphic>
            <a:graphicData uri="http://schemas.openxmlformats.org/presentationml/2006/ole">
              <p:oleObj spid="_x0000_s120837" name="Equation" r:id="rId7" imgW="203040" imgH="215640" progId="Equation.3">
                <p:embed/>
              </p:oleObj>
            </a:graphicData>
          </a:graphic>
        </p:graphicFrame>
        <p:graphicFrame>
          <p:nvGraphicFramePr>
            <p:cNvPr id="3177" name="Object 105"/>
            <p:cNvGraphicFramePr>
              <a:graphicFrameLocks noChangeAspect="1"/>
            </p:cNvGraphicFramePr>
            <p:nvPr/>
          </p:nvGraphicFramePr>
          <p:xfrm>
            <a:off x="2164" y="3177"/>
            <a:ext cx="288" cy="306"/>
          </p:xfrm>
          <a:graphic>
            <a:graphicData uri="http://schemas.openxmlformats.org/presentationml/2006/ole">
              <p:oleObj spid="_x0000_s120838" name="Equation" r:id="rId8" imgW="203040" imgH="215640" progId="Equation.3">
                <p:embed/>
              </p:oleObj>
            </a:graphicData>
          </a:graphic>
        </p:graphicFrame>
        <p:graphicFrame>
          <p:nvGraphicFramePr>
            <p:cNvPr id="3178" name="Object 106"/>
            <p:cNvGraphicFramePr>
              <a:graphicFrameLocks noChangeAspect="1"/>
            </p:cNvGraphicFramePr>
            <p:nvPr/>
          </p:nvGraphicFramePr>
          <p:xfrm>
            <a:off x="4210" y="2745"/>
            <a:ext cx="324" cy="306"/>
          </p:xfrm>
          <a:graphic>
            <a:graphicData uri="http://schemas.openxmlformats.org/presentationml/2006/ole">
              <p:oleObj spid="_x0000_s120839" name="Equation" r:id="rId9" imgW="228600" imgH="215640" progId="Equation.3">
                <p:embed/>
              </p:oleObj>
            </a:graphicData>
          </a:graphic>
        </p:graphicFrame>
        <p:graphicFrame>
          <p:nvGraphicFramePr>
            <p:cNvPr id="3181" name="Object 109"/>
            <p:cNvGraphicFramePr>
              <a:graphicFrameLocks noChangeAspect="1"/>
            </p:cNvGraphicFramePr>
            <p:nvPr/>
          </p:nvGraphicFramePr>
          <p:xfrm>
            <a:off x="5242" y="1977"/>
            <a:ext cx="450" cy="288"/>
          </p:xfrm>
          <a:graphic>
            <a:graphicData uri="http://schemas.openxmlformats.org/presentationml/2006/ole">
              <p:oleObj spid="_x0000_s120840" name="Equation" r:id="rId10" imgW="317160" imgH="203040" progId="Equation.3">
                <p:embed/>
              </p:oleObj>
            </a:graphicData>
          </a:graphic>
        </p:graphicFrame>
        <p:grpSp>
          <p:nvGrpSpPr>
            <p:cNvPr id="8" name="Group 125"/>
            <p:cNvGrpSpPr>
              <a:grpSpLocks noChangeAspect="1"/>
            </p:cNvGrpSpPr>
            <p:nvPr/>
          </p:nvGrpSpPr>
          <p:grpSpPr bwMode="auto">
            <a:xfrm>
              <a:off x="82" y="1977"/>
              <a:ext cx="450" cy="288"/>
              <a:chOff x="82" y="1977"/>
              <a:chExt cx="450" cy="288"/>
            </a:xfrm>
          </p:grpSpPr>
          <p:sp>
            <p:nvSpPr>
              <p:cNvPr id="3196" name="AutoShape 124"/>
              <p:cNvSpPr>
                <a:spLocks noChangeAspect="1" noChangeArrowheads="1" noTextEdit="1"/>
              </p:cNvSpPr>
              <p:nvPr/>
            </p:nvSpPr>
            <p:spPr bwMode="auto">
              <a:xfrm>
                <a:off x="82" y="1977"/>
                <a:ext cx="4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432" y="1983"/>
                <a:ext cx="159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ea typeface="宋体" pitchFamily="2" charset="-122"/>
                  </a:rPr>
                  <a:t>)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199" name="Rectangle 127"/>
              <p:cNvSpPr>
                <a:spLocks noChangeArrowheads="1"/>
              </p:cNvSpPr>
              <p:nvPr/>
            </p:nvSpPr>
            <p:spPr bwMode="auto">
              <a:xfrm>
                <a:off x="260" y="1983"/>
                <a:ext cx="159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ea typeface="宋体" pitchFamily="2" charset="-122"/>
                  </a:rPr>
                  <a:t>(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200" name="Rectangle 128"/>
              <p:cNvSpPr>
                <a:spLocks noChangeArrowheads="1"/>
              </p:cNvSpPr>
              <p:nvPr/>
            </p:nvSpPr>
            <p:spPr bwMode="auto">
              <a:xfrm>
                <a:off x="341" y="1983"/>
                <a:ext cx="170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ea typeface="宋体" pitchFamily="2" charset="-122"/>
                  </a:rPr>
                  <a:t>s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121" y="1983"/>
                <a:ext cx="219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ea typeface="宋体" pitchFamily="2" charset="-122"/>
                  </a:rPr>
                  <a:t>R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advTm="118512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"/>
          <p:cNvGrpSpPr>
            <a:grpSpLocks/>
          </p:cNvGrpSpPr>
          <p:nvPr/>
        </p:nvGrpSpPr>
        <p:grpSpPr bwMode="auto">
          <a:xfrm>
            <a:off x="381000" y="3733805"/>
            <a:ext cx="5573713" cy="503238"/>
            <a:chOff x="240" y="2352"/>
            <a:chExt cx="3511" cy="317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240" y="2381"/>
              <a:ext cx="3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A ahead of block</a:t>
              </a:r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2915" y="2352"/>
              <a:ext cx="432" cy="306"/>
              <a:chOff x="2629" y="589"/>
              <a:chExt cx="432" cy="306"/>
            </a:xfrm>
          </p:grpSpPr>
          <p:sp>
            <p:nvSpPr>
              <p:cNvPr id="4168" name="Rectangle 72"/>
              <p:cNvSpPr>
                <a:spLocks noChangeArrowheads="1"/>
              </p:cNvSpPr>
              <p:nvPr/>
            </p:nvSpPr>
            <p:spPr bwMode="auto">
              <a:xfrm>
                <a:off x="2629" y="589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169" name="Object 73"/>
              <p:cNvGraphicFramePr>
                <a:graphicFrameLocks noChangeAspect="1"/>
              </p:cNvGraphicFramePr>
              <p:nvPr/>
            </p:nvGraphicFramePr>
            <p:xfrm>
              <a:off x="2725" y="589"/>
              <a:ext cx="288" cy="306"/>
            </p:xfrm>
            <a:graphic>
              <a:graphicData uri="http://schemas.openxmlformats.org/presentationml/2006/ole">
                <p:oleObj spid="_x0000_s121872" name="Equation" r:id="rId3" imgW="203040" imgH="215640" progId="Equation.3">
                  <p:embed/>
                </p:oleObj>
              </a:graphicData>
            </a:graphic>
          </p:graphicFrame>
        </p:grpSp>
      </p:grpSp>
      <p:sp>
        <p:nvSpPr>
          <p:cNvPr id="4191" name="Text Box 95"/>
          <p:cNvSpPr txBox="1">
            <a:spLocks noChangeArrowheads="1"/>
          </p:cNvSpPr>
          <p:nvPr/>
        </p:nvSpPr>
        <p:spPr bwMode="auto">
          <a:xfrm>
            <a:off x="395288" y="4506913"/>
            <a:ext cx="399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 &amp; simplify</a:t>
            </a: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2057400" y="5257800"/>
            <a:ext cx="3886200" cy="914400"/>
            <a:chOff x="1296" y="3312"/>
            <a:chExt cx="2448" cy="576"/>
          </a:xfrm>
        </p:grpSpPr>
        <p:sp>
          <p:nvSpPr>
            <p:cNvPr id="4193" name="Line 97"/>
            <p:cNvSpPr>
              <a:spLocks noChangeShapeType="1"/>
            </p:cNvSpPr>
            <p:nvPr/>
          </p:nvSpPr>
          <p:spPr bwMode="auto">
            <a:xfrm>
              <a:off x="1296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106"/>
            <p:cNvGrpSpPr>
              <a:grpSpLocks/>
            </p:cNvGrpSpPr>
            <p:nvPr/>
          </p:nvGrpSpPr>
          <p:grpSpPr bwMode="auto">
            <a:xfrm>
              <a:off x="2064" y="3351"/>
              <a:ext cx="1008" cy="324"/>
              <a:chOff x="2064" y="3351"/>
              <a:chExt cx="1008" cy="324"/>
            </a:xfrm>
          </p:grpSpPr>
          <p:sp>
            <p:nvSpPr>
              <p:cNvPr id="4194" name="Rectangle 98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100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195" name="Object 99"/>
              <p:cNvGraphicFramePr>
                <a:graphicFrameLocks noChangeAspect="1"/>
              </p:cNvGraphicFramePr>
              <p:nvPr/>
            </p:nvGraphicFramePr>
            <p:xfrm>
              <a:off x="2160" y="3351"/>
              <a:ext cx="783" cy="324"/>
            </p:xfrm>
            <a:graphic>
              <a:graphicData uri="http://schemas.openxmlformats.org/presentationml/2006/ole">
                <p:oleObj spid="_x0000_s121871" name="Equation" r:id="rId4" imgW="647640" imgH="228600" progId="Equation.3">
                  <p:embed/>
                </p:oleObj>
              </a:graphicData>
            </a:graphic>
          </p:graphicFrame>
        </p:grpSp>
        <p:sp>
          <p:nvSpPr>
            <p:cNvPr id="4196" name="Line 100"/>
            <p:cNvSpPr>
              <a:spLocks noChangeShapeType="1"/>
            </p:cNvSpPr>
            <p:nvPr/>
          </p:nvSpPr>
          <p:spPr bwMode="auto">
            <a:xfrm>
              <a:off x="3072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197" name="Line 101"/>
            <p:cNvSpPr>
              <a:spLocks noChangeShapeType="1"/>
            </p:cNvSpPr>
            <p:nvPr/>
          </p:nvSpPr>
          <p:spPr bwMode="auto">
            <a:xfrm>
              <a:off x="1680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198" name="Object 102"/>
            <p:cNvGraphicFramePr>
              <a:graphicFrameLocks noChangeAspect="1"/>
            </p:cNvGraphicFramePr>
            <p:nvPr/>
          </p:nvGraphicFramePr>
          <p:xfrm>
            <a:off x="1584" y="3312"/>
            <a:ext cx="133" cy="144"/>
          </p:xfrm>
          <a:graphic>
            <a:graphicData uri="http://schemas.openxmlformats.org/presentationml/2006/ole">
              <p:oleObj spid="_x0000_s121870" name="Equation" r:id="rId5" imgW="152280" imgH="164880" progId="Equation.3">
                <p:embed/>
              </p:oleObj>
            </a:graphicData>
          </a:graphic>
        </p:graphicFrame>
      </p:grpSp>
      <p:sp>
        <p:nvSpPr>
          <p:cNvPr id="4216" name="Line 120"/>
          <p:cNvSpPr>
            <a:spLocks noChangeShapeType="1"/>
          </p:cNvSpPr>
          <p:nvPr/>
        </p:nvSpPr>
        <p:spPr bwMode="auto">
          <a:xfrm>
            <a:off x="381000" y="14160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17" name="Line 121"/>
          <p:cNvSpPr>
            <a:spLocks noChangeShapeType="1"/>
          </p:cNvSpPr>
          <p:nvPr/>
        </p:nvSpPr>
        <p:spPr bwMode="auto">
          <a:xfrm flipV="1">
            <a:off x="10668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18" name="Line 122"/>
          <p:cNvSpPr>
            <a:spLocks noChangeShapeType="1"/>
          </p:cNvSpPr>
          <p:nvPr/>
        </p:nvSpPr>
        <p:spPr bwMode="auto">
          <a:xfrm>
            <a:off x="21336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19" name="Line 123"/>
          <p:cNvSpPr>
            <a:spLocks noChangeShapeType="1"/>
          </p:cNvSpPr>
          <p:nvPr/>
        </p:nvSpPr>
        <p:spPr bwMode="auto">
          <a:xfrm>
            <a:off x="32766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0" name="Line 124"/>
          <p:cNvSpPr>
            <a:spLocks noChangeShapeType="1"/>
          </p:cNvSpPr>
          <p:nvPr/>
        </p:nvSpPr>
        <p:spPr bwMode="auto">
          <a:xfrm flipV="1">
            <a:off x="72390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1" name="Line 125"/>
          <p:cNvSpPr>
            <a:spLocks noChangeShapeType="1"/>
          </p:cNvSpPr>
          <p:nvPr/>
        </p:nvSpPr>
        <p:spPr bwMode="auto">
          <a:xfrm flipV="1">
            <a:off x="4114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2" name="Line 126"/>
          <p:cNvSpPr>
            <a:spLocks noChangeShapeType="1"/>
          </p:cNvSpPr>
          <p:nvPr/>
        </p:nvSpPr>
        <p:spPr bwMode="auto">
          <a:xfrm>
            <a:off x="8153400" y="14160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3" name="Line 127"/>
          <p:cNvSpPr>
            <a:spLocks noChangeShapeType="1"/>
          </p:cNvSpPr>
          <p:nvPr/>
        </p:nvSpPr>
        <p:spPr bwMode="auto">
          <a:xfrm flipV="1">
            <a:off x="1981200" y="156845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4" name="Line 128"/>
          <p:cNvSpPr>
            <a:spLocks noChangeShapeType="1"/>
          </p:cNvSpPr>
          <p:nvPr/>
        </p:nvSpPr>
        <p:spPr bwMode="auto">
          <a:xfrm>
            <a:off x="1600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6" name="Group 129"/>
          <p:cNvGrpSpPr>
            <a:grpSpLocks/>
          </p:cNvGrpSpPr>
          <p:nvPr/>
        </p:nvGrpSpPr>
        <p:grpSpPr bwMode="auto">
          <a:xfrm>
            <a:off x="838200" y="1143000"/>
            <a:ext cx="152400" cy="152400"/>
            <a:chOff x="1344" y="1660"/>
            <a:chExt cx="96" cy="96"/>
          </a:xfrm>
        </p:grpSpPr>
        <p:sp>
          <p:nvSpPr>
            <p:cNvPr id="4226" name="Line 13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27" name="Line 13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4228" name="Picture 132" descr="untitl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1295400"/>
            <a:ext cx="304800" cy="304800"/>
          </a:xfrm>
          <a:prstGeom prst="rect">
            <a:avLst/>
          </a:prstGeom>
          <a:noFill/>
        </p:spPr>
      </p:pic>
      <p:pic>
        <p:nvPicPr>
          <p:cNvPr id="4229" name="Picture 133" descr="untitl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1295400"/>
            <a:ext cx="304800" cy="304800"/>
          </a:xfrm>
          <a:prstGeom prst="rect">
            <a:avLst/>
          </a:prstGeom>
          <a:noFill/>
        </p:spPr>
      </p:pic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1524000" y="1143000"/>
            <a:ext cx="152400" cy="152400"/>
            <a:chOff x="1344" y="1660"/>
            <a:chExt cx="96" cy="96"/>
          </a:xfrm>
        </p:grpSpPr>
        <p:sp>
          <p:nvSpPr>
            <p:cNvPr id="4231" name="Line 135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32" name="Line 136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233" name="Line 137"/>
          <p:cNvSpPr>
            <a:spLocks noChangeShapeType="1"/>
          </p:cNvSpPr>
          <p:nvPr/>
        </p:nvSpPr>
        <p:spPr bwMode="auto">
          <a:xfrm>
            <a:off x="83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34" name="Line 138"/>
          <p:cNvSpPr>
            <a:spLocks noChangeShapeType="1"/>
          </p:cNvSpPr>
          <p:nvPr/>
        </p:nvSpPr>
        <p:spPr bwMode="auto">
          <a:xfrm flipH="1">
            <a:off x="1219200" y="3048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35" name="Line 139"/>
          <p:cNvSpPr>
            <a:spLocks noChangeShapeType="1"/>
          </p:cNvSpPr>
          <p:nvPr/>
        </p:nvSpPr>
        <p:spPr bwMode="auto">
          <a:xfrm flipV="1">
            <a:off x="1219200" y="1524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4236" name="Picture 140" descr="untitl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1295400"/>
            <a:ext cx="304800" cy="304800"/>
          </a:xfrm>
          <a:prstGeom prst="rect">
            <a:avLst/>
          </a:prstGeom>
          <a:noFill/>
        </p:spPr>
      </p:pic>
      <p:sp>
        <p:nvSpPr>
          <p:cNvPr id="4237" name="Line 141"/>
          <p:cNvSpPr>
            <a:spLocks noChangeShapeType="1"/>
          </p:cNvSpPr>
          <p:nvPr/>
        </p:nvSpPr>
        <p:spPr bwMode="auto">
          <a:xfrm>
            <a:off x="19812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4238" name="Picture 142" descr="untitl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1295400"/>
            <a:ext cx="304800" cy="304800"/>
          </a:xfrm>
          <a:prstGeom prst="rect">
            <a:avLst/>
          </a:prstGeom>
          <a:noFill/>
        </p:spPr>
      </p:pic>
      <p:sp>
        <p:nvSpPr>
          <p:cNvPr id="4239" name="Line 143"/>
          <p:cNvSpPr>
            <a:spLocks noChangeShapeType="1"/>
          </p:cNvSpPr>
          <p:nvPr/>
        </p:nvSpPr>
        <p:spPr bwMode="auto">
          <a:xfrm>
            <a:off x="4267200" y="144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40" name="Line 144"/>
          <p:cNvSpPr>
            <a:spLocks noChangeShapeType="1"/>
          </p:cNvSpPr>
          <p:nvPr/>
        </p:nvSpPr>
        <p:spPr bwMode="auto">
          <a:xfrm>
            <a:off x="4114800" y="202882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3810000" y="1143000"/>
            <a:ext cx="152400" cy="152400"/>
            <a:chOff x="1344" y="1660"/>
            <a:chExt cx="96" cy="96"/>
          </a:xfrm>
        </p:grpSpPr>
        <p:sp>
          <p:nvSpPr>
            <p:cNvPr id="4242" name="Line 146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43" name="Line 147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244" name="Line 148"/>
          <p:cNvSpPr>
            <a:spLocks noChangeShapeType="1"/>
          </p:cNvSpPr>
          <p:nvPr/>
        </p:nvSpPr>
        <p:spPr bwMode="auto">
          <a:xfrm>
            <a:off x="3886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45" name="Line 149"/>
          <p:cNvSpPr>
            <a:spLocks noChangeShapeType="1"/>
          </p:cNvSpPr>
          <p:nvPr/>
        </p:nvSpPr>
        <p:spPr bwMode="auto">
          <a:xfrm>
            <a:off x="55626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46" name="Line 150"/>
          <p:cNvSpPr>
            <a:spLocks noChangeShapeType="1"/>
          </p:cNvSpPr>
          <p:nvPr/>
        </p:nvSpPr>
        <p:spPr bwMode="auto">
          <a:xfrm>
            <a:off x="7086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47" name="Line 151"/>
          <p:cNvSpPr>
            <a:spLocks noChangeShapeType="1"/>
          </p:cNvSpPr>
          <p:nvPr/>
        </p:nvSpPr>
        <p:spPr bwMode="auto">
          <a:xfrm>
            <a:off x="59436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7391400" y="1219200"/>
            <a:ext cx="152400" cy="152400"/>
            <a:chOff x="1344" y="1660"/>
            <a:chExt cx="96" cy="96"/>
          </a:xfrm>
        </p:grpSpPr>
        <p:sp>
          <p:nvSpPr>
            <p:cNvPr id="4249" name="Line 153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50" name="Line 154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7467600" y="990600"/>
            <a:ext cx="152400" cy="152400"/>
            <a:chOff x="1344" y="1660"/>
            <a:chExt cx="96" cy="96"/>
          </a:xfrm>
        </p:grpSpPr>
        <p:sp>
          <p:nvSpPr>
            <p:cNvPr id="4252" name="Line 156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53" name="Line 157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254" name="Line 158"/>
          <p:cNvSpPr>
            <a:spLocks noChangeShapeType="1"/>
          </p:cNvSpPr>
          <p:nvPr/>
        </p:nvSpPr>
        <p:spPr bwMode="auto">
          <a:xfrm flipV="1">
            <a:off x="4800600" y="91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55" name="Line 159"/>
          <p:cNvSpPr>
            <a:spLocks noChangeShapeType="1"/>
          </p:cNvSpPr>
          <p:nvPr/>
        </p:nvSpPr>
        <p:spPr bwMode="auto">
          <a:xfrm>
            <a:off x="7696200" y="91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1" name="Group 160"/>
          <p:cNvGrpSpPr>
            <a:grpSpLocks/>
          </p:cNvGrpSpPr>
          <p:nvPr/>
        </p:nvGrpSpPr>
        <p:grpSpPr bwMode="auto">
          <a:xfrm>
            <a:off x="2819400" y="1219200"/>
            <a:ext cx="685800" cy="485775"/>
            <a:chOff x="1776" y="1440"/>
            <a:chExt cx="432" cy="306"/>
          </a:xfrm>
        </p:grpSpPr>
        <p:sp>
          <p:nvSpPr>
            <p:cNvPr id="4257" name="Rectangle 161"/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58" name="Object 162"/>
            <p:cNvGraphicFramePr>
              <a:graphicFrameLocks noChangeAspect="1"/>
            </p:cNvGraphicFramePr>
            <p:nvPr/>
          </p:nvGraphicFramePr>
          <p:xfrm>
            <a:off x="1872" y="1440"/>
            <a:ext cx="252" cy="306"/>
          </p:xfrm>
          <a:graphic>
            <a:graphicData uri="http://schemas.openxmlformats.org/presentationml/2006/ole">
              <p:oleObj spid="_x0000_s121869" name="Equation" r:id="rId7" imgW="177480" imgH="215640" progId="Equation.3">
                <p:embed/>
              </p:oleObj>
            </a:graphicData>
          </a:graphic>
        </p:graphicFrame>
      </p:grpSp>
      <p:grpSp>
        <p:nvGrpSpPr>
          <p:cNvPr id="12" name="Group 163"/>
          <p:cNvGrpSpPr>
            <a:grpSpLocks/>
          </p:cNvGrpSpPr>
          <p:nvPr/>
        </p:nvGrpSpPr>
        <p:grpSpPr bwMode="auto">
          <a:xfrm>
            <a:off x="6629400" y="1800225"/>
            <a:ext cx="685800" cy="485775"/>
            <a:chOff x="4176" y="1806"/>
            <a:chExt cx="432" cy="306"/>
          </a:xfrm>
        </p:grpSpPr>
        <p:sp>
          <p:nvSpPr>
            <p:cNvPr id="4260" name="Rectangle 164"/>
            <p:cNvSpPr>
              <a:spLocks noChangeArrowheads="1"/>
            </p:cNvSpPr>
            <p:nvPr/>
          </p:nvSpPr>
          <p:spPr bwMode="auto">
            <a:xfrm>
              <a:off x="4176" y="1806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61" name="Object 165"/>
            <p:cNvGraphicFramePr>
              <a:graphicFrameLocks noChangeAspect="1"/>
            </p:cNvGraphicFramePr>
            <p:nvPr/>
          </p:nvGraphicFramePr>
          <p:xfrm>
            <a:off x="4236" y="1806"/>
            <a:ext cx="324" cy="306"/>
          </p:xfrm>
          <a:graphic>
            <a:graphicData uri="http://schemas.openxmlformats.org/presentationml/2006/ole">
              <p:oleObj spid="_x0000_s121868" name="Equation" r:id="rId8" imgW="228600" imgH="215640" progId="Equation.3">
                <p:embed/>
              </p:oleObj>
            </a:graphicData>
          </a:graphic>
        </p:graphicFrame>
      </p:grpSp>
      <p:graphicFrame>
        <p:nvGraphicFramePr>
          <p:cNvPr id="4262" name="Object 166"/>
          <p:cNvGraphicFramePr>
            <a:graphicFrameLocks noChangeAspect="1"/>
          </p:cNvGraphicFramePr>
          <p:nvPr/>
        </p:nvGraphicFramePr>
        <p:xfrm>
          <a:off x="8201025" y="990600"/>
          <a:ext cx="714375" cy="457200"/>
        </p:xfrm>
        <a:graphic>
          <a:graphicData uri="http://schemas.openxmlformats.org/presentationml/2006/ole">
            <p:oleObj spid="_x0000_s121858" name="Equation" r:id="rId9" imgW="317160" imgH="203040" progId="Equation.3">
              <p:embed/>
            </p:oleObj>
          </a:graphicData>
        </a:graphic>
      </p:graphicFrame>
      <p:sp>
        <p:nvSpPr>
          <p:cNvPr id="4263" name="Line 167"/>
          <p:cNvSpPr>
            <a:spLocks noChangeShapeType="1"/>
          </p:cNvSpPr>
          <p:nvPr/>
        </p:nvSpPr>
        <p:spPr bwMode="auto">
          <a:xfrm>
            <a:off x="4800600" y="91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6019800" y="657225"/>
            <a:ext cx="609600" cy="485775"/>
            <a:chOff x="3792" y="1086"/>
            <a:chExt cx="384" cy="306"/>
          </a:xfrm>
        </p:grpSpPr>
        <p:sp>
          <p:nvSpPr>
            <p:cNvPr id="4265" name="Rectangle 169"/>
            <p:cNvSpPr>
              <a:spLocks noChangeArrowheads="1"/>
            </p:cNvSpPr>
            <p:nvPr/>
          </p:nvSpPr>
          <p:spPr bwMode="auto">
            <a:xfrm>
              <a:off x="3792" y="1086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66" name="Object 170"/>
            <p:cNvGraphicFramePr>
              <a:graphicFrameLocks noChangeAspect="1"/>
            </p:cNvGraphicFramePr>
            <p:nvPr/>
          </p:nvGraphicFramePr>
          <p:xfrm>
            <a:off x="3888" y="1086"/>
            <a:ext cx="288" cy="306"/>
          </p:xfrm>
          <a:graphic>
            <a:graphicData uri="http://schemas.openxmlformats.org/presentationml/2006/ole">
              <p:oleObj spid="_x0000_s121867" name="Equation" r:id="rId10" imgW="203040" imgH="215640" progId="Equation.3">
                <p:embed/>
              </p:oleObj>
            </a:graphicData>
          </a:graphic>
        </p:graphicFrame>
      </p:grpSp>
      <p:grpSp>
        <p:nvGrpSpPr>
          <p:cNvPr id="14" name="Group 171"/>
          <p:cNvGrpSpPr>
            <a:grpSpLocks/>
          </p:cNvGrpSpPr>
          <p:nvPr/>
        </p:nvGrpSpPr>
        <p:grpSpPr bwMode="auto">
          <a:xfrm>
            <a:off x="3124200" y="1447800"/>
            <a:ext cx="1676400" cy="1066800"/>
            <a:chOff x="2784" y="1584"/>
            <a:chExt cx="1056" cy="672"/>
          </a:xfrm>
        </p:grpSpPr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3744" y="1584"/>
              <a:ext cx="96" cy="672"/>
              <a:chOff x="3744" y="1584"/>
              <a:chExt cx="96" cy="672"/>
            </a:xfrm>
          </p:grpSpPr>
          <p:sp>
            <p:nvSpPr>
              <p:cNvPr id="4269" name="Freeform 173"/>
              <p:cNvSpPr>
                <a:spLocks/>
              </p:cNvSpPr>
              <p:nvPr/>
            </p:nvSpPr>
            <p:spPr bwMode="auto">
              <a:xfrm>
                <a:off x="3744" y="1824"/>
                <a:ext cx="96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96" y="192"/>
                  </a:cxn>
                  <a:cxn ang="0">
                    <a:pos x="0" y="240"/>
                  </a:cxn>
                </a:cxnLst>
                <a:rect l="0" t="0" r="r" b="b"/>
                <a:pathLst>
                  <a:path w="112" h="240">
                    <a:moveTo>
                      <a:pt x="0" y="0"/>
                    </a:moveTo>
                    <a:cubicBezTo>
                      <a:pt x="40" y="8"/>
                      <a:pt x="80" y="16"/>
                      <a:pt x="96" y="48"/>
                    </a:cubicBezTo>
                    <a:cubicBezTo>
                      <a:pt x="112" y="80"/>
                      <a:pt x="112" y="160"/>
                      <a:pt x="96" y="192"/>
                    </a:cubicBezTo>
                    <a:cubicBezTo>
                      <a:pt x="80" y="224"/>
                      <a:pt x="40" y="23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70" name="Line 174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71" name="Line 175"/>
              <p:cNvSpPr>
                <a:spLocks noChangeShapeType="1"/>
              </p:cNvSpPr>
              <p:nvPr/>
            </p:nvSpPr>
            <p:spPr bwMode="auto">
              <a:xfrm flipV="1">
                <a:off x="3744" y="15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72" name="Line 176"/>
            <p:cNvSpPr>
              <a:spLocks noChangeShapeType="1"/>
            </p:cNvSpPr>
            <p:nvPr/>
          </p:nvSpPr>
          <p:spPr bwMode="auto">
            <a:xfrm>
              <a:off x="2784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77"/>
          <p:cNvGrpSpPr>
            <a:grpSpLocks/>
          </p:cNvGrpSpPr>
          <p:nvPr/>
        </p:nvGrpSpPr>
        <p:grpSpPr bwMode="auto">
          <a:xfrm>
            <a:off x="5105400" y="1219200"/>
            <a:ext cx="685800" cy="485775"/>
            <a:chOff x="3216" y="1440"/>
            <a:chExt cx="432" cy="306"/>
          </a:xfrm>
        </p:grpSpPr>
        <p:sp>
          <p:nvSpPr>
            <p:cNvPr id="4274" name="Rectangle 178"/>
            <p:cNvSpPr>
              <a:spLocks noChangeArrowheads="1"/>
            </p:cNvSpPr>
            <p:nvPr/>
          </p:nvSpPr>
          <p:spPr bwMode="auto">
            <a:xfrm>
              <a:off x="321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75" name="Object 179"/>
            <p:cNvGraphicFramePr>
              <a:graphicFrameLocks noChangeAspect="1"/>
            </p:cNvGraphicFramePr>
            <p:nvPr/>
          </p:nvGraphicFramePr>
          <p:xfrm>
            <a:off x="3312" y="1440"/>
            <a:ext cx="288" cy="306"/>
          </p:xfrm>
          <a:graphic>
            <a:graphicData uri="http://schemas.openxmlformats.org/presentationml/2006/ole">
              <p:oleObj spid="_x0000_s121866" name="Equation" r:id="rId11" imgW="203040" imgH="215640" progId="Equation.3">
                <p:embed/>
              </p:oleObj>
            </a:graphicData>
          </a:graphic>
        </p:graphicFrame>
      </p:grpSp>
      <p:grpSp>
        <p:nvGrpSpPr>
          <p:cNvPr id="17" name="Group 180"/>
          <p:cNvGrpSpPr>
            <a:grpSpLocks/>
          </p:cNvGrpSpPr>
          <p:nvPr/>
        </p:nvGrpSpPr>
        <p:grpSpPr bwMode="auto">
          <a:xfrm>
            <a:off x="2438400" y="2286000"/>
            <a:ext cx="609600" cy="485775"/>
            <a:chOff x="2016" y="2112"/>
            <a:chExt cx="384" cy="306"/>
          </a:xfrm>
        </p:grpSpPr>
        <p:sp>
          <p:nvSpPr>
            <p:cNvPr id="4277" name="Rectangle 181"/>
            <p:cNvSpPr>
              <a:spLocks noChangeArrowheads="1"/>
            </p:cNvSpPr>
            <p:nvPr/>
          </p:nvSpPr>
          <p:spPr bwMode="auto">
            <a:xfrm>
              <a:off x="2016" y="211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78" name="Object 182"/>
            <p:cNvGraphicFramePr>
              <a:graphicFrameLocks noChangeAspect="1"/>
            </p:cNvGraphicFramePr>
            <p:nvPr/>
          </p:nvGraphicFramePr>
          <p:xfrm>
            <a:off x="2082" y="2112"/>
            <a:ext cx="288" cy="306"/>
          </p:xfrm>
          <a:graphic>
            <a:graphicData uri="http://schemas.openxmlformats.org/presentationml/2006/ole">
              <p:oleObj spid="_x0000_s121865" name="Equation" r:id="rId12" imgW="203040" imgH="215640" progId="Equation.3">
                <p:embed/>
              </p:oleObj>
            </a:graphicData>
          </a:graphic>
        </p:graphicFrame>
      </p:grpSp>
      <p:graphicFrame>
        <p:nvGraphicFramePr>
          <p:cNvPr id="4279" name="Object 183"/>
          <p:cNvGraphicFramePr>
            <a:graphicFrameLocks noChangeAspect="1"/>
          </p:cNvGraphicFramePr>
          <p:nvPr/>
        </p:nvGraphicFramePr>
        <p:xfrm>
          <a:off x="6172200" y="1219200"/>
          <a:ext cx="211138" cy="228600"/>
        </p:xfrm>
        <a:graphic>
          <a:graphicData uri="http://schemas.openxmlformats.org/presentationml/2006/ole">
            <p:oleObj spid="_x0000_s121859" name="Equation" r:id="rId13" imgW="152280" imgH="164880" progId="Equation.3">
              <p:embed/>
            </p:oleObj>
          </a:graphicData>
        </a:graphic>
      </p:graphicFrame>
      <p:graphicFrame>
        <p:nvGraphicFramePr>
          <p:cNvPr id="4280" name="Object 184"/>
          <p:cNvGraphicFramePr>
            <a:graphicFrameLocks noChangeAspect="1"/>
          </p:cNvGraphicFramePr>
          <p:nvPr/>
        </p:nvGraphicFramePr>
        <p:xfrm>
          <a:off x="4495800" y="1219200"/>
          <a:ext cx="211138" cy="228600"/>
        </p:xfrm>
        <a:graphic>
          <a:graphicData uri="http://schemas.openxmlformats.org/presentationml/2006/ole">
            <p:oleObj spid="_x0000_s121860" name="Equation" r:id="rId14" imgW="152280" imgH="164880" progId="Equation.3">
              <p:embed/>
            </p:oleObj>
          </a:graphicData>
        </a:graphic>
      </p:graphicFrame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6629400" y="1219200"/>
            <a:ext cx="685800" cy="514350"/>
            <a:chOff x="4176" y="1440"/>
            <a:chExt cx="432" cy="324"/>
          </a:xfrm>
        </p:grpSpPr>
        <p:sp>
          <p:nvSpPr>
            <p:cNvPr id="4282" name="Rectangle 186"/>
            <p:cNvSpPr>
              <a:spLocks noChangeArrowheads="1"/>
            </p:cNvSpPr>
            <p:nvPr/>
          </p:nvSpPr>
          <p:spPr bwMode="auto">
            <a:xfrm>
              <a:off x="41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83" name="Object 187"/>
            <p:cNvGraphicFramePr>
              <a:graphicFrameLocks noChangeAspect="1"/>
            </p:cNvGraphicFramePr>
            <p:nvPr/>
          </p:nvGraphicFramePr>
          <p:xfrm>
            <a:off x="4290" y="1440"/>
            <a:ext cx="270" cy="324"/>
          </p:xfrm>
          <a:graphic>
            <a:graphicData uri="http://schemas.openxmlformats.org/presentationml/2006/ole">
              <p:oleObj spid="_x0000_s121864" name="Equation" r:id="rId15" imgW="190440" imgH="228600" progId="Equation.3">
                <p:embed/>
              </p:oleObj>
            </a:graphicData>
          </a:graphic>
        </p:graphicFrame>
      </p:grpSp>
      <p:grpSp>
        <p:nvGrpSpPr>
          <p:cNvPr id="19" name="Group 188"/>
          <p:cNvGrpSpPr>
            <a:grpSpLocks/>
          </p:cNvGrpSpPr>
          <p:nvPr/>
        </p:nvGrpSpPr>
        <p:grpSpPr bwMode="auto">
          <a:xfrm>
            <a:off x="3352800" y="2286000"/>
            <a:ext cx="609600" cy="485775"/>
            <a:chOff x="2112" y="2112"/>
            <a:chExt cx="384" cy="3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285" name="Rectangle 189"/>
            <p:cNvSpPr>
              <a:spLocks noChangeArrowheads="1"/>
            </p:cNvSpPr>
            <p:nvPr/>
          </p:nvSpPr>
          <p:spPr bwMode="auto">
            <a:xfrm>
              <a:off x="2112" y="2112"/>
              <a:ext cx="38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86" name="Object 190"/>
            <p:cNvGraphicFramePr>
              <a:graphicFrameLocks noChangeAspect="1"/>
            </p:cNvGraphicFramePr>
            <p:nvPr/>
          </p:nvGraphicFramePr>
          <p:xfrm>
            <a:off x="2178" y="2112"/>
            <a:ext cx="288" cy="306"/>
          </p:xfrm>
          <a:graphic>
            <a:graphicData uri="http://schemas.openxmlformats.org/presentationml/2006/ole">
              <p:oleObj spid="_x0000_s121863" name="Equation" r:id="rId16" imgW="203040" imgH="215640" progId="Equation.3">
                <p:embed/>
              </p:oleObj>
            </a:graphicData>
          </a:graphic>
        </p:graphicFrame>
      </p:grpSp>
      <p:graphicFrame>
        <p:nvGraphicFramePr>
          <p:cNvPr id="4287" name="Object 191"/>
          <p:cNvGraphicFramePr>
            <a:graphicFrameLocks noChangeAspect="1"/>
          </p:cNvGraphicFramePr>
          <p:nvPr/>
        </p:nvGraphicFramePr>
        <p:xfrm>
          <a:off x="76200" y="990600"/>
          <a:ext cx="714375" cy="457200"/>
        </p:xfrm>
        <a:graphic>
          <a:graphicData uri="http://schemas.openxmlformats.org/presentationml/2006/ole">
            <p:oleObj spid="_x0000_s121861" name="Equation" r:id="rId17" imgW="317160" imgH="203040" progId="Equation.3">
              <p:embed/>
            </p:oleObj>
          </a:graphicData>
        </a:graphic>
      </p:graphicFrame>
      <p:grpSp>
        <p:nvGrpSpPr>
          <p:cNvPr id="20" name="Group 192"/>
          <p:cNvGrpSpPr>
            <a:grpSpLocks/>
          </p:cNvGrpSpPr>
          <p:nvPr/>
        </p:nvGrpSpPr>
        <p:grpSpPr bwMode="auto">
          <a:xfrm>
            <a:off x="4343400" y="161925"/>
            <a:ext cx="3886200" cy="1743075"/>
            <a:chOff x="2736" y="774"/>
            <a:chExt cx="2448" cy="1098"/>
          </a:xfrm>
        </p:grpSpPr>
        <p:sp>
          <p:nvSpPr>
            <p:cNvPr id="4289" name="Oval 193"/>
            <p:cNvSpPr>
              <a:spLocks noChangeArrowheads="1"/>
            </p:cNvSpPr>
            <p:nvPr/>
          </p:nvSpPr>
          <p:spPr bwMode="auto">
            <a:xfrm>
              <a:off x="2736" y="1056"/>
              <a:ext cx="2448" cy="816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90" name="Object 194"/>
            <p:cNvGraphicFramePr>
              <a:graphicFrameLocks noChangeAspect="1"/>
            </p:cNvGraphicFramePr>
            <p:nvPr/>
          </p:nvGraphicFramePr>
          <p:xfrm>
            <a:off x="4566" y="774"/>
            <a:ext cx="180" cy="234"/>
          </p:xfrm>
          <a:graphic>
            <a:graphicData uri="http://schemas.openxmlformats.org/presentationml/2006/ole">
              <p:oleObj spid="_x0000_s121862" name="Equation" r:id="rId18" imgW="126720" imgH="164880" progId="Equation.3">
                <p:embed/>
              </p:oleObj>
            </a:graphicData>
          </a:graphic>
        </p:graphicFrame>
      </p:grpSp>
      <p:sp>
        <p:nvSpPr>
          <p:cNvPr id="4291" name="Line 195"/>
          <p:cNvSpPr>
            <a:spLocks noChangeShapeType="1"/>
          </p:cNvSpPr>
          <p:nvPr/>
        </p:nvSpPr>
        <p:spPr bwMode="auto">
          <a:xfrm>
            <a:off x="46482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92" name="Line 196"/>
          <p:cNvSpPr>
            <a:spLocks noChangeShapeType="1"/>
          </p:cNvSpPr>
          <p:nvPr/>
        </p:nvSpPr>
        <p:spPr bwMode="auto">
          <a:xfrm flipV="1">
            <a:off x="6324600" y="1447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6248400" y="2438400"/>
            <a:ext cx="228600" cy="228600"/>
            <a:chOff x="4080" y="2112"/>
            <a:chExt cx="144" cy="144"/>
          </a:xfrm>
        </p:grpSpPr>
        <p:sp>
          <p:nvSpPr>
            <p:cNvPr id="4294" name="Line 198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295" name="Line 199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17" name="Text Box 221"/>
          <p:cNvSpPr txBox="1">
            <a:spLocks noChangeArrowheads="1"/>
          </p:cNvSpPr>
          <p:nvPr/>
        </p:nvSpPr>
        <p:spPr bwMode="auto">
          <a:xfrm>
            <a:off x="539750" y="321151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Solution:</a:t>
            </a:r>
          </a:p>
        </p:txBody>
      </p:sp>
    </p:spTree>
  </p:cSld>
  <p:clrMapOvr>
    <a:masterClrMapping/>
  </p:clrMapOvr>
  <p:transition advTm="356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4"/>
          <p:cNvGrpSpPr>
            <a:grpSpLocks/>
          </p:cNvGrpSpPr>
          <p:nvPr/>
        </p:nvGrpSpPr>
        <p:grpSpPr bwMode="auto">
          <a:xfrm>
            <a:off x="395288" y="3141663"/>
            <a:ext cx="6856412" cy="514350"/>
            <a:chOff x="249" y="1979"/>
            <a:chExt cx="4319" cy="324"/>
          </a:xfrm>
        </p:grpSpPr>
        <p:sp>
          <p:nvSpPr>
            <p:cNvPr id="5204" name="Text Box 84"/>
            <p:cNvSpPr txBox="1">
              <a:spLocks noChangeArrowheads="1"/>
            </p:cNvSpPr>
            <p:nvPr/>
          </p:nvSpPr>
          <p:spPr bwMode="auto">
            <a:xfrm>
              <a:off x="249" y="1979"/>
              <a:ext cx="3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3.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B behind block</a:t>
              </a:r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3560" y="1979"/>
              <a:ext cx="1008" cy="324"/>
              <a:chOff x="2064" y="3351"/>
              <a:chExt cx="1008" cy="324"/>
            </a:xfrm>
          </p:grpSpPr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100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13" name="Object 2069"/>
              <p:cNvGraphicFramePr>
                <a:graphicFrameLocks noChangeAspect="1"/>
              </p:cNvGraphicFramePr>
              <p:nvPr/>
            </p:nvGraphicFramePr>
            <p:xfrm>
              <a:off x="2160" y="3351"/>
              <a:ext cx="783" cy="324"/>
            </p:xfrm>
            <a:graphic>
              <a:graphicData uri="http://schemas.openxmlformats.org/presentationml/2006/ole">
                <p:oleObj spid="_x0000_s122903" name="Equation" r:id="rId3" imgW="647640" imgH="228600" progId="Equation.3">
                  <p:embed/>
                </p:oleObj>
              </a:graphicData>
            </a:graphic>
          </p:graphicFrame>
        </p:grpSp>
      </p:grp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9600" y="10350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1295400" y="106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362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505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7315200" y="106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4343400" y="114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8458200" y="106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V="1">
            <a:off x="2209800" y="118745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18288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66800" y="762000"/>
            <a:ext cx="152400" cy="152400"/>
            <a:chOff x="1344" y="1660"/>
            <a:chExt cx="96" cy="96"/>
          </a:xfrm>
        </p:grpSpPr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5141" name="Picture 21" descr="untit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914400"/>
            <a:ext cx="304800" cy="304800"/>
          </a:xfrm>
          <a:prstGeom prst="rect">
            <a:avLst/>
          </a:prstGeom>
          <a:noFill/>
        </p:spPr>
      </p:pic>
      <p:pic>
        <p:nvPicPr>
          <p:cNvPr id="5142" name="Picture 22" descr="untit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914400"/>
            <a:ext cx="304800" cy="304800"/>
          </a:xfrm>
          <a:prstGeom prst="rect">
            <a:avLst/>
          </a:prstGeom>
          <a:noFill/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752600" y="762000"/>
            <a:ext cx="152400" cy="152400"/>
            <a:chOff x="1344" y="1660"/>
            <a:chExt cx="96" cy="96"/>
          </a:xfrm>
        </p:grpSpPr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10668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1447800" y="2667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V="1">
            <a:off x="1447800" y="1143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2209800" y="2133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5151" name="Picture 31" descr="untit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914400"/>
            <a:ext cx="304800" cy="304800"/>
          </a:xfrm>
          <a:prstGeom prst="rect">
            <a:avLst/>
          </a:prstGeom>
          <a:noFill/>
        </p:spPr>
      </p:pic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419600" y="106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038600" y="762000"/>
            <a:ext cx="152400" cy="152400"/>
            <a:chOff x="1344" y="1660"/>
            <a:chExt cx="96" cy="96"/>
          </a:xfrm>
        </p:grpSpPr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41148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048000" y="838200"/>
            <a:ext cx="685800" cy="485775"/>
            <a:chOff x="1776" y="1440"/>
            <a:chExt cx="432" cy="306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12" name="Object 2068"/>
            <p:cNvGraphicFramePr>
              <a:graphicFrameLocks noChangeAspect="1"/>
            </p:cNvGraphicFramePr>
            <p:nvPr/>
          </p:nvGraphicFramePr>
          <p:xfrm>
            <a:off x="1872" y="1440"/>
            <a:ext cx="252" cy="306"/>
          </p:xfrm>
          <a:graphic>
            <a:graphicData uri="http://schemas.openxmlformats.org/presentationml/2006/ole">
              <p:oleObj spid="_x0000_s122902" name="Equation" r:id="rId5" imgW="177480" imgH="215640" progId="Equation.3">
                <p:embed/>
              </p:oleObj>
            </a:graphicData>
          </a:graphic>
        </p:graphicFrame>
      </p:grpSp>
      <p:graphicFrame>
        <p:nvGraphicFramePr>
          <p:cNvPr id="33792" name="Object 2048"/>
          <p:cNvGraphicFramePr>
            <a:graphicFrameLocks noChangeAspect="1"/>
          </p:cNvGraphicFramePr>
          <p:nvPr/>
        </p:nvGraphicFramePr>
        <p:xfrm>
          <a:off x="4572000" y="762000"/>
          <a:ext cx="211138" cy="228600"/>
        </p:xfrm>
        <a:graphic>
          <a:graphicData uri="http://schemas.openxmlformats.org/presentationml/2006/ole">
            <p:oleObj spid="_x0000_s122882" name="Equation" r:id="rId6" imgW="152280" imgH="164880" progId="Equation.3">
              <p:embed/>
            </p:oleObj>
          </a:graphicData>
        </a:graphic>
      </p:graphicFrame>
      <p:graphicFrame>
        <p:nvGraphicFramePr>
          <p:cNvPr id="33793" name="Object 2049"/>
          <p:cNvGraphicFramePr>
            <a:graphicFrameLocks noChangeAspect="1"/>
          </p:cNvGraphicFramePr>
          <p:nvPr/>
        </p:nvGraphicFramePr>
        <p:xfrm>
          <a:off x="304800" y="533400"/>
          <a:ext cx="714375" cy="457200"/>
        </p:xfrm>
        <a:graphic>
          <a:graphicData uri="http://schemas.openxmlformats.org/presentationml/2006/ole">
            <p:oleObj spid="_x0000_s122883" name="Equation" r:id="rId7" imgW="317160" imgH="203040" progId="Equation.3">
              <p:embed/>
            </p:oleObj>
          </a:graphicData>
        </a:graphic>
      </p:graphicFrame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2209800" y="1066800"/>
            <a:ext cx="2438400" cy="1066800"/>
            <a:chOff x="1392" y="672"/>
            <a:chExt cx="1920" cy="672"/>
          </a:xfrm>
        </p:grpSpPr>
        <p:sp>
          <p:nvSpPr>
            <p:cNvPr id="5251" name="Line 131"/>
            <p:cNvSpPr>
              <a:spLocks noChangeShapeType="1"/>
            </p:cNvSpPr>
            <p:nvPr/>
          </p:nvSpPr>
          <p:spPr bwMode="auto">
            <a:xfrm>
              <a:off x="33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252" name="Line 132"/>
            <p:cNvSpPr>
              <a:spLocks noChangeShapeType="1"/>
            </p:cNvSpPr>
            <p:nvPr/>
          </p:nvSpPr>
          <p:spPr bwMode="auto">
            <a:xfrm flipV="1">
              <a:off x="3312" y="6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253" name="Line 133"/>
            <p:cNvSpPr>
              <a:spLocks noChangeShapeType="1"/>
            </p:cNvSpPr>
            <p:nvPr/>
          </p:nvSpPr>
          <p:spPr bwMode="auto">
            <a:xfrm>
              <a:off x="1392" y="13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218"/>
          <p:cNvGrpSpPr>
            <a:grpSpLocks/>
          </p:cNvGrpSpPr>
          <p:nvPr/>
        </p:nvGrpSpPr>
        <p:grpSpPr bwMode="auto">
          <a:xfrm>
            <a:off x="2667000" y="1905000"/>
            <a:ext cx="1143000" cy="533400"/>
            <a:chOff x="1680" y="1200"/>
            <a:chExt cx="720" cy="3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60" name="Rectangle 140"/>
            <p:cNvSpPr>
              <a:spLocks noChangeArrowheads="1"/>
            </p:cNvSpPr>
            <p:nvPr/>
          </p:nvSpPr>
          <p:spPr bwMode="auto">
            <a:xfrm>
              <a:off x="1680" y="1200"/>
              <a:ext cx="720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11" name="Object 2067"/>
            <p:cNvGraphicFramePr>
              <a:graphicFrameLocks noChangeAspect="1"/>
            </p:cNvGraphicFramePr>
            <p:nvPr/>
          </p:nvGraphicFramePr>
          <p:xfrm>
            <a:off x="1782" y="1200"/>
            <a:ext cx="522" cy="306"/>
          </p:xfrm>
          <a:graphic>
            <a:graphicData uri="http://schemas.openxmlformats.org/presentationml/2006/ole">
              <p:oleObj spid="_x0000_s122901" name="Equation" r:id="rId8" imgW="368280" imgH="215640" progId="Equation.3">
                <p:embed/>
              </p:oleObj>
            </a:graphicData>
          </a:graphic>
        </p:graphicFrame>
      </p:grpSp>
      <p:sp>
        <p:nvSpPr>
          <p:cNvPr id="5266" name="Line 146"/>
          <p:cNvSpPr>
            <a:spLocks noChangeShapeType="1"/>
          </p:cNvSpPr>
          <p:nvPr/>
        </p:nvSpPr>
        <p:spPr bwMode="auto">
          <a:xfrm>
            <a:off x="4343400" y="1981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0" name="Group 147"/>
          <p:cNvGrpSpPr>
            <a:grpSpLocks/>
          </p:cNvGrpSpPr>
          <p:nvPr/>
        </p:nvGrpSpPr>
        <p:grpSpPr bwMode="auto">
          <a:xfrm>
            <a:off x="6324600" y="1800225"/>
            <a:ext cx="685800" cy="409575"/>
            <a:chOff x="4176" y="1806"/>
            <a:chExt cx="432" cy="306"/>
          </a:xfrm>
        </p:grpSpPr>
        <p:sp>
          <p:nvSpPr>
            <p:cNvPr id="5268" name="Rectangle 148"/>
            <p:cNvSpPr>
              <a:spLocks noChangeArrowheads="1"/>
            </p:cNvSpPr>
            <p:nvPr/>
          </p:nvSpPr>
          <p:spPr bwMode="auto">
            <a:xfrm>
              <a:off x="4176" y="1806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10" name="Object 2066"/>
            <p:cNvGraphicFramePr>
              <a:graphicFrameLocks noChangeAspect="1"/>
            </p:cNvGraphicFramePr>
            <p:nvPr/>
          </p:nvGraphicFramePr>
          <p:xfrm>
            <a:off x="4236" y="1806"/>
            <a:ext cx="324" cy="306"/>
          </p:xfrm>
          <a:graphic>
            <a:graphicData uri="http://schemas.openxmlformats.org/presentationml/2006/ole">
              <p:oleObj spid="_x0000_s122900" name="Equation" r:id="rId9" imgW="228600" imgH="215640" progId="Equation.3">
                <p:embed/>
              </p:oleObj>
            </a:graphicData>
          </a:graphic>
        </p:graphicFrame>
      </p:grpSp>
      <p:graphicFrame>
        <p:nvGraphicFramePr>
          <p:cNvPr id="33794" name="Object 2050"/>
          <p:cNvGraphicFramePr>
            <a:graphicFrameLocks noChangeAspect="1"/>
          </p:cNvGraphicFramePr>
          <p:nvPr/>
        </p:nvGraphicFramePr>
        <p:xfrm>
          <a:off x="8353425" y="609600"/>
          <a:ext cx="714375" cy="457200"/>
        </p:xfrm>
        <a:graphic>
          <a:graphicData uri="http://schemas.openxmlformats.org/presentationml/2006/ole">
            <p:oleObj spid="_x0000_s122884" name="Equation" r:id="rId10" imgW="317160" imgH="203040" progId="Equation.3">
              <p:embed/>
            </p:oleObj>
          </a:graphicData>
        </a:graphic>
      </p:graphicFrame>
      <p:grpSp>
        <p:nvGrpSpPr>
          <p:cNvPr id="11" name="Group 195"/>
          <p:cNvGrpSpPr>
            <a:grpSpLocks/>
          </p:cNvGrpSpPr>
          <p:nvPr/>
        </p:nvGrpSpPr>
        <p:grpSpPr bwMode="auto">
          <a:xfrm>
            <a:off x="5105400" y="4572000"/>
            <a:ext cx="3048000" cy="1066800"/>
            <a:chOff x="1392" y="672"/>
            <a:chExt cx="1920" cy="672"/>
          </a:xfrm>
        </p:grpSpPr>
        <p:sp>
          <p:nvSpPr>
            <p:cNvPr id="5316" name="Line 196"/>
            <p:cNvSpPr>
              <a:spLocks noChangeShapeType="1"/>
            </p:cNvSpPr>
            <p:nvPr/>
          </p:nvSpPr>
          <p:spPr bwMode="auto">
            <a:xfrm>
              <a:off x="33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17" name="Line 197"/>
            <p:cNvSpPr>
              <a:spLocks noChangeShapeType="1"/>
            </p:cNvSpPr>
            <p:nvPr/>
          </p:nvSpPr>
          <p:spPr bwMode="auto">
            <a:xfrm flipV="1">
              <a:off x="3312" y="6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18" name="Line 198"/>
            <p:cNvSpPr>
              <a:spLocks noChangeShapeType="1"/>
            </p:cNvSpPr>
            <p:nvPr/>
          </p:nvSpPr>
          <p:spPr bwMode="auto">
            <a:xfrm>
              <a:off x="1392" y="13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275"/>
          <p:cNvGrpSpPr>
            <a:grpSpLocks/>
          </p:cNvGrpSpPr>
          <p:nvPr/>
        </p:nvGrpSpPr>
        <p:grpSpPr bwMode="auto">
          <a:xfrm>
            <a:off x="5638800" y="5410200"/>
            <a:ext cx="1828800" cy="514350"/>
            <a:chOff x="3552" y="3408"/>
            <a:chExt cx="1152" cy="32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30" name="Rectangle 210"/>
            <p:cNvSpPr>
              <a:spLocks noChangeArrowheads="1"/>
            </p:cNvSpPr>
            <p:nvPr/>
          </p:nvSpPr>
          <p:spPr bwMode="auto">
            <a:xfrm>
              <a:off x="3552" y="3417"/>
              <a:ext cx="1152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09" name="Object 2065"/>
            <p:cNvGraphicFramePr>
              <a:graphicFrameLocks noChangeAspect="1"/>
            </p:cNvGraphicFramePr>
            <p:nvPr/>
          </p:nvGraphicFramePr>
          <p:xfrm>
            <a:off x="3600" y="3408"/>
            <a:ext cx="1075" cy="324"/>
          </p:xfrm>
          <a:graphic>
            <a:graphicData uri="http://schemas.openxmlformats.org/presentationml/2006/ole">
              <p:oleObj spid="_x0000_s122899" name="Equation" r:id="rId11" imgW="888840" imgH="228600" progId="Equation.3">
                <p:embed/>
              </p:oleObj>
            </a:graphicData>
          </a:graphic>
        </p:graphicFrame>
      </p:grpSp>
      <p:grpSp>
        <p:nvGrpSpPr>
          <p:cNvPr id="13" name="Group 216"/>
          <p:cNvGrpSpPr>
            <a:grpSpLocks/>
          </p:cNvGrpSpPr>
          <p:nvPr/>
        </p:nvGrpSpPr>
        <p:grpSpPr bwMode="auto">
          <a:xfrm>
            <a:off x="3810000" y="3657600"/>
            <a:ext cx="4495800" cy="1752600"/>
            <a:chOff x="2400" y="2304"/>
            <a:chExt cx="2832" cy="1104"/>
          </a:xfrm>
        </p:grpSpPr>
        <p:sp>
          <p:nvSpPr>
            <p:cNvPr id="5333" name="Oval 213"/>
            <p:cNvSpPr>
              <a:spLocks noChangeArrowheads="1"/>
            </p:cNvSpPr>
            <p:nvPr/>
          </p:nvSpPr>
          <p:spPr bwMode="auto">
            <a:xfrm>
              <a:off x="2400" y="2544"/>
              <a:ext cx="2832" cy="864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08" name="Object 2064"/>
            <p:cNvGraphicFramePr>
              <a:graphicFrameLocks noChangeAspect="1"/>
            </p:cNvGraphicFramePr>
            <p:nvPr/>
          </p:nvGraphicFramePr>
          <p:xfrm>
            <a:off x="4593" y="2304"/>
            <a:ext cx="234" cy="234"/>
          </p:xfrm>
          <a:graphic>
            <a:graphicData uri="http://schemas.openxmlformats.org/presentationml/2006/ole">
              <p:oleObj spid="_x0000_s122898" name="Equation" r:id="rId12" imgW="164880" imgH="164880" progId="Equation.3">
                <p:embed/>
              </p:oleObj>
            </a:graphicData>
          </a:graphic>
        </p:graphicFrame>
      </p:grpSp>
      <p:grpSp>
        <p:nvGrpSpPr>
          <p:cNvPr id="14" name="Group 276"/>
          <p:cNvGrpSpPr>
            <a:grpSpLocks/>
          </p:cNvGrpSpPr>
          <p:nvPr/>
        </p:nvGrpSpPr>
        <p:grpSpPr bwMode="auto">
          <a:xfrm>
            <a:off x="5029200" y="4876800"/>
            <a:ext cx="228600" cy="228600"/>
            <a:chOff x="4080" y="2112"/>
            <a:chExt cx="144" cy="144"/>
          </a:xfrm>
        </p:grpSpPr>
        <p:sp>
          <p:nvSpPr>
            <p:cNvPr id="5397" name="Line 277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98" name="Line 278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" name="Group 326"/>
          <p:cNvGrpSpPr>
            <a:grpSpLocks/>
          </p:cNvGrpSpPr>
          <p:nvPr/>
        </p:nvGrpSpPr>
        <p:grpSpPr bwMode="auto">
          <a:xfrm>
            <a:off x="228600" y="4038600"/>
            <a:ext cx="8791575" cy="2133600"/>
            <a:chOff x="144" y="2544"/>
            <a:chExt cx="5538" cy="1344"/>
          </a:xfrm>
        </p:grpSpPr>
        <p:sp>
          <p:nvSpPr>
            <p:cNvPr id="5400" name="Line 280"/>
            <p:cNvSpPr>
              <a:spLocks noChangeShapeType="1"/>
            </p:cNvSpPr>
            <p:nvPr/>
          </p:nvSpPr>
          <p:spPr bwMode="auto">
            <a:xfrm>
              <a:off x="354" y="28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1" name="Line 281"/>
            <p:cNvSpPr>
              <a:spLocks noChangeShapeType="1"/>
            </p:cNvSpPr>
            <p:nvPr/>
          </p:nvSpPr>
          <p:spPr bwMode="auto">
            <a:xfrm flipV="1">
              <a:off x="786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2" name="Line 282"/>
            <p:cNvSpPr>
              <a:spLocks noChangeShapeType="1"/>
            </p:cNvSpPr>
            <p:nvPr/>
          </p:nvSpPr>
          <p:spPr bwMode="auto">
            <a:xfrm>
              <a:off x="145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3" name="Line 283"/>
            <p:cNvSpPr>
              <a:spLocks noChangeShapeType="1"/>
            </p:cNvSpPr>
            <p:nvPr/>
          </p:nvSpPr>
          <p:spPr bwMode="auto">
            <a:xfrm>
              <a:off x="217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4" name="Line 284"/>
            <p:cNvSpPr>
              <a:spLocks noChangeShapeType="1"/>
            </p:cNvSpPr>
            <p:nvPr/>
          </p:nvSpPr>
          <p:spPr bwMode="auto">
            <a:xfrm flipV="1">
              <a:off x="4512" y="288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5" name="Line 285"/>
            <p:cNvSpPr>
              <a:spLocks noChangeShapeType="1"/>
            </p:cNvSpPr>
            <p:nvPr/>
          </p:nvSpPr>
          <p:spPr bwMode="auto">
            <a:xfrm flipV="1">
              <a:off x="270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6" name="Line 286"/>
            <p:cNvSpPr>
              <a:spLocks noChangeShapeType="1"/>
            </p:cNvSpPr>
            <p:nvPr/>
          </p:nvSpPr>
          <p:spPr bwMode="auto">
            <a:xfrm>
              <a:off x="5136" y="288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7" name="Line 287"/>
            <p:cNvSpPr>
              <a:spLocks noChangeShapeType="1"/>
            </p:cNvSpPr>
            <p:nvPr/>
          </p:nvSpPr>
          <p:spPr bwMode="auto">
            <a:xfrm flipV="1">
              <a:off x="1362" y="2956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8" name="Line 288"/>
            <p:cNvSpPr>
              <a:spLocks noChangeShapeType="1"/>
            </p:cNvSpPr>
            <p:nvPr/>
          </p:nvSpPr>
          <p:spPr bwMode="auto">
            <a:xfrm>
              <a:off x="112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6" name="Group 289"/>
            <p:cNvGrpSpPr>
              <a:grpSpLocks/>
            </p:cNvGrpSpPr>
            <p:nvPr/>
          </p:nvGrpSpPr>
          <p:grpSpPr bwMode="auto">
            <a:xfrm>
              <a:off x="642" y="2688"/>
              <a:ext cx="96" cy="96"/>
              <a:chOff x="1344" y="1660"/>
              <a:chExt cx="96" cy="96"/>
            </a:xfrm>
          </p:grpSpPr>
          <p:sp>
            <p:nvSpPr>
              <p:cNvPr id="5410" name="Line 29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11" name="Line 29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5412" name="Picture 292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6" y="2784"/>
              <a:ext cx="192" cy="192"/>
            </a:xfrm>
            <a:prstGeom prst="rect">
              <a:avLst/>
            </a:prstGeom>
            <a:noFill/>
          </p:spPr>
        </p:pic>
        <p:pic>
          <p:nvPicPr>
            <p:cNvPr id="5413" name="Picture 293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" y="2784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17" name="Group 294"/>
            <p:cNvGrpSpPr>
              <a:grpSpLocks/>
            </p:cNvGrpSpPr>
            <p:nvPr/>
          </p:nvGrpSpPr>
          <p:grpSpPr bwMode="auto">
            <a:xfrm>
              <a:off x="1074" y="2688"/>
              <a:ext cx="96" cy="96"/>
              <a:chOff x="1344" y="1660"/>
              <a:chExt cx="96" cy="96"/>
            </a:xfrm>
          </p:grpSpPr>
          <p:sp>
            <p:nvSpPr>
              <p:cNvPr id="5415" name="Line 295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16" name="Line 296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417" name="Line 297"/>
            <p:cNvSpPr>
              <a:spLocks noChangeShapeType="1"/>
            </p:cNvSpPr>
            <p:nvPr/>
          </p:nvSpPr>
          <p:spPr bwMode="auto">
            <a:xfrm>
              <a:off x="64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18" name="Line 298"/>
            <p:cNvSpPr>
              <a:spLocks noChangeShapeType="1"/>
            </p:cNvSpPr>
            <p:nvPr/>
          </p:nvSpPr>
          <p:spPr bwMode="auto">
            <a:xfrm flipH="1">
              <a:off x="882" y="388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19" name="Line 299"/>
            <p:cNvSpPr>
              <a:spLocks noChangeShapeType="1"/>
            </p:cNvSpPr>
            <p:nvPr/>
          </p:nvSpPr>
          <p:spPr bwMode="auto">
            <a:xfrm flipV="1">
              <a:off x="882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20" name="Line 300"/>
            <p:cNvSpPr>
              <a:spLocks noChangeShapeType="1"/>
            </p:cNvSpPr>
            <p:nvPr/>
          </p:nvSpPr>
          <p:spPr bwMode="auto">
            <a:xfrm>
              <a:off x="1362" y="3552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5421" name="Picture 301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0" y="2784"/>
              <a:ext cx="192" cy="192"/>
            </a:xfrm>
            <a:prstGeom prst="rect">
              <a:avLst/>
            </a:prstGeom>
            <a:noFill/>
          </p:spPr>
        </p:pic>
        <p:sp>
          <p:nvSpPr>
            <p:cNvPr id="5422" name="Line 302"/>
            <p:cNvSpPr>
              <a:spLocks noChangeShapeType="1"/>
            </p:cNvSpPr>
            <p:nvPr/>
          </p:nvSpPr>
          <p:spPr bwMode="auto">
            <a:xfrm>
              <a:off x="2784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8" name="Group 303"/>
            <p:cNvGrpSpPr>
              <a:grpSpLocks/>
            </p:cNvGrpSpPr>
            <p:nvPr/>
          </p:nvGrpSpPr>
          <p:grpSpPr bwMode="auto">
            <a:xfrm>
              <a:off x="2514" y="2688"/>
              <a:ext cx="96" cy="96"/>
              <a:chOff x="1344" y="1660"/>
              <a:chExt cx="96" cy="96"/>
            </a:xfrm>
          </p:grpSpPr>
          <p:sp>
            <p:nvSpPr>
              <p:cNvPr id="5424" name="Line 30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25" name="Line 30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426" name="Line 306"/>
            <p:cNvSpPr>
              <a:spLocks noChangeShapeType="1"/>
            </p:cNvSpPr>
            <p:nvPr/>
          </p:nvSpPr>
          <p:spPr bwMode="auto">
            <a:xfrm>
              <a:off x="256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9" name="Group 307"/>
            <p:cNvGrpSpPr>
              <a:grpSpLocks/>
            </p:cNvGrpSpPr>
            <p:nvPr/>
          </p:nvGrpSpPr>
          <p:grpSpPr bwMode="auto">
            <a:xfrm>
              <a:off x="1872" y="2736"/>
              <a:ext cx="432" cy="306"/>
              <a:chOff x="1776" y="1440"/>
              <a:chExt cx="432" cy="306"/>
            </a:xfrm>
          </p:grpSpPr>
          <p:sp>
            <p:nvSpPr>
              <p:cNvPr id="5428" name="Rectangle 308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7" name="Object 2063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p:oleObj spid="_x0000_s122897" name="Equation" r:id="rId13" imgW="177480" imgH="215640" progId="Equation.3">
                  <p:embed/>
                </p:oleObj>
              </a:graphicData>
            </a:graphic>
          </p:graphicFrame>
        </p:grpSp>
        <p:graphicFrame>
          <p:nvGraphicFramePr>
            <p:cNvPr id="33800" name="Object 2056"/>
            <p:cNvGraphicFramePr>
              <a:graphicFrameLocks noChangeAspect="1"/>
            </p:cNvGraphicFramePr>
            <p:nvPr/>
          </p:nvGraphicFramePr>
          <p:xfrm>
            <a:off x="3149" y="2688"/>
            <a:ext cx="133" cy="144"/>
          </p:xfrm>
          <a:graphic>
            <a:graphicData uri="http://schemas.openxmlformats.org/presentationml/2006/ole">
              <p:oleObj spid="_x0000_s122890" name="Equation" r:id="rId14" imgW="152280" imgH="164880" progId="Equation.3">
                <p:embed/>
              </p:oleObj>
            </a:graphicData>
          </a:graphic>
        </p:graphicFrame>
        <p:graphicFrame>
          <p:nvGraphicFramePr>
            <p:cNvPr id="33801" name="Object 2057"/>
            <p:cNvGraphicFramePr>
              <a:graphicFrameLocks noChangeAspect="1"/>
            </p:cNvGraphicFramePr>
            <p:nvPr/>
          </p:nvGraphicFramePr>
          <p:xfrm>
            <a:off x="144" y="2544"/>
            <a:ext cx="450" cy="288"/>
          </p:xfrm>
          <a:graphic>
            <a:graphicData uri="http://schemas.openxmlformats.org/presentationml/2006/ole">
              <p:oleObj spid="_x0000_s122891" name="Equation" r:id="rId15" imgW="317160" imgH="203040" progId="Equation.3">
                <p:embed/>
              </p:oleObj>
            </a:graphicData>
          </a:graphic>
        </p:graphicFrame>
        <p:graphicFrame>
          <p:nvGraphicFramePr>
            <p:cNvPr id="33802" name="Object 2058"/>
            <p:cNvGraphicFramePr>
              <a:graphicFrameLocks noChangeAspect="1"/>
            </p:cNvGraphicFramePr>
            <p:nvPr/>
          </p:nvGraphicFramePr>
          <p:xfrm>
            <a:off x="5058" y="2688"/>
            <a:ext cx="133" cy="155"/>
          </p:xfrm>
          <a:graphic>
            <a:graphicData uri="http://schemas.openxmlformats.org/presentationml/2006/ole">
              <p:oleObj spid="_x0000_s122892" name="Equation" r:id="rId16" imgW="152280" imgH="177480" progId="Equation.3">
                <p:embed/>
              </p:oleObj>
            </a:graphicData>
          </a:graphic>
        </p:graphicFrame>
        <p:grpSp>
          <p:nvGrpSpPr>
            <p:cNvPr id="20" name="Group 313"/>
            <p:cNvGrpSpPr>
              <a:grpSpLocks/>
            </p:cNvGrpSpPr>
            <p:nvPr/>
          </p:nvGrpSpPr>
          <p:grpSpPr bwMode="auto">
            <a:xfrm>
              <a:off x="3504" y="2736"/>
              <a:ext cx="1008" cy="324"/>
              <a:chOff x="2064" y="3351"/>
              <a:chExt cx="1008" cy="324"/>
            </a:xfrm>
          </p:grpSpPr>
          <p:sp>
            <p:nvSpPr>
              <p:cNvPr id="5434" name="Rectangle 314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100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6" name="Object 2062"/>
              <p:cNvGraphicFramePr>
                <a:graphicFrameLocks noChangeAspect="1"/>
              </p:cNvGraphicFramePr>
              <p:nvPr/>
            </p:nvGraphicFramePr>
            <p:xfrm>
              <a:off x="2160" y="3351"/>
              <a:ext cx="783" cy="324"/>
            </p:xfrm>
            <a:graphic>
              <a:graphicData uri="http://schemas.openxmlformats.org/presentationml/2006/ole">
                <p:oleObj spid="_x0000_s122896" name="Equation" r:id="rId17" imgW="647640" imgH="228600" progId="Equation.3">
                  <p:embed/>
                </p:oleObj>
              </a:graphicData>
            </a:graphic>
          </p:graphicFrame>
        </p:grpSp>
        <p:sp>
          <p:nvSpPr>
            <p:cNvPr id="5436" name="Line 316"/>
            <p:cNvSpPr>
              <a:spLocks noChangeShapeType="1"/>
            </p:cNvSpPr>
            <p:nvPr/>
          </p:nvSpPr>
          <p:spPr bwMode="auto">
            <a:xfrm>
              <a:off x="2706" y="326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" name="Group 317"/>
            <p:cNvGrpSpPr>
              <a:grpSpLocks/>
            </p:cNvGrpSpPr>
            <p:nvPr/>
          </p:nvGrpSpPr>
          <p:grpSpPr bwMode="auto">
            <a:xfrm>
              <a:off x="3792" y="3102"/>
              <a:ext cx="432" cy="258"/>
              <a:chOff x="4176" y="1806"/>
              <a:chExt cx="432" cy="306"/>
            </a:xfrm>
          </p:grpSpPr>
          <p:sp>
            <p:nvSpPr>
              <p:cNvPr id="5438" name="Rectangle 318"/>
              <p:cNvSpPr>
                <a:spLocks noChangeArrowheads="1"/>
              </p:cNvSpPr>
              <p:nvPr/>
            </p:nvSpPr>
            <p:spPr bwMode="auto">
              <a:xfrm>
                <a:off x="4176" y="180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5" name="Object 2061"/>
              <p:cNvGraphicFramePr>
                <a:graphicFrameLocks noChangeAspect="1"/>
              </p:cNvGraphicFramePr>
              <p:nvPr/>
            </p:nvGraphicFramePr>
            <p:xfrm>
              <a:off x="4236" y="1806"/>
              <a:ext cx="324" cy="306"/>
            </p:xfrm>
            <a:graphic>
              <a:graphicData uri="http://schemas.openxmlformats.org/presentationml/2006/ole">
                <p:oleObj spid="_x0000_s122895" name="Equation" r:id="rId18" imgW="228600" imgH="215640" progId="Equation.3">
                  <p:embed/>
                </p:oleObj>
              </a:graphicData>
            </a:graphic>
          </p:graphicFrame>
        </p:grpSp>
        <p:graphicFrame>
          <p:nvGraphicFramePr>
            <p:cNvPr id="33803" name="Object 2059"/>
            <p:cNvGraphicFramePr>
              <a:graphicFrameLocks noChangeAspect="1"/>
            </p:cNvGraphicFramePr>
            <p:nvPr/>
          </p:nvGraphicFramePr>
          <p:xfrm>
            <a:off x="5232" y="2544"/>
            <a:ext cx="450" cy="288"/>
          </p:xfrm>
          <a:graphic>
            <a:graphicData uri="http://schemas.openxmlformats.org/presentationml/2006/ole">
              <p:oleObj spid="_x0000_s122893" name="Equation" r:id="rId19" imgW="317160" imgH="203040" progId="Equation.3">
                <p:embed/>
              </p:oleObj>
            </a:graphicData>
          </a:graphic>
        </p:graphicFrame>
        <p:sp>
          <p:nvSpPr>
            <p:cNvPr id="5441" name="Line 321"/>
            <p:cNvSpPr>
              <a:spLocks noChangeShapeType="1"/>
            </p:cNvSpPr>
            <p:nvPr/>
          </p:nvSpPr>
          <p:spPr bwMode="auto">
            <a:xfrm>
              <a:off x="3216" y="28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322"/>
            <p:cNvGrpSpPr>
              <a:grpSpLocks/>
            </p:cNvGrpSpPr>
            <p:nvPr/>
          </p:nvGrpSpPr>
          <p:grpSpPr bwMode="auto">
            <a:xfrm>
              <a:off x="1824" y="3360"/>
              <a:ext cx="720" cy="336"/>
              <a:chOff x="1824" y="3360"/>
              <a:chExt cx="720" cy="336"/>
            </a:xfrm>
          </p:grpSpPr>
          <p:sp>
            <p:nvSpPr>
              <p:cNvPr id="5443" name="Rectangle 323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4" name="Object 2060"/>
              <p:cNvGraphicFramePr>
                <a:graphicFrameLocks noChangeAspect="1"/>
              </p:cNvGraphicFramePr>
              <p:nvPr/>
            </p:nvGraphicFramePr>
            <p:xfrm>
              <a:off x="1926" y="3360"/>
              <a:ext cx="522" cy="306"/>
            </p:xfrm>
            <a:graphic>
              <a:graphicData uri="http://schemas.openxmlformats.org/presentationml/2006/ole">
                <p:oleObj spid="_x0000_s122894" name="Equation" r:id="rId20" imgW="368280" imgH="215640" progId="Equation.3">
                  <p:embed/>
                </p:oleObj>
              </a:graphicData>
            </a:graphic>
          </p:graphicFrame>
        </p:grpSp>
        <p:sp>
          <p:nvSpPr>
            <p:cNvPr id="5445" name="Line 325"/>
            <p:cNvSpPr>
              <a:spLocks noChangeShapeType="1"/>
            </p:cNvSpPr>
            <p:nvPr/>
          </p:nvSpPr>
          <p:spPr bwMode="auto">
            <a:xfrm>
              <a:off x="2544" y="35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371"/>
          <p:cNvGrpSpPr>
            <a:grpSpLocks/>
          </p:cNvGrpSpPr>
          <p:nvPr/>
        </p:nvGrpSpPr>
        <p:grpSpPr bwMode="auto">
          <a:xfrm>
            <a:off x="4953000" y="295275"/>
            <a:ext cx="3124200" cy="1076325"/>
            <a:chOff x="2928" y="414"/>
            <a:chExt cx="1968" cy="678"/>
          </a:xfrm>
        </p:grpSpPr>
        <p:pic>
          <p:nvPicPr>
            <p:cNvPr id="5492" name="Picture 372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04" y="816"/>
              <a:ext cx="192" cy="192"/>
            </a:xfrm>
            <a:prstGeom prst="rect">
              <a:avLst/>
            </a:prstGeom>
            <a:noFill/>
          </p:spPr>
        </p:pic>
        <p:sp>
          <p:nvSpPr>
            <p:cNvPr id="5493" name="Line 373"/>
            <p:cNvSpPr>
              <a:spLocks noChangeShapeType="1"/>
            </p:cNvSpPr>
            <p:nvPr/>
          </p:nvSpPr>
          <p:spPr bwMode="auto">
            <a:xfrm>
              <a:off x="2928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94" name="Line 374"/>
            <p:cNvSpPr>
              <a:spLocks noChangeShapeType="1"/>
            </p:cNvSpPr>
            <p:nvPr/>
          </p:nvSpPr>
          <p:spPr bwMode="auto">
            <a:xfrm>
              <a:off x="3504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95" name="Line 375"/>
            <p:cNvSpPr>
              <a:spLocks noChangeShapeType="1"/>
            </p:cNvSpPr>
            <p:nvPr/>
          </p:nvSpPr>
          <p:spPr bwMode="auto">
            <a:xfrm>
              <a:off x="4368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96" name="Line 376"/>
            <p:cNvSpPr>
              <a:spLocks noChangeShapeType="1"/>
            </p:cNvSpPr>
            <p:nvPr/>
          </p:nvSpPr>
          <p:spPr bwMode="auto">
            <a:xfrm>
              <a:off x="3648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" name="Group 377"/>
            <p:cNvGrpSpPr>
              <a:grpSpLocks/>
            </p:cNvGrpSpPr>
            <p:nvPr/>
          </p:nvGrpSpPr>
          <p:grpSpPr bwMode="auto">
            <a:xfrm>
              <a:off x="4656" y="768"/>
              <a:ext cx="96" cy="96"/>
              <a:chOff x="1344" y="1660"/>
              <a:chExt cx="96" cy="96"/>
            </a:xfrm>
          </p:grpSpPr>
          <p:sp>
            <p:nvSpPr>
              <p:cNvPr id="5498" name="Line 37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99" name="Line 37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5" name="Group 380"/>
            <p:cNvGrpSpPr>
              <a:grpSpLocks/>
            </p:cNvGrpSpPr>
            <p:nvPr/>
          </p:nvGrpSpPr>
          <p:grpSpPr bwMode="auto">
            <a:xfrm>
              <a:off x="4608" y="624"/>
              <a:ext cx="96" cy="96"/>
              <a:chOff x="1344" y="1660"/>
              <a:chExt cx="96" cy="96"/>
            </a:xfrm>
          </p:grpSpPr>
          <p:sp>
            <p:nvSpPr>
              <p:cNvPr id="5501" name="Line 38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02" name="Line 38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503" name="Line 383"/>
            <p:cNvSpPr>
              <a:spLocks noChangeShapeType="1"/>
            </p:cNvSpPr>
            <p:nvPr/>
          </p:nvSpPr>
          <p:spPr bwMode="auto">
            <a:xfrm flipV="1">
              <a:off x="302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04" name="Line 384"/>
            <p:cNvSpPr>
              <a:spLocks noChangeShapeType="1"/>
            </p:cNvSpPr>
            <p:nvPr/>
          </p:nvSpPr>
          <p:spPr bwMode="auto">
            <a:xfrm>
              <a:off x="4752" y="5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05" name="Line 385"/>
            <p:cNvSpPr>
              <a:spLocks noChangeShapeType="1"/>
            </p:cNvSpPr>
            <p:nvPr/>
          </p:nvSpPr>
          <p:spPr bwMode="auto">
            <a:xfrm>
              <a:off x="3024" y="57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6" name="Group 386"/>
            <p:cNvGrpSpPr>
              <a:grpSpLocks/>
            </p:cNvGrpSpPr>
            <p:nvPr/>
          </p:nvGrpSpPr>
          <p:grpSpPr bwMode="auto">
            <a:xfrm>
              <a:off x="3792" y="414"/>
              <a:ext cx="384" cy="306"/>
              <a:chOff x="3792" y="1086"/>
              <a:chExt cx="384" cy="306"/>
            </a:xfrm>
          </p:grpSpPr>
          <p:sp>
            <p:nvSpPr>
              <p:cNvPr id="5507" name="Rectangle 387"/>
              <p:cNvSpPr>
                <a:spLocks noChangeArrowheads="1"/>
              </p:cNvSpPr>
              <p:nvPr/>
            </p:nvSpPr>
            <p:spPr bwMode="auto">
              <a:xfrm>
                <a:off x="3792" y="1086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9" name="Object 2055"/>
              <p:cNvGraphicFramePr>
                <a:graphicFrameLocks noChangeAspect="1"/>
              </p:cNvGraphicFramePr>
              <p:nvPr/>
            </p:nvGraphicFramePr>
            <p:xfrm>
              <a:off x="3888" y="1086"/>
              <a:ext cx="288" cy="306"/>
            </p:xfrm>
            <a:graphic>
              <a:graphicData uri="http://schemas.openxmlformats.org/presentationml/2006/ole">
                <p:oleObj spid="_x0000_s122889" name="Equation" r:id="rId21" imgW="203040" imgH="215640" progId="Equation.3">
                  <p:embed/>
                </p:oleObj>
              </a:graphicData>
            </a:graphic>
          </p:graphicFrame>
        </p:grpSp>
        <p:grpSp>
          <p:nvGrpSpPr>
            <p:cNvPr id="27" name="Group 389"/>
            <p:cNvGrpSpPr>
              <a:grpSpLocks/>
            </p:cNvGrpSpPr>
            <p:nvPr/>
          </p:nvGrpSpPr>
          <p:grpSpPr bwMode="auto">
            <a:xfrm>
              <a:off x="3216" y="768"/>
              <a:ext cx="432" cy="306"/>
              <a:chOff x="3216" y="1440"/>
              <a:chExt cx="432" cy="306"/>
            </a:xfrm>
          </p:grpSpPr>
          <p:sp>
            <p:nvSpPr>
              <p:cNvPr id="5510" name="Rectangle 390"/>
              <p:cNvSpPr>
                <a:spLocks noChangeArrowheads="1"/>
              </p:cNvSpPr>
              <p:nvPr/>
            </p:nvSpPr>
            <p:spPr bwMode="auto">
              <a:xfrm>
                <a:off x="321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8" name="Object 2054"/>
              <p:cNvGraphicFramePr>
                <a:graphicFrameLocks noChangeAspect="1"/>
              </p:cNvGraphicFramePr>
              <p:nvPr/>
            </p:nvGraphicFramePr>
            <p:xfrm>
              <a:off x="3312" y="1440"/>
              <a:ext cx="288" cy="306"/>
            </p:xfrm>
            <a:graphic>
              <a:graphicData uri="http://schemas.openxmlformats.org/presentationml/2006/ole">
                <p:oleObj spid="_x0000_s122888" name="Equation" r:id="rId22" imgW="203040" imgH="215640" progId="Equation.3">
                  <p:embed/>
                </p:oleObj>
              </a:graphicData>
            </a:graphic>
          </p:graphicFrame>
        </p:grpSp>
        <p:graphicFrame>
          <p:nvGraphicFramePr>
            <p:cNvPr id="33796" name="Object 2052"/>
            <p:cNvGraphicFramePr>
              <a:graphicFrameLocks noChangeAspect="1"/>
            </p:cNvGraphicFramePr>
            <p:nvPr/>
          </p:nvGraphicFramePr>
          <p:xfrm>
            <a:off x="3792" y="768"/>
            <a:ext cx="133" cy="144"/>
          </p:xfrm>
          <a:graphic>
            <a:graphicData uri="http://schemas.openxmlformats.org/presentationml/2006/ole">
              <p:oleObj spid="_x0000_s122886" name="Equation" r:id="rId23" imgW="152280" imgH="164880" progId="Equation.3">
                <p:embed/>
              </p:oleObj>
            </a:graphicData>
          </a:graphic>
        </p:graphicFrame>
        <p:grpSp>
          <p:nvGrpSpPr>
            <p:cNvPr id="28" name="Group 393"/>
            <p:cNvGrpSpPr>
              <a:grpSpLocks/>
            </p:cNvGrpSpPr>
            <p:nvPr/>
          </p:nvGrpSpPr>
          <p:grpSpPr bwMode="auto">
            <a:xfrm>
              <a:off x="4080" y="768"/>
              <a:ext cx="432" cy="324"/>
              <a:chOff x="4176" y="1440"/>
              <a:chExt cx="432" cy="324"/>
            </a:xfrm>
          </p:grpSpPr>
          <p:sp>
            <p:nvSpPr>
              <p:cNvPr id="5514" name="Rectangle 394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7" name="Object 2053"/>
              <p:cNvGraphicFramePr>
                <a:graphicFrameLocks noChangeAspect="1"/>
              </p:cNvGraphicFramePr>
              <p:nvPr/>
            </p:nvGraphicFramePr>
            <p:xfrm>
              <a:off x="4290" y="1440"/>
              <a:ext cx="270" cy="324"/>
            </p:xfrm>
            <a:graphic>
              <a:graphicData uri="http://schemas.openxmlformats.org/presentationml/2006/ole">
                <p:oleObj spid="_x0000_s122887" name="Equation" r:id="rId24" imgW="190440" imgH="228600" progId="Equation.3">
                  <p:embed/>
                </p:oleObj>
              </a:graphicData>
            </a:graphic>
          </p:graphicFrame>
        </p:grpSp>
      </p:grpSp>
      <p:sp>
        <p:nvSpPr>
          <p:cNvPr id="5520" name="Rectangle 400"/>
          <p:cNvSpPr>
            <a:spLocks noChangeArrowheads="1"/>
          </p:cNvSpPr>
          <p:nvPr/>
        </p:nvSpPr>
        <p:spPr bwMode="auto">
          <a:xfrm>
            <a:off x="5029200" y="304800"/>
            <a:ext cx="3124200" cy="1066800"/>
          </a:xfrm>
          <a:prstGeom prst="rect">
            <a:avLst/>
          </a:prstGeom>
          <a:noFill/>
          <a:ln w="9525">
            <a:solidFill>
              <a:srgbClr val="FF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9" name="Group 401"/>
          <p:cNvGrpSpPr>
            <a:grpSpLocks/>
          </p:cNvGrpSpPr>
          <p:nvPr/>
        </p:nvGrpSpPr>
        <p:grpSpPr bwMode="auto">
          <a:xfrm>
            <a:off x="4953000" y="228600"/>
            <a:ext cx="3276600" cy="1295400"/>
            <a:chOff x="3120" y="144"/>
            <a:chExt cx="1968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522" name="Rectangle 402"/>
            <p:cNvSpPr>
              <a:spLocks noChangeArrowheads="1"/>
            </p:cNvSpPr>
            <p:nvPr/>
          </p:nvSpPr>
          <p:spPr bwMode="auto">
            <a:xfrm>
              <a:off x="3120" y="144"/>
              <a:ext cx="1968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795" name="Object 2051"/>
            <p:cNvGraphicFramePr>
              <a:graphicFrameLocks noChangeAspect="1"/>
            </p:cNvGraphicFramePr>
            <p:nvPr/>
          </p:nvGraphicFramePr>
          <p:xfrm>
            <a:off x="3552" y="432"/>
            <a:ext cx="1152" cy="477"/>
          </p:xfrm>
          <a:graphic>
            <a:graphicData uri="http://schemas.openxmlformats.org/presentationml/2006/ole">
              <p:oleObj spid="_x0000_s122885" name="Equation" r:id="rId25" imgW="6476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 advTm="785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" y="379413"/>
            <a:ext cx="277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III</a:t>
            </a:r>
          </a:p>
        </p:txBody>
      </p:sp>
      <p:sp>
        <p:nvSpPr>
          <p:cNvPr id="6207" name="AutoShape 63"/>
          <p:cNvSpPr>
            <a:spLocks noChangeArrowheads="1"/>
          </p:cNvSpPr>
          <p:nvPr/>
        </p:nvSpPr>
        <p:spPr bwMode="auto">
          <a:xfrm>
            <a:off x="4495800" y="3276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28600" y="3810000"/>
            <a:ext cx="8791575" cy="1371600"/>
            <a:chOff x="126" y="2496"/>
            <a:chExt cx="5538" cy="864"/>
          </a:xfrm>
        </p:grpSpPr>
        <p:sp>
          <p:nvSpPr>
            <p:cNvPr id="6208" name="Line 64"/>
            <p:cNvSpPr>
              <a:spLocks noChangeShapeType="1"/>
            </p:cNvSpPr>
            <p:nvPr/>
          </p:nvSpPr>
          <p:spPr bwMode="auto">
            <a:xfrm>
              <a:off x="336" y="28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11" name="Line 67"/>
            <p:cNvSpPr>
              <a:spLocks noChangeShapeType="1"/>
            </p:cNvSpPr>
            <p:nvPr/>
          </p:nvSpPr>
          <p:spPr bwMode="auto">
            <a:xfrm flipV="1">
              <a:off x="4032" y="28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12" name="Line 68"/>
            <p:cNvSpPr>
              <a:spLocks noChangeShapeType="1"/>
            </p:cNvSpPr>
            <p:nvPr/>
          </p:nvSpPr>
          <p:spPr bwMode="auto">
            <a:xfrm>
              <a:off x="5088" y="28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624" y="2640"/>
              <a:ext cx="96" cy="96"/>
              <a:chOff x="1344" y="1660"/>
              <a:chExt cx="96" cy="96"/>
            </a:xfrm>
          </p:grpSpPr>
          <p:sp>
            <p:nvSpPr>
              <p:cNvPr id="6216" name="Line 72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217" name="Line 73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6218" name="Picture 7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2736"/>
              <a:ext cx="192" cy="192"/>
            </a:xfrm>
            <a:prstGeom prst="rect">
              <a:avLst/>
            </a:prstGeom>
            <a:noFill/>
          </p:spPr>
        </p:pic>
        <p:sp>
          <p:nvSpPr>
            <p:cNvPr id="6223" name="Line 79"/>
            <p:cNvSpPr>
              <a:spLocks noChangeShapeType="1"/>
            </p:cNvSpPr>
            <p:nvPr/>
          </p:nvSpPr>
          <p:spPr bwMode="auto">
            <a:xfrm>
              <a:off x="62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24" name="Line 80"/>
            <p:cNvSpPr>
              <a:spLocks noChangeShapeType="1"/>
            </p:cNvSpPr>
            <p:nvPr/>
          </p:nvSpPr>
          <p:spPr bwMode="auto">
            <a:xfrm flipH="1">
              <a:off x="864" y="3360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25" name="Line 81"/>
            <p:cNvSpPr>
              <a:spLocks noChangeShapeType="1"/>
            </p:cNvSpPr>
            <p:nvPr/>
          </p:nvSpPr>
          <p:spPr bwMode="auto">
            <a:xfrm flipV="1">
              <a:off x="864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227" name="Line 83"/>
            <p:cNvSpPr>
              <a:spLocks noChangeShapeType="1"/>
            </p:cNvSpPr>
            <p:nvPr/>
          </p:nvSpPr>
          <p:spPr bwMode="auto">
            <a:xfrm>
              <a:off x="960" y="283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34826" name="Object 1034"/>
            <p:cNvGraphicFramePr>
              <a:graphicFrameLocks noChangeAspect="1"/>
            </p:cNvGraphicFramePr>
            <p:nvPr/>
          </p:nvGraphicFramePr>
          <p:xfrm>
            <a:off x="126" y="2496"/>
            <a:ext cx="450" cy="288"/>
          </p:xfrm>
          <a:graphic>
            <a:graphicData uri="http://schemas.openxmlformats.org/presentationml/2006/ole">
              <p:oleObj spid="_x0000_s123916" name="Equation" r:id="rId4" imgW="317160" imgH="203040" progId="Equation.3">
                <p:embed/>
              </p:oleObj>
            </a:graphicData>
          </a:graphic>
        </p:graphicFrame>
        <p:sp>
          <p:nvSpPr>
            <p:cNvPr id="6233" name="Rectangle 89"/>
            <p:cNvSpPr>
              <a:spLocks noChangeArrowheads="1"/>
            </p:cNvSpPr>
            <p:nvPr/>
          </p:nvSpPr>
          <p:spPr bwMode="auto">
            <a:xfrm>
              <a:off x="1824" y="2496"/>
              <a:ext cx="244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4827" name="Object 1035"/>
            <p:cNvGraphicFramePr>
              <a:graphicFrameLocks noChangeAspect="1"/>
            </p:cNvGraphicFramePr>
            <p:nvPr/>
          </p:nvGraphicFramePr>
          <p:xfrm>
            <a:off x="1965" y="2544"/>
            <a:ext cx="2211" cy="582"/>
          </p:xfrm>
          <a:graphic>
            <a:graphicData uri="http://schemas.openxmlformats.org/presentationml/2006/ole">
              <p:oleObj spid="_x0000_s123917" name="Equation" r:id="rId5" imgW="1790640" imgH="431640" progId="Equation.3">
                <p:embed/>
              </p:oleObj>
            </a:graphicData>
          </a:graphic>
        </p:graphicFrame>
        <p:graphicFrame>
          <p:nvGraphicFramePr>
            <p:cNvPr id="34828" name="Object 1036"/>
            <p:cNvGraphicFramePr>
              <a:graphicFrameLocks noChangeAspect="1"/>
            </p:cNvGraphicFramePr>
            <p:nvPr/>
          </p:nvGraphicFramePr>
          <p:xfrm>
            <a:off x="5214" y="2496"/>
            <a:ext cx="450" cy="288"/>
          </p:xfrm>
          <a:graphic>
            <a:graphicData uri="http://schemas.openxmlformats.org/presentationml/2006/ole">
              <p:oleObj spid="_x0000_s123918" name="Equation" r:id="rId6" imgW="317160" imgH="203040" progId="Equation.3">
                <p:embed/>
              </p:oleObj>
            </a:graphicData>
          </a:graphic>
        </p:graphicFrame>
      </p:grpSp>
      <p:graphicFrame>
        <p:nvGraphicFramePr>
          <p:cNvPr id="34816" name="Object 1024"/>
          <p:cNvGraphicFramePr>
            <a:graphicFrameLocks noChangeAspect="1"/>
          </p:cNvGraphicFramePr>
          <p:nvPr/>
        </p:nvGraphicFramePr>
        <p:xfrm>
          <a:off x="827088" y="5589588"/>
          <a:ext cx="7705725" cy="860425"/>
        </p:xfrm>
        <a:graphic>
          <a:graphicData uri="http://schemas.openxmlformats.org/presentationml/2006/ole">
            <p:oleObj spid="_x0000_s123906" name="Equation" r:id="rId7" imgW="3682800" imgH="431640" progId="Equation.3">
              <p:embed/>
            </p:oleObj>
          </a:graphicData>
        </a:graphic>
      </p:graphicFrame>
      <p:sp>
        <p:nvSpPr>
          <p:cNvPr id="6323" name="Rectangle 179"/>
          <p:cNvSpPr>
            <a:spLocks noChangeArrowheads="1"/>
          </p:cNvSpPr>
          <p:nvPr/>
        </p:nvSpPr>
        <p:spPr bwMode="auto">
          <a:xfrm>
            <a:off x="4343400" y="1143000"/>
            <a:ext cx="2971800" cy="1066800"/>
          </a:xfrm>
          <a:prstGeom prst="rect">
            <a:avLst/>
          </a:prstGeom>
          <a:noFill/>
          <a:ln w="9525">
            <a:solidFill>
              <a:srgbClr val="FF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239"/>
          <p:cNvGrpSpPr>
            <a:grpSpLocks/>
          </p:cNvGrpSpPr>
          <p:nvPr/>
        </p:nvGrpSpPr>
        <p:grpSpPr bwMode="auto">
          <a:xfrm>
            <a:off x="152400" y="990600"/>
            <a:ext cx="8915400" cy="2133600"/>
            <a:chOff x="96" y="624"/>
            <a:chExt cx="5616" cy="1344"/>
          </a:xfrm>
        </p:grpSpPr>
        <p:graphicFrame>
          <p:nvGraphicFramePr>
            <p:cNvPr id="34818" name="Object 1026"/>
            <p:cNvGraphicFramePr>
              <a:graphicFrameLocks noChangeAspect="1"/>
            </p:cNvGraphicFramePr>
            <p:nvPr/>
          </p:nvGraphicFramePr>
          <p:xfrm>
            <a:off x="96" y="624"/>
            <a:ext cx="450" cy="288"/>
          </p:xfrm>
          <a:graphic>
            <a:graphicData uri="http://schemas.openxmlformats.org/presentationml/2006/ole">
              <p:oleObj spid="_x0000_s123908" name="Equation" r:id="rId8" imgW="317160" imgH="203040" progId="Equation.3">
                <p:embed/>
              </p:oleObj>
            </a:graphicData>
          </a:graphic>
        </p:graphicFrame>
        <p:sp>
          <p:nvSpPr>
            <p:cNvPr id="6385" name="Line 241"/>
            <p:cNvSpPr>
              <a:spLocks noChangeShapeType="1"/>
            </p:cNvSpPr>
            <p:nvPr/>
          </p:nvSpPr>
          <p:spPr bwMode="auto">
            <a:xfrm>
              <a:off x="354" y="9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6" name="Line 242"/>
            <p:cNvSpPr>
              <a:spLocks noChangeShapeType="1"/>
            </p:cNvSpPr>
            <p:nvPr/>
          </p:nvSpPr>
          <p:spPr bwMode="auto">
            <a:xfrm flipV="1">
              <a:off x="786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7" name="Line 243"/>
            <p:cNvSpPr>
              <a:spLocks noChangeShapeType="1"/>
            </p:cNvSpPr>
            <p:nvPr/>
          </p:nvSpPr>
          <p:spPr bwMode="auto">
            <a:xfrm>
              <a:off x="145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8" name="Line 244"/>
            <p:cNvSpPr>
              <a:spLocks noChangeShapeType="1"/>
            </p:cNvSpPr>
            <p:nvPr/>
          </p:nvSpPr>
          <p:spPr bwMode="auto">
            <a:xfrm flipV="1">
              <a:off x="4512" y="96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9" name="Line 245"/>
            <p:cNvSpPr>
              <a:spLocks noChangeShapeType="1"/>
            </p:cNvSpPr>
            <p:nvPr/>
          </p:nvSpPr>
          <p:spPr bwMode="auto">
            <a:xfrm>
              <a:off x="5136" y="96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90" name="Line 246"/>
            <p:cNvSpPr>
              <a:spLocks noChangeShapeType="1"/>
            </p:cNvSpPr>
            <p:nvPr/>
          </p:nvSpPr>
          <p:spPr bwMode="auto">
            <a:xfrm flipV="1">
              <a:off x="1362" y="1036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91" name="Line 247"/>
            <p:cNvSpPr>
              <a:spLocks noChangeShapeType="1"/>
            </p:cNvSpPr>
            <p:nvPr/>
          </p:nvSpPr>
          <p:spPr bwMode="auto">
            <a:xfrm>
              <a:off x="1122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" name="Group 248"/>
            <p:cNvGrpSpPr>
              <a:grpSpLocks/>
            </p:cNvGrpSpPr>
            <p:nvPr/>
          </p:nvGrpSpPr>
          <p:grpSpPr bwMode="auto">
            <a:xfrm>
              <a:off x="642" y="768"/>
              <a:ext cx="96" cy="96"/>
              <a:chOff x="1344" y="1660"/>
              <a:chExt cx="96" cy="96"/>
            </a:xfrm>
          </p:grpSpPr>
          <p:sp>
            <p:nvSpPr>
              <p:cNvPr id="6393" name="Line 24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394" name="Line 25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6395" name="Picture 251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" y="864"/>
              <a:ext cx="192" cy="192"/>
            </a:xfrm>
            <a:prstGeom prst="rect">
              <a:avLst/>
            </a:prstGeom>
            <a:noFill/>
          </p:spPr>
        </p:pic>
        <p:pic>
          <p:nvPicPr>
            <p:cNvPr id="6396" name="Picture 25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6" y="864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6" name="Group 253"/>
            <p:cNvGrpSpPr>
              <a:grpSpLocks/>
            </p:cNvGrpSpPr>
            <p:nvPr/>
          </p:nvGrpSpPr>
          <p:grpSpPr bwMode="auto">
            <a:xfrm>
              <a:off x="1074" y="768"/>
              <a:ext cx="96" cy="96"/>
              <a:chOff x="1344" y="1660"/>
              <a:chExt cx="96" cy="96"/>
            </a:xfrm>
          </p:grpSpPr>
          <p:sp>
            <p:nvSpPr>
              <p:cNvPr id="6398" name="Line 25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399" name="Line 25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6400" name="Line 256"/>
            <p:cNvSpPr>
              <a:spLocks noChangeShapeType="1"/>
            </p:cNvSpPr>
            <p:nvPr/>
          </p:nvSpPr>
          <p:spPr bwMode="auto">
            <a:xfrm>
              <a:off x="642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401" name="Line 257"/>
            <p:cNvSpPr>
              <a:spLocks noChangeShapeType="1"/>
            </p:cNvSpPr>
            <p:nvPr/>
          </p:nvSpPr>
          <p:spPr bwMode="auto">
            <a:xfrm flipH="1">
              <a:off x="882" y="1968"/>
              <a:ext cx="4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402" name="Line 258"/>
            <p:cNvSpPr>
              <a:spLocks noChangeShapeType="1"/>
            </p:cNvSpPr>
            <p:nvPr/>
          </p:nvSpPr>
          <p:spPr bwMode="auto">
            <a:xfrm flipV="1">
              <a:off x="882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03" name="Line 259"/>
            <p:cNvSpPr>
              <a:spLocks noChangeShapeType="1"/>
            </p:cNvSpPr>
            <p:nvPr/>
          </p:nvSpPr>
          <p:spPr bwMode="auto">
            <a:xfrm>
              <a:off x="1362" y="163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04" name="Line 260"/>
            <p:cNvSpPr>
              <a:spLocks noChangeShapeType="1"/>
            </p:cNvSpPr>
            <p:nvPr/>
          </p:nvSpPr>
          <p:spPr bwMode="auto">
            <a:xfrm>
              <a:off x="1536" y="960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7" name="Group 261"/>
            <p:cNvGrpSpPr>
              <a:grpSpLocks/>
            </p:cNvGrpSpPr>
            <p:nvPr/>
          </p:nvGrpSpPr>
          <p:grpSpPr bwMode="auto">
            <a:xfrm>
              <a:off x="1872" y="816"/>
              <a:ext cx="432" cy="306"/>
              <a:chOff x="1776" y="1440"/>
              <a:chExt cx="432" cy="306"/>
            </a:xfrm>
          </p:grpSpPr>
          <p:sp>
            <p:nvSpPr>
              <p:cNvPr id="6406" name="Rectangle 262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25" name="Object 1033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p:oleObj spid="_x0000_s123915" name="Equation" r:id="rId9" imgW="177480" imgH="215640" progId="Equation.3">
                  <p:embed/>
                </p:oleObj>
              </a:graphicData>
            </a:graphic>
          </p:graphicFrame>
        </p:grpSp>
        <p:graphicFrame>
          <p:nvGraphicFramePr>
            <p:cNvPr id="34819" name="Object 1027"/>
            <p:cNvGraphicFramePr>
              <a:graphicFrameLocks noChangeAspect="1"/>
            </p:cNvGraphicFramePr>
            <p:nvPr/>
          </p:nvGraphicFramePr>
          <p:xfrm>
            <a:off x="5058" y="763"/>
            <a:ext cx="133" cy="155"/>
          </p:xfrm>
          <a:graphic>
            <a:graphicData uri="http://schemas.openxmlformats.org/presentationml/2006/ole">
              <p:oleObj spid="_x0000_s123909" name="Equation" r:id="rId10" imgW="152280" imgH="177480" progId="Equation.3">
                <p:embed/>
              </p:oleObj>
            </a:graphicData>
          </a:graphic>
        </p:graphicFrame>
        <p:grpSp>
          <p:nvGrpSpPr>
            <p:cNvPr id="8" name="Group 265"/>
            <p:cNvGrpSpPr>
              <a:grpSpLocks/>
            </p:cNvGrpSpPr>
            <p:nvPr/>
          </p:nvGrpSpPr>
          <p:grpSpPr bwMode="auto">
            <a:xfrm>
              <a:off x="3216" y="960"/>
              <a:ext cx="1920" cy="672"/>
              <a:chOff x="1392" y="672"/>
              <a:chExt cx="1920" cy="672"/>
            </a:xfrm>
          </p:grpSpPr>
          <p:sp>
            <p:nvSpPr>
              <p:cNvPr id="6410" name="Line 266"/>
              <p:cNvSpPr>
                <a:spLocks noChangeShapeType="1"/>
              </p:cNvSpPr>
              <p:nvPr/>
            </p:nvSpPr>
            <p:spPr bwMode="auto">
              <a:xfrm>
                <a:off x="3312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11" name="Line 267"/>
              <p:cNvSpPr>
                <a:spLocks noChangeShapeType="1"/>
              </p:cNvSpPr>
              <p:nvPr/>
            </p:nvSpPr>
            <p:spPr bwMode="auto">
              <a:xfrm flipV="1">
                <a:off x="3312" y="6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12" name="Line 268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413" name="Rectangle 269"/>
            <p:cNvSpPr>
              <a:spLocks noChangeArrowheads="1"/>
            </p:cNvSpPr>
            <p:nvPr/>
          </p:nvSpPr>
          <p:spPr bwMode="auto">
            <a:xfrm>
              <a:off x="2640" y="1440"/>
              <a:ext cx="1152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4820" name="Object 1028"/>
            <p:cNvGraphicFramePr>
              <a:graphicFrameLocks noChangeAspect="1"/>
            </p:cNvGraphicFramePr>
            <p:nvPr/>
          </p:nvGraphicFramePr>
          <p:xfrm>
            <a:off x="2832" y="1411"/>
            <a:ext cx="768" cy="557"/>
          </p:xfrm>
          <a:graphic>
            <a:graphicData uri="http://schemas.openxmlformats.org/presentationml/2006/ole">
              <p:oleObj spid="_x0000_s123910" name="Equation" r:id="rId11" imgW="698400" imgH="431640" progId="Equation.3">
                <p:embed/>
              </p:oleObj>
            </a:graphicData>
          </a:graphic>
        </p:graphicFrame>
        <p:graphicFrame>
          <p:nvGraphicFramePr>
            <p:cNvPr id="34821" name="Object 1029"/>
            <p:cNvGraphicFramePr>
              <a:graphicFrameLocks noChangeAspect="1"/>
            </p:cNvGraphicFramePr>
            <p:nvPr/>
          </p:nvGraphicFramePr>
          <p:xfrm>
            <a:off x="5262" y="624"/>
            <a:ext cx="450" cy="288"/>
          </p:xfrm>
          <a:graphic>
            <a:graphicData uri="http://schemas.openxmlformats.org/presentationml/2006/ole">
              <p:oleObj spid="_x0000_s123911" name="Equation" r:id="rId12" imgW="317160" imgH="203040" progId="Equation.3">
                <p:embed/>
              </p:oleObj>
            </a:graphicData>
          </a:graphic>
        </p:graphicFrame>
        <p:grpSp>
          <p:nvGrpSpPr>
            <p:cNvPr id="9" name="Group 272"/>
            <p:cNvGrpSpPr>
              <a:grpSpLocks/>
            </p:cNvGrpSpPr>
            <p:nvPr/>
          </p:nvGrpSpPr>
          <p:grpSpPr bwMode="auto">
            <a:xfrm>
              <a:off x="2736" y="768"/>
              <a:ext cx="1920" cy="576"/>
              <a:chOff x="1344" y="3024"/>
              <a:chExt cx="1920" cy="576"/>
            </a:xfrm>
          </p:grpSpPr>
          <p:sp>
            <p:nvSpPr>
              <p:cNvPr id="6417" name="Line 273"/>
              <p:cNvSpPr>
                <a:spLocks noChangeShapeType="1"/>
              </p:cNvSpPr>
              <p:nvPr/>
            </p:nvSpPr>
            <p:spPr bwMode="auto">
              <a:xfrm flipV="1">
                <a:off x="153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pic>
            <p:nvPicPr>
              <p:cNvPr id="6418" name="Picture 274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3120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6419" name="Line 275"/>
              <p:cNvSpPr>
                <a:spLocks noChangeShapeType="1"/>
              </p:cNvSpPr>
              <p:nvPr/>
            </p:nvSpPr>
            <p:spPr bwMode="auto">
              <a:xfrm>
                <a:off x="1632" y="32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10" name="Group 276"/>
              <p:cNvGrpSpPr>
                <a:grpSpLocks/>
              </p:cNvGrpSpPr>
              <p:nvPr/>
            </p:nvGrpSpPr>
            <p:grpSpPr bwMode="auto">
              <a:xfrm>
                <a:off x="1344" y="3024"/>
                <a:ext cx="96" cy="96"/>
                <a:chOff x="1344" y="1660"/>
                <a:chExt cx="96" cy="96"/>
              </a:xfrm>
            </p:grpSpPr>
            <p:sp>
              <p:nvSpPr>
                <p:cNvPr id="6421" name="Line 277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642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6423" name="Line 279"/>
              <p:cNvSpPr>
                <a:spLocks noChangeShapeType="1"/>
              </p:cNvSpPr>
              <p:nvPr/>
            </p:nvSpPr>
            <p:spPr bwMode="auto">
              <a:xfrm>
                <a:off x="1392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424" name="Line 280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25" name="Rectangle 281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105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23" name="Object 1031"/>
              <p:cNvGraphicFramePr>
                <a:graphicFrameLocks noChangeAspect="1"/>
              </p:cNvGraphicFramePr>
              <p:nvPr/>
            </p:nvGraphicFramePr>
            <p:xfrm>
              <a:off x="1914" y="3036"/>
              <a:ext cx="878" cy="310"/>
            </p:xfrm>
            <a:graphic>
              <a:graphicData uri="http://schemas.openxmlformats.org/presentationml/2006/ole">
                <p:oleObj spid="_x0000_s123913" name="Equation" r:id="rId13" imgW="647640" imgH="228600" progId="Equation.3">
                  <p:embed/>
                </p:oleObj>
              </a:graphicData>
            </a:graphic>
          </p:graphicFrame>
          <p:sp>
            <p:nvSpPr>
              <p:cNvPr id="6427" name="Line 283"/>
              <p:cNvSpPr>
                <a:spLocks noChangeShapeType="1"/>
              </p:cNvSpPr>
              <p:nvPr/>
            </p:nvSpPr>
            <p:spPr bwMode="auto">
              <a:xfrm>
                <a:off x="1536" y="35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" name="Group 284"/>
              <p:cNvGrpSpPr>
                <a:grpSpLocks/>
              </p:cNvGrpSpPr>
              <p:nvPr/>
            </p:nvGrpSpPr>
            <p:grpSpPr bwMode="auto">
              <a:xfrm>
                <a:off x="2112" y="3360"/>
                <a:ext cx="336" cy="240"/>
                <a:chOff x="4176" y="1806"/>
                <a:chExt cx="432" cy="306"/>
              </a:xfrm>
            </p:grpSpPr>
            <p:sp>
              <p:nvSpPr>
                <p:cNvPr id="6429" name="Rectangle 285"/>
                <p:cNvSpPr>
                  <a:spLocks noChangeArrowheads="1"/>
                </p:cNvSpPr>
                <p:nvPr/>
              </p:nvSpPr>
              <p:spPr bwMode="auto">
                <a:xfrm>
                  <a:off x="4176" y="1806"/>
                  <a:ext cx="43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34824" name="Object 1032"/>
                <p:cNvGraphicFramePr>
                  <a:graphicFrameLocks noChangeAspect="1"/>
                </p:cNvGraphicFramePr>
                <p:nvPr/>
              </p:nvGraphicFramePr>
              <p:xfrm>
                <a:off x="4236" y="1806"/>
                <a:ext cx="324" cy="306"/>
              </p:xfrm>
              <a:graphic>
                <a:graphicData uri="http://schemas.openxmlformats.org/presentationml/2006/ole">
                  <p:oleObj spid="_x0000_s123914" name="Equation" r:id="rId14" imgW="228600" imgH="215640" progId="Equation.3">
                    <p:embed/>
                  </p:oleObj>
                </a:graphicData>
              </a:graphic>
            </p:graphicFrame>
          </p:grpSp>
          <p:sp>
            <p:nvSpPr>
              <p:cNvPr id="6431" name="Line 287"/>
              <p:cNvSpPr>
                <a:spLocks noChangeShapeType="1"/>
              </p:cNvSpPr>
              <p:nvPr/>
            </p:nvSpPr>
            <p:spPr bwMode="auto">
              <a:xfrm flipV="1">
                <a:off x="3120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32" name="Line 288"/>
              <p:cNvSpPr>
                <a:spLocks noChangeShapeType="1"/>
              </p:cNvSpPr>
              <p:nvPr/>
            </p:nvSpPr>
            <p:spPr bwMode="auto">
              <a:xfrm>
                <a:off x="2880" y="32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aphicFrame>
          <p:nvGraphicFramePr>
            <p:cNvPr id="34822" name="Object 1030"/>
            <p:cNvGraphicFramePr>
              <a:graphicFrameLocks noChangeAspect="1"/>
            </p:cNvGraphicFramePr>
            <p:nvPr/>
          </p:nvGraphicFramePr>
          <p:xfrm>
            <a:off x="4416" y="768"/>
            <a:ext cx="133" cy="155"/>
          </p:xfrm>
          <a:graphic>
            <a:graphicData uri="http://schemas.openxmlformats.org/presentationml/2006/ole">
              <p:oleObj spid="_x0000_s123912" name="Equation" r:id="rId15" imgW="152280" imgH="177480" progId="Equation.3">
                <p:embed/>
              </p:oleObj>
            </a:graphicData>
          </a:graphic>
        </p:graphicFrame>
      </p:grpSp>
      <p:grpSp>
        <p:nvGrpSpPr>
          <p:cNvPr id="12" name="Group 290"/>
          <p:cNvGrpSpPr>
            <a:grpSpLocks/>
          </p:cNvGrpSpPr>
          <p:nvPr/>
        </p:nvGrpSpPr>
        <p:grpSpPr bwMode="auto">
          <a:xfrm>
            <a:off x="4267200" y="1066800"/>
            <a:ext cx="3048000" cy="1143000"/>
            <a:chOff x="2976" y="672"/>
            <a:chExt cx="1680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435" name="Rectangle 291"/>
            <p:cNvSpPr>
              <a:spLocks noChangeArrowheads="1"/>
            </p:cNvSpPr>
            <p:nvPr/>
          </p:nvSpPr>
          <p:spPr bwMode="auto">
            <a:xfrm>
              <a:off x="2976" y="672"/>
              <a:ext cx="1680" cy="576"/>
            </a:xfrm>
            <a:prstGeom prst="rect">
              <a:avLst/>
            </a:prstGeom>
            <a:grp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4817" name="Object 1025"/>
            <p:cNvGraphicFramePr>
              <a:graphicFrameLocks noChangeAspect="1"/>
            </p:cNvGraphicFramePr>
            <p:nvPr/>
          </p:nvGraphicFramePr>
          <p:xfrm>
            <a:off x="3188" y="733"/>
            <a:ext cx="1276" cy="515"/>
          </p:xfrm>
          <a:graphic>
            <a:graphicData uri="http://schemas.openxmlformats.org/presentationml/2006/ole">
              <p:oleObj spid="_x0000_s123907" name="Equation" r:id="rId16" imgW="1168200" imgH="431640" progId="Equation.3">
                <p:embed/>
              </p:oleObj>
            </a:graphicData>
          </a:graphic>
        </p:graphicFrame>
      </p:grpSp>
      <p:sp>
        <p:nvSpPr>
          <p:cNvPr id="6437" name="Text Box 293"/>
          <p:cNvSpPr txBox="1">
            <a:spLocks noChangeArrowheads="1"/>
          </p:cNvSpPr>
          <p:nvPr/>
        </p:nvSpPr>
        <p:spPr bwMode="auto">
          <a:xfrm>
            <a:off x="4953000" y="3276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Using rule 6</a:t>
            </a:r>
          </a:p>
        </p:txBody>
      </p:sp>
    </p:spTree>
  </p:cSld>
  <p:clrMapOvr>
    <a:masterClrMapping/>
  </p:clrMapOvr>
  <p:transition advTm="934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7" grpId="0" animBg="1"/>
      <p:bldP spid="6323" grpId="0" animBg="1"/>
      <p:bldP spid="64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539750" y="2603500"/>
            <a:ext cx="8153400" cy="2481263"/>
            <a:chOff x="340" y="1640"/>
            <a:chExt cx="5136" cy="1563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724" y="19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348" y="1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2212" y="19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V="1">
              <a:off x="4180" y="1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3076" y="2024"/>
              <a:ext cx="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4708" y="1935"/>
              <a:ext cx="0" cy="10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012" y="1763"/>
              <a:ext cx="96" cy="96"/>
              <a:chOff x="1344" y="1660"/>
              <a:chExt cx="96" cy="96"/>
            </a:xfrm>
          </p:grpSpPr>
          <p:sp>
            <p:nvSpPr>
              <p:cNvPr id="7182" name="Line 1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7184" name="Picture 16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6" y="1832"/>
              <a:ext cx="192" cy="192"/>
            </a:xfrm>
            <a:prstGeom prst="rect">
              <a:avLst/>
            </a:prstGeom>
            <a:noFill/>
          </p:spPr>
        </p:pic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1108" y="2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1252" y="303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V="1">
              <a:off x="1252" y="1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7195" name="Picture 27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0" y="1832"/>
              <a:ext cx="192" cy="192"/>
            </a:xfrm>
            <a:prstGeom prst="rect">
              <a:avLst/>
            </a:prstGeom>
            <a:noFill/>
          </p:spPr>
        </p:pic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3172" y="1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3748" y="178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3076" y="2483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2884" y="1811"/>
              <a:ext cx="96" cy="96"/>
              <a:chOff x="1344" y="1660"/>
              <a:chExt cx="96" cy="96"/>
            </a:xfrm>
          </p:grpSpPr>
          <p:sp>
            <p:nvSpPr>
              <p:cNvPr id="7200" name="Line 32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201" name="Line 33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2932" y="2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35840" name="Object 1024"/>
            <p:cNvGraphicFramePr>
              <a:graphicFrameLocks noChangeAspect="1"/>
            </p:cNvGraphicFramePr>
            <p:nvPr/>
          </p:nvGraphicFramePr>
          <p:xfrm>
            <a:off x="3844" y="1784"/>
            <a:ext cx="288" cy="306"/>
          </p:xfrm>
          <a:graphic>
            <a:graphicData uri="http://schemas.openxmlformats.org/presentationml/2006/ole">
              <p:oleObj spid="_x0000_s124930" name="Equation" r:id="rId4" imgW="203040" imgH="215640" progId="Equation.3">
                <p:embed/>
              </p:oleObj>
            </a:graphicData>
          </a:graphic>
        </p:graphicFrame>
        <p:sp>
          <p:nvSpPr>
            <p:cNvPr id="7224" name="Rectangle 56"/>
            <p:cNvSpPr>
              <a:spLocks noChangeArrowheads="1"/>
            </p:cNvSpPr>
            <p:nvPr/>
          </p:nvSpPr>
          <p:spPr bwMode="auto">
            <a:xfrm>
              <a:off x="1780" y="178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5841" name="Object 1025"/>
            <p:cNvGraphicFramePr>
              <a:graphicFrameLocks noChangeAspect="1"/>
            </p:cNvGraphicFramePr>
            <p:nvPr/>
          </p:nvGraphicFramePr>
          <p:xfrm>
            <a:off x="1876" y="1784"/>
            <a:ext cx="252" cy="306"/>
          </p:xfrm>
          <a:graphic>
            <a:graphicData uri="http://schemas.openxmlformats.org/presentationml/2006/ole">
              <p:oleObj spid="_x0000_s124931" name="Equation" r:id="rId5" imgW="177480" imgH="215640" progId="Equation.3">
                <p:embed/>
              </p:oleObj>
            </a:graphicData>
          </a:graphic>
        </p:graphicFrame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1780" y="2408"/>
              <a:ext cx="384" cy="306"/>
              <a:chOff x="2016" y="2448"/>
              <a:chExt cx="384" cy="306"/>
            </a:xfrm>
          </p:grpSpPr>
          <p:sp>
            <p:nvSpPr>
              <p:cNvPr id="7208" name="Rectangle 40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5846" name="Object 1030"/>
              <p:cNvGraphicFramePr>
                <a:graphicFrameLocks noChangeAspect="1"/>
              </p:cNvGraphicFramePr>
              <p:nvPr/>
            </p:nvGraphicFramePr>
            <p:xfrm>
              <a:off x="2082" y="2448"/>
              <a:ext cx="288" cy="306"/>
            </p:xfrm>
            <a:graphic>
              <a:graphicData uri="http://schemas.openxmlformats.org/presentationml/2006/ole">
                <p:oleObj spid="_x0000_s124936" name="Equation" r:id="rId6" imgW="203040" imgH="215640" progId="Equation.3">
                  <p:embed/>
                </p:oleObj>
              </a:graphicData>
            </a:graphic>
          </p:graphicFrame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3796" y="2339"/>
              <a:ext cx="384" cy="306"/>
              <a:chOff x="4080" y="2016"/>
              <a:chExt cx="384" cy="306"/>
            </a:xfrm>
          </p:grpSpPr>
          <p:sp>
            <p:nvSpPr>
              <p:cNvPr id="7209" name="Rectangle 41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5845" name="Object 1029"/>
              <p:cNvGraphicFramePr>
                <a:graphicFrameLocks noChangeAspect="1"/>
              </p:cNvGraphicFramePr>
              <p:nvPr/>
            </p:nvGraphicFramePr>
            <p:xfrm>
              <a:off x="4128" y="2016"/>
              <a:ext cx="324" cy="306"/>
            </p:xfrm>
            <a:graphic>
              <a:graphicData uri="http://schemas.openxmlformats.org/presentationml/2006/ole">
                <p:oleObj spid="_x0000_s124935" name="Equation" r:id="rId7" imgW="228600" imgH="215640" progId="Equation.3">
                  <p:embed/>
                </p:oleObj>
              </a:graphicData>
            </a:graphic>
          </p:graphicFrame>
        </p:grpSp>
        <p:graphicFrame>
          <p:nvGraphicFramePr>
            <p:cNvPr id="35842" name="Object 1026"/>
            <p:cNvGraphicFramePr>
              <a:graphicFrameLocks noChangeAspect="1"/>
            </p:cNvGraphicFramePr>
            <p:nvPr/>
          </p:nvGraphicFramePr>
          <p:xfrm>
            <a:off x="340" y="1640"/>
            <a:ext cx="450" cy="288"/>
          </p:xfrm>
          <a:graphic>
            <a:graphicData uri="http://schemas.openxmlformats.org/presentationml/2006/ole">
              <p:oleObj spid="_x0000_s124932" name="Equation" r:id="rId8" imgW="317160" imgH="203040" progId="Equation.3">
                <p:embed/>
              </p:oleObj>
            </a:graphicData>
          </a:graphic>
        </p:graphicFrame>
        <p:graphicFrame>
          <p:nvGraphicFramePr>
            <p:cNvPr id="35843" name="Object 1027"/>
            <p:cNvGraphicFramePr>
              <a:graphicFrameLocks noChangeAspect="1"/>
            </p:cNvGraphicFramePr>
            <p:nvPr/>
          </p:nvGraphicFramePr>
          <p:xfrm>
            <a:off x="5026" y="1640"/>
            <a:ext cx="450" cy="288"/>
          </p:xfrm>
          <a:graphic>
            <a:graphicData uri="http://schemas.openxmlformats.org/presentationml/2006/ole">
              <p:oleObj spid="_x0000_s124933" name="Equation" r:id="rId9" imgW="317160" imgH="203040" progId="Equation.3">
                <p:embed/>
              </p:oleObj>
            </a:graphicData>
          </a:graphic>
        </p:graphicFrame>
        <p:pic>
          <p:nvPicPr>
            <p:cNvPr id="7233" name="Picture 65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6" y="2456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7" name="Group 66"/>
            <p:cNvGrpSpPr>
              <a:grpSpLocks/>
            </p:cNvGrpSpPr>
            <p:nvPr/>
          </p:nvGrpSpPr>
          <p:grpSpPr bwMode="auto">
            <a:xfrm>
              <a:off x="1108" y="2696"/>
              <a:ext cx="96" cy="96"/>
              <a:chOff x="1344" y="1660"/>
              <a:chExt cx="96" cy="96"/>
            </a:xfrm>
          </p:grpSpPr>
          <p:sp>
            <p:nvSpPr>
              <p:cNvPr id="7235" name="Line 6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236" name="Line 6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348" y="2600"/>
              <a:ext cx="96" cy="96"/>
              <a:chOff x="1344" y="1660"/>
              <a:chExt cx="96" cy="96"/>
            </a:xfrm>
          </p:grpSpPr>
          <p:sp>
            <p:nvSpPr>
              <p:cNvPr id="7238" name="Line 7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239" name="Line 7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H="1">
              <a:off x="1348" y="25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1252" y="2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>
              <a:off x="2164" y="2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flipV="1">
              <a:off x="2548" y="1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2692" y="2879"/>
              <a:ext cx="384" cy="324"/>
              <a:chOff x="2256" y="2535"/>
              <a:chExt cx="384" cy="324"/>
            </a:xfrm>
          </p:grpSpPr>
          <p:sp>
            <p:nvSpPr>
              <p:cNvPr id="7247" name="Rectangle 79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5844" name="Object 1028"/>
              <p:cNvGraphicFramePr>
                <a:graphicFrameLocks noChangeAspect="1"/>
              </p:cNvGraphicFramePr>
              <p:nvPr/>
            </p:nvGraphicFramePr>
            <p:xfrm>
              <a:off x="2313" y="2535"/>
              <a:ext cx="306" cy="324"/>
            </p:xfrm>
            <a:graphic>
              <a:graphicData uri="http://schemas.openxmlformats.org/presentationml/2006/ole">
                <p:oleObj spid="_x0000_s124934" name="Equation" r:id="rId10" imgW="215640" imgH="228600" progId="Equation.3">
                  <p:embed/>
                </p:oleObj>
              </a:graphicData>
            </a:graphic>
          </p:graphicFrame>
        </p:grp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flipH="1">
              <a:off x="4180" y="24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" name="Text Box 122"/>
          <p:cNvSpPr txBox="1">
            <a:spLocks noChangeArrowheads="1"/>
          </p:cNvSpPr>
          <p:nvPr/>
        </p:nvSpPr>
        <p:spPr bwMode="auto">
          <a:xfrm>
            <a:off x="539750" y="3333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Example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10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Rectangle 123"/>
          <p:cNvSpPr>
            <a:spLocks noChangeArrowheads="1"/>
          </p:cNvSpPr>
          <p:nvPr/>
        </p:nvSpPr>
        <p:spPr bwMode="auto">
          <a:xfrm>
            <a:off x="1403350" y="1125538"/>
            <a:ext cx="6337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Find the transfer function of the following block diagrams</a:t>
            </a:r>
            <a:endParaRPr lang="zh-CN" altLang="en-US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3088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381000" y="45561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Solution:</a:t>
            </a: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377825" y="989013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1.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468313" y="3500438"/>
            <a:ext cx="6373812" cy="673100"/>
            <a:chOff x="295" y="2205"/>
            <a:chExt cx="4015" cy="424"/>
          </a:xfrm>
        </p:grpSpPr>
        <p:sp>
          <p:nvSpPr>
            <p:cNvPr id="8413" name="Text Box 221"/>
            <p:cNvSpPr txBox="1">
              <a:spLocks noChangeArrowheads="1"/>
            </p:cNvSpPr>
            <p:nvPr/>
          </p:nvSpPr>
          <p:spPr bwMode="auto">
            <a:xfrm>
              <a:off x="295" y="2252"/>
              <a:ext cx="3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2.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A behind block</a:t>
              </a:r>
            </a:p>
          </p:txBody>
        </p:sp>
        <p:graphicFrame>
          <p:nvGraphicFramePr>
            <p:cNvPr id="36886" name="Object 1046"/>
            <p:cNvGraphicFramePr>
              <a:graphicFrameLocks noChangeAspect="1"/>
            </p:cNvGraphicFramePr>
            <p:nvPr/>
          </p:nvGraphicFramePr>
          <p:xfrm>
            <a:off x="3651" y="2205"/>
            <a:ext cx="659" cy="424"/>
          </p:xfrm>
          <a:graphic>
            <a:graphicData uri="http://schemas.openxmlformats.org/presentationml/2006/ole">
              <p:oleObj spid="_x0000_s125976" name="Equation" r:id="rId3" imgW="596880" imgH="431640" progId="Equation.3">
                <p:embed/>
              </p:oleObj>
            </a:graphicData>
          </a:graphic>
        </p:graphicFrame>
      </p:grpSp>
      <p:grpSp>
        <p:nvGrpSpPr>
          <p:cNvPr id="3" name="Group 249"/>
          <p:cNvGrpSpPr>
            <a:grpSpLocks/>
          </p:cNvGrpSpPr>
          <p:nvPr/>
        </p:nvGrpSpPr>
        <p:grpSpPr bwMode="auto">
          <a:xfrm>
            <a:off x="609600" y="4191000"/>
            <a:ext cx="7419975" cy="2538413"/>
            <a:chOff x="384" y="2640"/>
            <a:chExt cx="4674" cy="1599"/>
          </a:xfrm>
        </p:grpSpPr>
        <p:sp>
          <p:nvSpPr>
            <p:cNvPr id="8353" name="Line 161"/>
            <p:cNvSpPr>
              <a:spLocks noChangeShapeType="1"/>
            </p:cNvSpPr>
            <p:nvPr/>
          </p:nvSpPr>
          <p:spPr bwMode="auto">
            <a:xfrm>
              <a:off x="768" y="29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354" name="Line 162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355" name="Line 163"/>
            <p:cNvSpPr>
              <a:spLocks noChangeShapeType="1"/>
            </p:cNvSpPr>
            <p:nvPr/>
          </p:nvSpPr>
          <p:spPr bwMode="auto">
            <a:xfrm>
              <a:off x="4416" y="292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4" name="Group 164"/>
            <p:cNvGrpSpPr>
              <a:grpSpLocks/>
            </p:cNvGrpSpPr>
            <p:nvPr/>
          </p:nvGrpSpPr>
          <p:grpSpPr bwMode="auto">
            <a:xfrm>
              <a:off x="1056" y="2784"/>
              <a:ext cx="96" cy="96"/>
              <a:chOff x="1344" y="1660"/>
              <a:chExt cx="96" cy="96"/>
            </a:xfrm>
          </p:grpSpPr>
          <p:sp>
            <p:nvSpPr>
              <p:cNvPr id="8357" name="Line 165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358" name="Line 166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8359" name="Picture 167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2832"/>
              <a:ext cx="192" cy="192"/>
            </a:xfrm>
            <a:prstGeom prst="rect">
              <a:avLst/>
            </a:prstGeom>
            <a:noFill/>
          </p:spPr>
        </p:pic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152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361" name="Line 169"/>
            <p:cNvSpPr>
              <a:spLocks noChangeShapeType="1"/>
            </p:cNvSpPr>
            <p:nvPr/>
          </p:nvSpPr>
          <p:spPr bwMode="auto">
            <a:xfrm flipH="1">
              <a:off x="1296" y="40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362" name="Line 170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63" name="Rectangle 171"/>
            <p:cNvSpPr>
              <a:spLocks noChangeArrowheads="1"/>
            </p:cNvSpPr>
            <p:nvPr/>
          </p:nvSpPr>
          <p:spPr bwMode="auto">
            <a:xfrm>
              <a:off x="1824" y="2784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77" name="Object 1037"/>
            <p:cNvGraphicFramePr>
              <a:graphicFrameLocks noChangeAspect="1"/>
            </p:cNvGraphicFramePr>
            <p:nvPr/>
          </p:nvGraphicFramePr>
          <p:xfrm>
            <a:off x="1920" y="2784"/>
            <a:ext cx="252" cy="306"/>
          </p:xfrm>
          <a:graphic>
            <a:graphicData uri="http://schemas.openxmlformats.org/presentationml/2006/ole">
              <p:oleObj spid="_x0000_s125967" name="Equation" r:id="rId5" imgW="177480" imgH="215640" progId="Equation.3">
                <p:embed/>
              </p:oleObj>
            </a:graphicData>
          </a:graphic>
        </p:graphicFrame>
        <p:grpSp>
          <p:nvGrpSpPr>
            <p:cNvPr id="5" name="Group 215"/>
            <p:cNvGrpSpPr>
              <a:grpSpLocks/>
            </p:cNvGrpSpPr>
            <p:nvPr/>
          </p:nvGrpSpPr>
          <p:grpSpPr bwMode="auto">
            <a:xfrm>
              <a:off x="1824" y="3390"/>
              <a:ext cx="384" cy="306"/>
              <a:chOff x="1824" y="3408"/>
              <a:chExt cx="384" cy="306"/>
            </a:xfrm>
          </p:grpSpPr>
          <p:sp>
            <p:nvSpPr>
              <p:cNvPr id="8365" name="Rectangle 173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6885" name="Object 1045"/>
              <p:cNvGraphicFramePr>
                <a:graphicFrameLocks noChangeAspect="1"/>
              </p:cNvGraphicFramePr>
              <p:nvPr/>
            </p:nvGraphicFramePr>
            <p:xfrm>
              <a:off x="1890" y="3408"/>
              <a:ext cx="288" cy="306"/>
            </p:xfrm>
            <a:graphic>
              <a:graphicData uri="http://schemas.openxmlformats.org/presentationml/2006/ole">
                <p:oleObj spid="_x0000_s125975" name="Equation" r:id="rId6" imgW="203040" imgH="215640" progId="Equation.3">
                  <p:embed/>
                </p:oleObj>
              </a:graphicData>
            </a:graphic>
          </p:graphicFrame>
        </p:grpSp>
        <p:graphicFrame>
          <p:nvGraphicFramePr>
            <p:cNvPr id="36878" name="Object 1038"/>
            <p:cNvGraphicFramePr>
              <a:graphicFrameLocks noChangeAspect="1"/>
            </p:cNvGraphicFramePr>
            <p:nvPr/>
          </p:nvGraphicFramePr>
          <p:xfrm>
            <a:off x="384" y="2640"/>
            <a:ext cx="450" cy="288"/>
          </p:xfrm>
          <a:graphic>
            <a:graphicData uri="http://schemas.openxmlformats.org/presentationml/2006/ole">
              <p:oleObj spid="_x0000_s125968" name="Equation" r:id="rId7" imgW="317160" imgH="203040" progId="Equation.3">
                <p:embed/>
              </p:oleObj>
            </a:graphicData>
          </a:graphic>
        </p:graphicFrame>
        <p:graphicFrame>
          <p:nvGraphicFramePr>
            <p:cNvPr id="36879" name="Object 1039"/>
            <p:cNvGraphicFramePr>
              <a:graphicFrameLocks noChangeAspect="1"/>
            </p:cNvGraphicFramePr>
            <p:nvPr/>
          </p:nvGraphicFramePr>
          <p:xfrm>
            <a:off x="4608" y="2640"/>
            <a:ext cx="450" cy="288"/>
          </p:xfrm>
          <a:graphic>
            <a:graphicData uri="http://schemas.openxmlformats.org/presentationml/2006/ole">
              <p:oleObj spid="_x0000_s125969" name="Equation" r:id="rId8" imgW="317160" imgH="203040" progId="Equation.3">
                <p:embed/>
              </p:oleObj>
            </a:graphicData>
          </a:graphic>
        </p:graphicFrame>
        <p:pic>
          <p:nvPicPr>
            <p:cNvPr id="8369" name="Picture 177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3456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6" name="Group 178"/>
            <p:cNvGrpSpPr>
              <a:grpSpLocks/>
            </p:cNvGrpSpPr>
            <p:nvPr/>
          </p:nvGrpSpPr>
          <p:grpSpPr bwMode="auto">
            <a:xfrm>
              <a:off x="1152" y="3648"/>
              <a:ext cx="96" cy="96"/>
              <a:chOff x="1344" y="1660"/>
              <a:chExt cx="96" cy="96"/>
            </a:xfrm>
          </p:grpSpPr>
          <p:sp>
            <p:nvSpPr>
              <p:cNvPr id="8371" name="Line 17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372" name="Line 18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" name="Group 181"/>
            <p:cNvGrpSpPr>
              <a:grpSpLocks/>
            </p:cNvGrpSpPr>
            <p:nvPr/>
          </p:nvGrpSpPr>
          <p:grpSpPr bwMode="auto">
            <a:xfrm>
              <a:off x="1392" y="3408"/>
              <a:ext cx="96" cy="96"/>
              <a:chOff x="1344" y="1660"/>
              <a:chExt cx="96" cy="96"/>
            </a:xfrm>
          </p:grpSpPr>
          <p:sp>
            <p:nvSpPr>
              <p:cNvPr id="8374" name="Line 182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375" name="Line 183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376" name="Line 184"/>
            <p:cNvSpPr>
              <a:spLocks noChangeShapeType="1"/>
            </p:cNvSpPr>
            <p:nvPr/>
          </p:nvSpPr>
          <p:spPr bwMode="auto">
            <a:xfrm flipH="1">
              <a:off x="1392" y="35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77" name="Line 185"/>
            <p:cNvSpPr>
              <a:spLocks noChangeShapeType="1"/>
            </p:cNvSpPr>
            <p:nvPr/>
          </p:nvSpPr>
          <p:spPr bwMode="auto">
            <a:xfrm flipV="1">
              <a:off x="1296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78" name="Line 186"/>
            <p:cNvSpPr>
              <a:spLocks noChangeShapeType="1"/>
            </p:cNvSpPr>
            <p:nvPr/>
          </p:nvSpPr>
          <p:spPr bwMode="auto">
            <a:xfrm>
              <a:off x="220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79" name="Line 187"/>
            <p:cNvSpPr>
              <a:spLocks noChangeShapeType="1"/>
            </p:cNvSpPr>
            <p:nvPr/>
          </p:nvSpPr>
          <p:spPr bwMode="auto">
            <a:xfrm flipV="1">
              <a:off x="4416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8" name="Group 219"/>
            <p:cNvGrpSpPr>
              <a:grpSpLocks/>
            </p:cNvGrpSpPr>
            <p:nvPr/>
          </p:nvGrpSpPr>
          <p:grpSpPr bwMode="auto">
            <a:xfrm>
              <a:off x="2736" y="3888"/>
              <a:ext cx="384" cy="351"/>
              <a:chOff x="2736" y="3813"/>
              <a:chExt cx="384" cy="351"/>
            </a:xfrm>
          </p:grpSpPr>
          <p:sp>
            <p:nvSpPr>
              <p:cNvPr id="8380" name="Rectangle 188"/>
              <p:cNvSpPr>
                <a:spLocks noChangeArrowheads="1"/>
              </p:cNvSpPr>
              <p:nvPr/>
            </p:nvSpPr>
            <p:spPr bwMode="auto">
              <a:xfrm>
                <a:off x="2736" y="3813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6884" name="Object 1044"/>
              <p:cNvGraphicFramePr>
                <a:graphicFrameLocks noChangeAspect="1"/>
              </p:cNvGraphicFramePr>
              <p:nvPr/>
            </p:nvGraphicFramePr>
            <p:xfrm>
              <a:off x="2793" y="3840"/>
              <a:ext cx="306" cy="324"/>
            </p:xfrm>
            <a:graphic>
              <a:graphicData uri="http://schemas.openxmlformats.org/presentationml/2006/ole">
                <p:oleObj spid="_x0000_s125974" name="Equation" r:id="rId9" imgW="215640" imgH="228600" progId="Equation.3">
                  <p:embed/>
                </p:oleObj>
              </a:graphicData>
            </a:graphic>
          </p:graphicFrame>
        </p:grpSp>
        <p:sp>
          <p:nvSpPr>
            <p:cNvPr id="8382" name="Line 190"/>
            <p:cNvSpPr>
              <a:spLocks noChangeShapeType="1"/>
            </p:cNvSpPr>
            <p:nvPr/>
          </p:nvSpPr>
          <p:spPr bwMode="auto">
            <a:xfrm>
              <a:off x="2256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84" name="Line 192"/>
            <p:cNvSpPr>
              <a:spLocks noChangeShapeType="1"/>
            </p:cNvSpPr>
            <p:nvPr/>
          </p:nvSpPr>
          <p:spPr bwMode="auto">
            <a:xfrm>
              <a:off x="408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36880" name="Object 1040"/>
            <p:cNvGraphicFramePr>
              <a:graphicFrameLocks noChangeAspect="1"/>
            </p:cNvGraphicFramePr>
            <p:nvPr/>
          </p:nvGraphicFramePr>
          <p:xfrm>
            <a:off x="4368" y="2784"/>
            <a:ext cx="133" cy="144"/>
          </p:xfrm>
          <a:graphic>
            <a:graphicData uri="http://schemas.openxmlformats.org/presentationml/2006/ole">
              <p:oleObj spid="_x0000_s125970" name="Equation" r:id="rId10" imgW="152280" imgH="164880" progId="Equation.3">
                <p:embed/>
              </p:oleObj>
            </a:graphicData>
          </a:graphic>
        </p:graphicFrame>
        <p:graphicFrame>
          <p:nvGraphicFramePr>
            <p:cNvPr id="36881" name="Object 1041"/>
            <p:cNvGraphicFramePr>
              <a:graphicFrameLocks noChangeAspect="1"/>
            </p:cNvGraphicFramePr>
            <p:nvPr/>
          </p:nvGraphicFramePr>
          <p:xfrm>
            <a:off x="2507" y="2784"/>
            <a:ext cx="133" cy="144"/>
          </p:xfrm>
          <a:graphic>
            <a:graphicData uri="http://schemas.openxmlformats.org/presentationml/2006/ole">
              <p:oleObj spid="_x0000_s125971" name="Equation" r:id="rId11" imgW="152280" imgH="164880" progId="Equation.3">
                <p:embed/>
              </p:oleObj>
            </a:graphicData>
          </a:graphic>
        </p:graphicFrame>
        <p:sp>
          <p:nvSpPr>
            <p:cNvPr id="8405" name="Rectangle 213"/>
            <p:cNvSpPr>
              <a:spLocks noChangeArrowheads="1"/>
            </p:cNvSpPr>
            <p:nvPr/>
          </p:nvSpPr>
          <p:spPr bwMode="auto">
            <a:xfrm>
              <a:off x="2880" y="2688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82" name="Object 1042"/>
            <p:cNvGraphicFramePr>
              <a:graphicFrameLocks noChangeAspect="1"/>
            </p:cNvGraphicFramePr>
            <p:nvPr/>
          </p:nvGraphicFramePr>
          <p:xfrm>
            <a:off x="3102" y="2688"/>
            <a:ext cx="784" cy="518"/>
          </p:xfrm>
          <a:graphic>
            <a:graphicData uri="http://schemas.openxmlformats.org/presentationml/2006/ole">
              <p:oleObj spid="_x0000_s125972" name="Equation" r:id="rId12" imgW="596880" imgH="431640" progId="Equation.3">
                <p:embed/>
              </p:oleObj>
            </a:graphicData>
          </a:graphic>
        </p:graphicFrame>
        <p:sp>
          <p:nvSpPr>
            <p:cNvPr id="8409" name="Rectangle 217"/>
            <p:cNvSpPr>
              <a:spLocks noChangeArrowheads="1"/>
            </p:cNvSpPr>
            <p:nvPr/>
          </p:nvSpPr>
          <p:spPr bwMode="auto">
            <a:xfrm>
              <a:off x="2592" y="3312"/>
              <a:ext cx="1200" cy="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83" name="Object 1043"/>
            <p:cNvGraphicFramePr>
              <a:graphicFrameLocks noChangeAspect="1"/>
            </p:cNvGraphicFramePr>
            <p:nvPr/>
          </p:nvGraphicFramePr>
          <p:xfrm>
            <a:off x="2814" y="3322"/>
            <a:ext cx="784" cy="518"/>
          </p:xfrm>
          <a:graphic>
            <a:graphicData uri="http://schemas.openxmlformats.org/presentationml/2006/ole">
              <p:oleObj spid="_x0000_s125973" name="Equation" r:id="rId13" imgW="596880" imgH="431640" progId="Equation.3">
                <p:embed/>
              </p:oleObj>
            </a:graphicData>
          </a:graphic>
        </p:graphicFrame>
        <p:sp>
          <p:nvSpPr>
            <p:cNvPr id="8412" name="Line 220"/>
            <p:cNvSpPr>
              <a:spLocks noChangeShapeType="1"/>
            </p:cNvSpPr>
            <p:nvPr/>
          </p:nvSpPr>
          <p:spPr bwMode="auto">
            <a:xfrm>
              <a:off x="3792" y="35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23" name="Line 231"/>
            <p:cNvSpPr>
              <a:spLocks noChangeShapeType="1"/>
            </p:cNvSpPr>
            <p:nvPr/>
          </p:nvSpPr>
          <p:spPr bwMode="auto">
            <a:xfrm>
              <a:off x="2784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25" name="Line 233"/>
            <p:cNvSpPr>
              <a:spLocks noChangeShapeType="1"/>
            </p:cNvSpPr>
            <p:nvPr/>
          </p:nvSpPr>
          <p:spPr bwMode="auto">
            <a:xfrm flipH="1">
              <a:off x="3792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26" name="Line 234"/>
            <p:cNvSpPr>
              <a:spLocks noChangeShapeType="1"/>
            </p:cNvSpPr>
            <p:nvPr/>
          </p:nvSpPr>
          <p:spPr bwMode="auto">
            <a:xfrm flipH="1">
              <a:off x="3120" y="40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303"/>
          <p:cNvGrpSpPr>
            <a:grpSpLocks/>
          </p:cNvGrpSpPr>
          <p:nvPr/>
        </p:nvGrpSpPr>
        <p:grpSpPr bwMode="auto">
          <a:xfrm>
            <a:off x="609600" y="1524000"/>
            <a:ext cx="7419975" cy="1981200"/>
            <a:chOff x="384" y="960"/>
            <a:chExt cx="4674" cy="1248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768" y="12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1392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4416" y="124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1056" y="1104"/>
              <a:ext cx="96" cy="96"/>
              <a:chOff x="1344" y="1660"/>
              <a:chExt cx="96" cy="96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8216" name="Picture 24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1152"/>
              <a:ext cx="192" cy="192"/>
            </a:xfrm>
            <a:prstGeom prst="rect">
              <a:avLst/>
            </a:prstGeom>
            <a:noFill/>
          </p:spPr>
        </p:pic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1152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1296" y="206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1296" y="12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29" name="Rectangle 37"/>
            <p:cNvSpPr>
              <a:spLocks noChangeArrowheads="1"/>
            </p:cNvSpPr>
            <p:nvPr/>
          </p:nvSpPr>
          <p:spPr bwMode="auto">
            <a:xfrm>
              <a:off x="1824" y="1104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68" name="Object 1028"/>
            <p:cNvGraphicFramePr>
              <a:graphicFrameLocks noChangeAspect="1"/>
            </p:cNvGraphicFramePr>
            <p:nvPr/>
          </p:nvGraphicFramePr>
          <p:xfrm>
            <a:off x="1920" y="1104"/>
            <a:ext cx="252" cy="306"/>
          </p:xfrm>
          <a:graphic>
            <a:graphicData uri="http://schemas.openxmlformats.org/presentationml/2006/ole">
              <p:oleObj spid="_x0000_s125958" name="Equation" r:id="rId14" imgW="177480" imgH="215640" progId="Equation.3">
                <p:embed/>
              </p:oleObj>
            </a:graphicData>
          </a:graphic>
        </p:graphicFrame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1824" y="1488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69" name="Object 1029"/>
            <p:cNvGraphicFramePr>
              <a:graphicFrameLocks noChangeAspect="1"/>
            </p:cNvGraphicFramePr>
            <p:nvPr/>
          </p:nvGraphicFramePr>
          <p:xfrm>
            <a:off x="1890" y="1488"/>
            <a:ext cx="288" cy="306"/>
          </p:xfrm>
          <a:graphic>
            <a:graphicData uri="http://schemas.openxmlformats.org/presentationml/2006/ole">
              <p:oleObj spid="_x0000_s125959" name="Equation" r:id="rId15" imgW="203040" imgH="215640" progId="Equation.3">
                <p:embed/>
              </p:oleObj>
            </a:graphicData>
          </a:graphic>
        </p:graphicFrame>
        <p:graphicFrame>
          <p:nvGraphicFramePr>
            <p:cNvPr id="36870" name="Object 1030"/>
            <p:cNvGraphicFramePr>
              <a:graphicFrameLocks noChangeAspect="1"/>
            </p:cNvGraphicFramePr>
            <p:nvPr/>
          </p:nvGraphicFramePr>
          <p:xfrm>
            <a:off x="384" y="960"/>
            <a:ext cx="450" cy="288"/>
          </p:xfrm>
          <a:graphic>
            <a:graphicData uri="http://schemas.openxmlformats.org/presentationml/2006/ole">
              <p:oleObj spid="_x0000_s125960" name="Equation" r:id="rId16" imgW="317160" imgH="203040" progId="Equation.3">
                <p:embed/>
              </p:oleObj>
            </a:graphicData>
          </a:graphic>
        </p:graphicFrame>
        <p:graphicFrame>
          <p:nvGraphicFramePr>
            <p:cNvPr id="36871" name="Object 1031"/>
            <p:cNvGraphicFramePr>
              <a:graphicFrameLocks noChangeAspect="1"/>
            </p:cNvGraphicFramePr>
            <p:nvPr/>
          </p:nvGraphicFramePr>
          <p:xfrm>
            <a:off x="4608" y="960"/>
            <a:ext cx="450" cy="288"/>
          </p:xfrm>
          <a:graphic>
            <a:graphicData uri="http://schemas.openxmlformats.org/presentationml/2006/ole">
              <p:oleObj spid="_x0000_s125961" name="Equation" r:id="rId17" imgW="317160" imgH="203040" progId="Equation.3">
                <p:embed/>
              </p:oleObj>
            </a:graphicData>
          </a:graphic>
        </p:graphicFrame>
        <p:pic>
          <p:nvPicPr>
            <p:cNvPr id="8239" name="Picture 47" descr="untitl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1536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1152" y="1776"/>
              <a:ext cx="96" cy="96"/>
              <a:chOff x="1344" y="1660"/>
              <a:chExt cx="96" cy="96"/>
            </a:xfrm>
          </p:grpSpPr>
          <p:sp>
            <p:nvSpPr>
              <p:cNvPr id="8241" name="Line 4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242" name="Line 5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392" y="1680"/>
              <a:ext cx="96" cy="96"/>
              <a:chOff x="1344" y="1660"/>
              <a:chExt cx="96" cy="96"/>
            </a:xfrm>
          </p:grpSpPr>
          <p:sp>
            <p:nvSpPr>
              <p:cNvPr id="8244" name="Line 52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245" name="Line 53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1392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>
              <a:off x="220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 flipV="1">
              <a:off x="2592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2736" y="1893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72" name="Object 1032"/>
            <p:cNvGraphicFramePr>
              <a:graphicFrameLocks noChangeAspect="1"/>
            </p:cNvGraphicFramePr>
            <p:nvPr/>
          </p:nvGraphicFramePr>
          <p:xfrm>
            <a:off x="2793" y="1884"/>
            <a:ext cx="306" cy="324"/>
          </p:xfrm>
          <a:graphic>
            <a:graphicData uri="http://schemas.openxmlformats.org/presentationml/2006/ole">
              <p:oleObj spid="_x0000_s125962" name="Equation" r:id="rId18" imgW="215640" imgH="228600" progId="Equation.3">
                <p:embed/>
              </p:oleObj>
            </a:graphicData>
          </a:graphic>
        </p:graphicFrame>
        <p:sp>
          <p:nvSpPr>
            <p:cNvPr id="8257" name="Line 65"/>
            <p:cNvSpPr>
              <a:spLocks noChangeShapeType="1"/>
            </p:cNvSpPr>
            <p:nvPr/>
          </p:nvSpPr>
          <p:spPr bwMode="auto">
            <a:xfrm>
              <a:off x="2256" y="12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2784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3744" y="12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3" name="Group 155"/>
            <p:cNvGrpSpPr>
              <a:grpSpLocks/>
            </p:cNvGrpSpPr>
            <p:nvPr/>
          </p:nvGrpSpPr>
          <p:grpSpPr bwMode="auto">
            <a:xfrm>
              <a:off x="2736" y="1056"/>
              <a:ext cx="1392" cy="690"/>
              <a:chOff x="2736" y="1296"/>
              <a:chExt cx="1392" cy="690"/>
            </a:xfrm>
          </p:grpSpPr>
          <p:sp>
            <p:nvSpPr>
              <p:cNvPr id="8308" name="Line 116"/>
              <p:cNvSpPr>
                <a:spLocks noChangeShapeType="1"/>
              </p:cNvSpPr>
              <p:nvPr/>
            </p:nvSpPr>
            <p:spPr bwMode="auto">
              <a:xfrm flipV="1">
                <a:off x="2928" y="15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pic>
            <p:nvPicPr>
              <p:cNvPr id="8309" name="Picture 117" descr="untitl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2" y="1392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024" y="14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311" name="Rectangle 119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4" name="Group 121"/>
              <p:cNvGrpSpPr>
                <a:grpSpLocks/>
              </p:cNvGrpSpPr>
              <p:nvPr/>
            </p:nvGrpSpPr>
            <p:grpSpPr bwMode="auto">
              <a:xfrm>
                <a:off x="2736" y="1296"/>
                <a:ext cx="96" cy="96"/>
                <a:chOff x="1344" y="1660"/>
                <a:chExt cx="96" cy="96"/>
              </a:xfrm>
            </p:grpSpPr>
            <p:sp>
              <p:nvSpPr>
                <p:cNvPr id="8314" name="Line 122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831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aphicFrame>
            <p:nvGraphicFramePr>
              <p:cNvPr id="36875" name="Object 1035"/>
              <p:cNvGraphicFramePr>
                <a:graphicFrameLocks noChangeAspect="1"/>
              </p:cNvGraphicFramePr>
              <p:nvPr/>
            </p:nvGraphicFramePr>
            <p:xfrm>
              <a:off x="3408" y="1344"/>
              <a:ext cx="288" cy="306"/>
            </p:xfrm>
            <a:graphic>
              <a:graphicData uri="http://schemas.openxmlformats.org/presentationml/2006/ole">
                <p:oleObj spid="_x0000_s125965" name="Equation" r:id="rId19" imgW="203040" imgH="215640" progId="Equation.3">
                  <p:embed/>
                </p:oleObj>
              </a:graphicData>
            </a:graphic>
          </p:graphicFrame>
          <p:sp>
            <p:nvSpPr>
              <p:cNvPr id="8335" name="Line 143"/>
              <p:cNvSpPr>
                <a:spLocks noChangeShapeType="1"/>
              </p:cNvSpPr>
              <p:nvPr/>
            </p:nvSpPr>
            <p:spPr bwMode="auto">
              <a:xfrm flipV="1">
                <a:off x="4128" y="148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39" name="Line 14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5" name="Group 152"/>
              <p:cNvGrpSpPr>
                <a:grpSpLocks/>
              </p:cNvGrpSpPr>
              <p:nvPr/>
            </p:nvGrpSpPr>
            <p:grpSpPr bwMode="auto">
              <a:xfrm>
                <a:off x="3360" y="1680"/>
                <a:ext cx="384" cy="306"/>
                <a:chOff x="3360" y="1680"/>
                <a:chExt cx="384" cy="306"/>
              </a:xfrm>
            </p:grpSpPr>
            <p:sp>
              <p:nvSpPr>
                <p:cNvPr id="8345" name="Rectangle 153"/>
                <p:cNvSpPr>
                  <a:spLocks noChangeArrowheads="1"/>
                </p:cNvSpPr>
                <p:nvPr/>
              </p:nvSpPr>
              <p:spPr bwMode="auto">
                <a:xfrm>
                  <a:off x="3360" y="1680"/>
                  <a:ext cx="384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36876" name="Object 1036"/>
                <p:cNvGraphicFramePr>
                  <a:graphicFrameLocks noChangeAspect="1"/>
                </p:cNvGraphicFramePr>
                <p:nvPr/>
              </p:nvGraphicFramePr>
              <p:xfrm>
                <a:off x="3420" y="1680"/>
                <a:ext cx="324" cy="306"/>
              </p:xfrm>
              <a:graphic>
                <a:graphicData uri="http://schemas.openxmlformats.org/presentationml/2006/ole">
                  <p:oleObj spid="_x0000_s125966" name="Equation" r:id="rId20" imgW="228600" imgH="215640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36873" name="Object 1033"/>
            <p:cNvGraphicFramePr>
              <a:graphicFrameLocks noChangeAspect="1"/>
            </p:cNvGraphicFramePr>
            <p:nvPr/>
          </p:nvGraphicFramePr>
          <p:xfrm>
            <a:off x="4368" y="1104"/>
            <a:ext cx="133" cy="144"/>
          </p:xfrm>
          <a:graphic>
            <a:graphicData uri="http://schemas.openxmlformats.org/presentationml/2006/ole">
              <p:oleObj spid="_x0000_s125963" name="Equation" r:id="rId21" imgW="152280" imgH="164880" progId="Equation.3">
                <p:embed/>
              </p:oleObj>
            </a:graphicData>
          </a:graphic>
        </p:graphicFrame>
        <p:graphicFrame>
          <p:nvGraphicFramePr>
            <p:cNvPr id="36874" name="Object 1034"/>
            <p:cNvGraphicFramePr>
              <a:graphicFrameLocks noChangeAspect="1"/>
            </p:cNvGraphicFramePr>
            <p:nvPr/>
          </p:nvGraphicFramePr>
          <p:xfrm>
            <a:off x="2507" y="1104"/>
            <a:ext cx="133" cy="144"/>
          </p:xfrm>
          <a:graphic>
            <a:graphicData uri="http://schemas.openxmlformats.org/presentationml/2006/ole">
              <p:oleObj spid="_x0000_s125964" name="Equation" r:id="rId22" imgW="152280" imgH="164880" progId="Equation.3">
                <p:embed/>
              </p:oleObj>
            </a:graphicData>
          </a:graphic>
        </p:graphicFrame>
        <p:sp>
          <p:nvSpPr>
            <p:cNvPr id="8424" name="Line 232"/>
            <p:cNvSpPr>
              <a:spLocks noChangeShapeType="1"/>
            </p:cNvSpPr>
            <p:nvPr/>
          </p:nvSpPr>
          <p:spPr bwMode="auto">
            <a:xfrm>
              <a:off x="2640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27" name="Line 235"/>
            <p:cNvSpPr>
              <a:spLocks noChangeShapeType="1"/>
            </p:cNvSpPr>
            <p:nvPr/>
          </p:nvSpPr>
          <p:spPr bwMode="auto">
            <a:xfrm flipH="1">
              <a:off x="3120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245"/>
          <p:cNvGrpSpPr>
            <a:grpSpLocks/>
          </p:cNvGrpSpPr>
          <p:nvPr/>
        </p:nvGrpSpPr>
        <p:grpSpPr bwMode="auto">
          <a:xfrm>
            <a:off x="1524000" y="5114925"/>
            <a:ext cx="6138863" cy="1514475"/>
            <a:chOff x="960" y="3222"/>
            <a:chExt cx="3867" cy="954"/>
          </a:xfrm>
        </p:grpSpPr>
        <p:sp>
          <p:nvSpPr>
            <p:cNvPr id="8422" name="Oval 230"/>
            <p:cNvSpPr>
              <a:spLocks noChangeArrowheads="1"/>
            </p:cNvSpPr>
            <p:nvPr/>
          </p:nvSpPr>
          <p:spPr bwMode="auto">
            <a:xfrm>
              <a:off x="960" y="3312"/>
              <a:ext cx="3840" cy="864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67" name="Object 1027"/>
            <p:cNvGraphicFramePr>
              <a:graphicFrameLocks noChangeAspect="1"/>
            </p:cNvGraphicFramePr>
            <p:nvPr/>
          </p:nvGraphicFramePr>
          <p:xfrm>
            <a:off x="4593" y="3222"/>
            <a:ext cx="234" cy="234"/>
          </p:xfrm>
          <a:graphic>
            <a:graphicData uri="http://schemas.openxmlformats.org/presentationml/2006/ole">
              <p:oleObj spid="_x0000_s125957" name="Equation" r:id="rId23" imgW="164880" imgH="164880" progId="Equation.3">
                <p:embed/>
              </p:oleObj>
            </a:graphicData>
          </a:graphic>
        </p:graphicFrame>
      </p:grpSp>
      <p:grpSp>
        <p:nvGrpSpPr>
          <p:cNvPr id="17" name="Group 244"/>
          <p:cNvGrpSpPr>
            <a:grpSpLocks/>
          </p:cNvGrpSpPr>
          <p:nvPr/>
        </p:nvGrpSpPr>
        <p:grpSpPr bwMode="auto">
          <a:xfrm>
            <a:off x="4419600" y="1447800"/>
            <a:ext cx="2286000" cy="1219200"/>
            <a:chOff x="2784" y="912"/>
            <a:chExt cx="1440" cy="768"/>
          </a:xfrm>
        </p:grpSpPr>
        <p:sp>
          <p:nvSpPr>
            <p:cNvPr id="8418" name="Oval 226"/>
            <p:cNvSpPr>
              <a:spLocks noChangeArrowheads="1"/>
            </p:cNvSpPr>
            <p:nvPr/>
          </p:nvSpPr>
          <p:spPr bwMode="auto">
            <a:xfrm>
              <a:off x="2784" y="1056"/>
              <a:ext cx="1440" cy="624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66" name="Object 1026"/>
            <p:cNvGraphicFramePr>
              <a:graphicFrameLocks noChangeAspect="1"/>
            </p:cNvGraphicFramePr>
            <p:nvPr/>
          </p:nvGraphicFramePr>
          <p:xfrm>
            <a:off x="3984" y="912"/>
            <a:ext cx="180" cy="234"/>
          </p:xfrm>
          <a:graphic>
            <a:graphicData uri="http://schemas.openxmlformats.org/presentationml/2006/ole">
              <p:oleObj spid="_x0000_s125956" name="Equation" r:id="rId24" imgW="126720" imgH="164880" progId="Equation.3">
                <p:embed/>
              </p:oleObj>
            </a:graphicData>
          </a:graphic>
        </p:graphicFrame>
      </p:grpSp>
      <p:grpSp>
        <p:nvGrpSpPr>
          <p:cNvPr id="18" name="Group 246"/>
          <p:cNvGrpSpPr>
            <a:grpSpLocks/>
          </p:cNvGrpSpPr>
          <p:nvPr/>
        </p:nvGrpSpPr>
        <p:grpSpPr bwMode="auto">
          <a:xfrm>
            <a:off x="4343400" y="1371600"/>
            <a:ext cx="2362200" cy="1371600"/>
            <a:chOff x="2736" y="480"/>
            <a:chExt cx="1200" cy="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439" name="Rectangle 247"/>
            <p:cNvSpPr>
              <a:spLocks noChangeArrowheads="1"/>
            </p:cNvSpPr>
            <p:nvPr/>
          </p:nvSpPr>
          <p:spPr bwMode="auto">
            <a:xfrm>
              <a:off x="2736" y="480"/>
              <a:ext cx="1200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6865" name="Object 1025"/>
            <p:cNvGraphicFramePr>
              <a:graphicFrameLocks noChangeAspect="1"/>
            </p:cNvGraphicFramePr>
            <p:nvPr/>
          </p:nvGraphicFramePr>
          <p:xfrm>
            <a:off x="2958" y="480"/>
            <a:ext cx="784" cy="706"/>
          </p:xfrm>
          <a:graphic>
            <a:graphicData uri="http://schemas.openxmlformats.org/presentationml/2006/ole">
              <p:oleObj spid="_x0000_s125955" name="Equation" r:id="rId25" imgW="596880" imgH="431640" progId="Equation.3">
                <p:embed/>
              </p:oleObj>
            </a:graphicData>
          </a:graphic>
        </p:graphicFrame>
      </p:grpSp>
      <p:sp>
        <p:nvSpPr>
          <p:cNvPr id="8497" name="Text Box 305"/>
          <p:cNvSpPr txBox="1">
            <a:spLocks noChangeArrowheads="1"/>
          </p:cNvSpPr>
          <p:nvPr/>
        </p:nvSpPr>
        <p:spPr bwMode="auto">
          <a:xfrm>
            <a:off x="6270625" y="6248400"/>
            <a:ext cx="264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Not a feedback loop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36864" name="Object 1024"/>
          <p:cNvGraphicFramePr>
            <a:graphicFrameLocks noChangeAspect="1"/>
          </p:cNvGraphicFramePr>
          <p:nvPr/>
        </p:nvGraphicFramePr>
        <p:xfrm>
          <a:off x="7162800" y="5622925"/>
          <a:ext cx="1752600" cy="625475"/>
        </p:xfrm>
        <a:graphic>
          <a:graphicData uri="http://schemas.openxmlformats.org/presentationml/2006/ole">
            <p:oleObj spid="_x0000_s125954" name="Equation" r:id="rId26" imgW="1206360" imgH="431640" progId="Equation.3">
              <p:embed/>
            </p:oleObj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6" grpId="0" autoUpdateAnimBg="0"/>
      <p:bldP spid="849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77825" y="531813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II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09600" y="1143000"/>
            <a:ext cx="7696200" cy="2209800"/>
            <a:chOff x="384" y="720"/>
            <a:chExt cx="4848" cy="1392"/>
          </a:xfrm>
        </p:grpSpPr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768" y="9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1392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4656" y="100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056" y="816"/>
              <a:ext cx="96" cy="96"/>
              <a:chOff x="1344" y="1660"/>
              <a:chExt cx="96" cy="96"/>
            </a:xfrm>
          </p:grpSpPr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9234" name="Picture 18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912"/>
              <a:ext cx="192" cy="192"/>
            </a:xfrm>
            <a:prstGeom prst="rect">
              <a:avLst/>
            </a:prstGeom>
            <a:noFill/>
          </p:spPr>
        </p:pic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056" y="11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1296" y="105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37889" name="Object 1025"/>
            <p:cNvGraphicFramePr>
              <a:graphicFrameLocks noChangeAspect="1"/>
            </p:cNvGraphicFramePr>
            <p:nvPr/>
          </p:nvGraphicFramePr>
          <p:xfrm>
            <a:off x="384" y="720"/>
            <a:ext cx="450" cy="288"/>
          </p:xfrm>
          <a:graphic>
            <a:graphicData uri="http://schemas.openxmlformats.org/presentationml/2006/ole">
              <p:oleObj spid="_x0000_s126979" name="Equation" r:id="rId4" imgW="317160" imgH="203040" progId="Equation.3">
                <p:embed/>
              </p:oleObj>
            </a:graphicData>
          </a:graphic>
        </p:graphicFrame>
        <p:graphicFrame>
          <p:nvGraphicFramePr>
            <p:cNvPr id="37890" name="Object 1026"/>
            <p:cNvGraphicFramePr>
              <a:graphicFrameLocks noChangeAspect="1"/>
            </p:cNvGraphicFramePr>
            <p:nvPr/>
          </p:nvGraphicFramePr>
          <p:xfrm>
            <a:off x="4782" y="720"/>
            <a:ext cx="450" cy="288"/>
          </p:xfrm>
          <a:graphic>
            <a:graphicData uri="http://schemas.openxmlformats.org/presentationml/2006/ole">
              <p:oleObj spid="_x0000_s126980" name="Equation" r:id="rId5" imgW="317160" imgH="203040" progId="Equation.3">
                <p:embed/>
              </p:oleObj>
            </a:graphicData>
          </a:graphic>
        </p:graphicFrame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3744" y="10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2544" y="768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7891" name="Object 1027"/>
            <p:cNvGraphicFramePr>
              <a:graphicFrameLocks noChangeAspect="1"/>
            </p:cNvGraphicFramePr>
            <p:nvPr/>
          </p:nvGraphicFramePr>
          <p:xfrm>
            <a:off x="2768" y="768"/>
            <a:ext cx="784" cy="518"/>
          </p:xfrm>
          <a:graphic>
            <a:graphicData uri="http://schemas.openxmlformats.org/presentationml/2006/ole">
              <p:oleObj spid="_x0000_s126981" name="Equation" r:id="rId6" imgW="596880" imgH="431640" progId="Equation.3">
                <p:embed/>
              </p:oleObj>
            </a:graphicData>
          </a:graphic>
        </p:graphicFrame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>
              <a:off x="2256" y="1536"/>
              <a:ext cx="1680" cy="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7892" name="Object 1028"/>
            <p:cNvGraphicFramePr>
              <a:graphicFrameLocks noChangeAspect="1"/>
            </p:cNvGraphicFramePr>
            <p:nvPr/>
          </p:nvGraphicFramePr>
          <p:xfrm>
            <a:off x="2304" y="1594"/>
            <a:ext cx="1585" cy="518"/>
          </p:xfrm>
          <a:graphic>
            <a:graphicData uri="http://schemas.openxmlformats.org/presentationml/2006/ole">
              <p:oleObj spid="_x0000_s126982" name="Equation" r:id="rId7" imgW="1206360" imgH="431640" progId="Equation.3">
                <p:embed/>
              </p:oleObj>
            </a:graphicData>
          </a:graphic>
        </p:graphicFrame>
        <p:sp>
          <p:nvSpPr>
            <p:cNvPr id="9272" name="Line 56"/>
            <p:cNvSpPr>
              <a:spLocks noChangeShapeType="1"/>
            </p:cNvSpPr>
            <p:nvPr/>
          </p:nvSpPr>
          <p:spPr bwMode="auto">
            <a:xfrm>
              <a:off x="1296" y="18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>
              <a:off x="3936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7888" name="Object 1024"/>
          <p:cNvGraphicFramePr>
            <a:graphicFrameLocks noChangeAspect="1"/>
          </p:cNvGraphicFramePr>
          <p:nvPr/>
        </p:nvGraphicFramePr>
        <p:xfrm>
          <a:off x="381000" y="4171950"/>
          <a:ext cx="8305800" cy="1238250"/>
        </p:xfrm>
        <a:graphic>
          <a:graphicData uri="http://schemas.openxmlformats.org/presentationml/2006/ole">
            <p:oleObj spid="_x0000_s126978" name="Equation" r:id="rId8" imgW="3327120" imgH="431640" progId="Equation.3">
              <p:embed/>
            </p:oleObj>
          </a:graphicData>
        </a:graphic>
      </p:graphicFrame>
      <p:sp>
        <p:nvSpPr>
          <p:cNvPr id="9279" name="AutoShape 63"/>
          <p:cNvSpPr>
            <a:spLocks noChangeArrowheads="1"/>
          </p:cNvSpPr>
          <p:nvPr/>
        </p:nvSpPr>
        <p:spPr bwMode="auto">
          <a:xfrm>
            <a:off x="4495800" y="35052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4997450" y="3505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Using rule 6</a:t>
            </a:r>
          </a:p>
        </p:txBody>
      </p:sp>
    </p:spTree>
  </p:cSld>
  <p:clrMapOvr>
    <a:masterClrMapping/>
  </p:clrMapOvr>
  <p:transition advTm="374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9" grpId="0" animBg="1"/>
      <p:bldP spid="928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200025" y="1828800"/>
            <a:ext cx="8791575" cy="3657600"/>
            <a:chOff x="126" y="1152"/>
            <a:chExt cx="5538" cy="2304"/>
          </a:xfrm>
        </p:grpSpPr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>
              <a:off x="246" y="18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>
              <a:off x="864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1584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00" name="Line 60"/>
            <p:cNvSpPr>
              <a:spLocks noChangeShapeType="1"/>
            </p:cNvSpPr>
            <p:nvPr/>
          </p:nvSpPr>
          <p:spPr bwMode="auto">
            <a:xfrm flipV="1">
              <a:off x="4566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02" name="Line 62"/>
            <p:cNvSpPr>
              <a:spLocks noChangeShapeType="1"/>
            </p:cNvSpPr>
            <p:nvPr/>
          </p:nvSpPr>
          <p:spPr bwMode="auto">
            <a:xfrm>
              <a:off x="5142" y="18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534" y="1632"/>
              <a:ext cx="96" cy="96"/>
              <a:chOff x="1344" y="1660"/>
              <a:chExt cx="96" cy="96"/>
            </a:xfrm>
          </p:grpSpPr>
          <p:sp>
            <p:nvSpPr>
              <p:cNvPr id="10306" name="Line 66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0308" name="Picture 68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" y="1728"/>
              <a:ext cx="192" cy="192"/>
            </a:xfrm>
            <a:prstGeom prst="rect">
              <a:avLst/>
            </a:prstGeom>
            <a:noFill/>
          </p:spPr>
        </p:pic>
        <p:sp>
          <p:nvSpPr>
            <p:cNvPr id="10313" name="Line 73"/>
            <p:cNvSpPr>
              <a:spLocks noChangeShapeType="1"/>
            </p:cNvSpPr>
            <p:nvPr/>
          </p:nvSpPr>
          <p:spPr bwMode="auto">
            <a:xfrm>
              <a:off x="534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14" name="Line 74"/>
            <p:cNvSpPr>
              <a:spLocks noChangeShapeType="1"/>
            </p:cNvSpPr>
            <p:nvPr/>
          </p:nvSpPr>
          <p:spPr bwMode="auto">
            <a:xfrm flipH="1">
              <a:off x="2112" y="3312"/>
              <a:ext cx="3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15" name="Line 75"/>
            <p:cNvSpPr>
              <a:spLocks noChangeShapeType="1"/>
            </p:cNvSpPr>
            <p:nvPr/>
          </p:nvSpPr>
          <p:spPr bwMode="auto">
            <a:xfrm flipV="1">
              <a:off x="5136" y="2784"/>
              <a:ext cx="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16" name="Line 76"/>
            <p:cNvSpPr>
              <a:spLocks noChangeShapeType="1"/>
            </p:cNvSpPr>
            <p:nvPr/>
          </p:nvSpPr>
          <p:spPr bwMode="auto">
            <a:xfrm flipV="1">
              <a:off x="768" y="1872"/>
              <a:ext cx="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18" name="Line 78"/>
            <p:cNvSpPr>
              <a:spLocks noChangeShapeType="1"/>
            </p:cNvSpPr>
            <p:nvPr/>
          </p:nvSpPr>
          <p:spPr bwMode="auto">
            <a:xfrm>
              <a:off x="768" y="2832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0319" name="Picture 79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1728"/>
              <a:ext cx="192" cy="192"/>
            </a:xfrm>
            <a:prstGeom prst="rect">
              <a:avLst/>
            </a:prstGeom>
            <a:noFill/>
          </p:spPr>
        </p:pic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2208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2112" y="240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1920" y="1632"/>
              <a:ext cx="96" cy="96"/>
              <a:chOff x="1344" y="1660"/>
              <a:chExt cx="96" cy="96"/>
            </a:xfrm>
          </p:grpSpPr>
          <p:sp>
            <p:nvSpPr>
              <p:cNvPr id="10324" name="Line 8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25" name="Line 8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0326" name="Line 86"/>
            <p:cNvSpPr>
              <a:spLocks noChangeShapeType="1"/>
            </p:cNvSpPr>
            <p:nvPr/>
          </p:nvSpPr>
          <p:spPr bwMode="auto">
            <a:xfrm>
              <a:off x="1968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28" name="Line 88"/>
            <p:cNvSpPr>
              <a:spLocks noChangeShapeType="1"/>
            </p:cNvSpPr>
            <p:nvPr/>
          </p:nvSpPr>
          <p:spPr bwMode="auto">
            <a:xfrm>
              <a:off x="331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29" name="Line 89"/>
            <p:cNvSpPr>
              <a:spLocks noChangeShapeType="1"/>
            </p:cNvSpPr>
            <p:nvPr/>
          </p:nvSpPr>
          <p:spPr bwMode="auto">
            <a:xfrm>
              <a:off x="4320" y="182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33" name="Rectangle 93"/>
            <p:cNvSpPr>
              <a:spLocks noChangeArrowheads="1"/>
            </p:cNvSpPr>
            <p:nvPr/>
          </p:nvSpPr>
          <p:spPr bwMode="auto">
            <a:xfrm>
              <a:off x="3120" y="225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35" name="Line 95"/>
            <p:cNvSpPr>
              <a:spLocks noChangeShapeType="1"/>
            </p:cNvSpPr>
            <p:nvPr/>
          </p:nvSpPr>
          <p:spPr bwMode="auto">
            <a:xfrm>
              <a:off x="4080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114"/>
            <p:cNvGrpSpPr>
              <a:grpSpLocks/>
            </p:cNvGrpSpPr>
            <p:nvPr/>
          </p:nvGrpSpPr>
          <p:grpSpPr bwMode="auto">
            <a:xfrm>
              <a:off x="2448" y="1680"/>
              <a:ext cx="432" cy="306"/>
              <a:chOff x="3024" y="1680"/>
              <a:chExt cx="432" cy="306"/>
            </a:xfrm>
          </p:grpSpPr>
          <p:sp>
            <p:nvSpPr>
              <p:cNvPr id="10321" name="Rectangle 81"/>
              <p:cNvSpPr>
                <a:spLocks noChangeArrowheads="1"/>
              </p:cNvSpPr>
              <p:nvPr/>
            </p:nvSpPr>
            <p:spPr bwMode="auto">
              <a:xfrm>
                <a:off x="3024" y="16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21" name="Object 1033"/>
              <p:cNvGraphicFramePr>
                <a:graphicFrameLocks noChangeAspect="1"/>
              </p:cNvGraphicFramePr>
              <p:nvPr/>
            </p:nvGraphicFramePr>
            <p:xfrm>
              <a:off x="3120" y="1680"/>
              <a:ext cx="288" cy="306"/>
            </p:xfrm>
            <a:graphic>
              <a:graphicData uri="http://schemas.openxmlformats.org/presentationml/2006/ole">
                <p:oleObj spid="_x0000_s128011" name="Equation" r:id="rId4" imgW="203040" imgH="215640" progId="Equation.3">
                  <p:embed/>
                </p:oleObj>
              </a:graphicData>
            </a:graphic>
          </p:graphicFrame>
        </p:grpSp>
        <p:grpSp>
          <p:nvGrpSpPr>
            <p:cNvPr id="6" name="Group 127"/>
            <p:cNvGrpSpPr>
              <a:grpSpLocks/>
            </p:cNvGrpSpPr>
            <p:nvPr/>
          </p:nvGrpSpPr>
          <p:grpSpPr bwMode="auto">
            <a:xfrm>
              <a:off x="4512" y="1680"/>
              <a:ext cx="432" cy="315"/>
              <a:chOff x="4038" y="1680"/>
              <a:chExt cx="432" cy="315"/>
            </a:xfrm>
          </p:grpSpPr>
          <p:sp>
            <p:nvSpPr>
              <p:cNvPr id="10327" name="Rectangle 87"/>
              <p:cNvSpPr>
                <a:spLocks noChangeArrowheads="1"/>
              </p:cNvSpPr>
              <p:nvPr/>
            </p:nvSpPr>
            <p:spPr bwMode="auto">
              <a:xfrm>
                <a:off x="4038" y="16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20" name="Object 1032"/>
              <p:cNvGraphicFramePr>
                <a:graphicFrameLocks noChangeAspect="1"/>
              </p:cNvGraphicFramePr>
              <p:nvPr/>
            </p:nvGraphicFramePr>
            <p:xfrm>
              <a:off x="4143" y="1689"/>
              <a:ext cx="288" cy="306"/>
            </p:xfrm>
            <a:graphic>
              <a:graphicData uri="http://schemas.openxmlformats.org/presentationml/2006/ole">
                <p:oleObj spid="_x0000_s128010" name="Equation" r:id="rId5" imgW="203040" imgH="215640" progId="Equation.3">
                  <p:embed/>
                </p:oleObj>
              </a:graphicData>
            </a:graphic>
          </p:graphicFrame>
        </p:grpSp>
        <p:sp>
          <p:nvSpPr>
            <p:cNvPr id="10347" name="Rectangle 107"/>
            <p:cNvSpPr>
              <a:spLocks noChangeArrowheads="1"/>
            </p:cNvSpPr>
            <p:nvPr/>
          </p:nvSpPr>
          <p:spPr bwMode="auto">
            <a:xfrm>
              <a:off x="1296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8912" name="Object 1024"/>
            <p:cNvGraphicFramePr>
              <a:graphicFrameLocks noChangeAspect="1"/>
            </p:cNvGraphicFramePr>
            <p:nvPr/>
          </p:nvGraphicFramePr>
          <p:xfrm>
            <a:off x="1392" y="1680"/>
            <a:ext cx="252" cy="306"/>
          </p:xfrm>
          <a:graphic>
            <a:graphicData uri="http://schemas.openxmlformats.org/presentationml/2006/ole">
              <p:oleObj spid="_x0000_s128002" name="Equation" r:id="rId6" imgW="177480" imgH="215640" progId="Equation.3">
                <p:embed/>
              </p:oleObj>
            </a:graphicData>
          </a:graphic>
        </p:graphicFrame>
        <p:sp>
          <p:nvSpPr>
            <p:cNvPr id="10344" name="Rectangle 104"/>
            <p:cNvSpPr>
              <a:spLocks noChangeArrowheads="1"/>
            </p:cNvSpPr>
            <p:nvPr/>
          </p:nvSpPr>
          <p:spPr bwMode="auto">
            <a:xfrm>
              <a:off x="3984" y="11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8913" name="Object 1025"/>
            <p:cNvGraphicFramePr>
              <a:graphicFrameLocks noChangeAspect="1"/>
            </p:cNvGraphicFramePr>
            <p:nvPr/>
          </p:nvGraphicFramePr>
          <p:xfrm>
            <a:off x="4032" y="1152"/>
            <a:ext cx="324" cy="306"/>
          </p:xfrm>
          <a:graphic>
            <a:graphicData uri="http://schemas.openxmlformats.org/presentationml/2006/ole">
              <p:oleObj spid="_x0000_s128003" name="Equation" r:id="rId7" imgW="228600" imgH="215640" progId="Equation.3">
                <p:embed/>
              </p:oleObj>
            </a:graphicData>
          </a:graphic>
        </p:graphicFrame>
        <p:sp>
          <p:nvSpPr>
            <p:cNvPr id="10332" name="Rectangle 92"/>
            <p:cNvSpPr>
              <a:spLocks noChangeArrowheads="1"/>
            </p:cNvSpPr>
            <p:nvPr/>
          </p:nvSpPr>
          <p:spPr bwMode="auto">
            <a:xfrm>
              <a:off x="3120" y="268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8914" name="Object 1026"/>
            <p:cNvGraphicFramePr>
              <a:graphicFrameLocks noChangeAspect="1"/>
            </p:cNvGraphicFramePr>
            <p:nvPr/>
          </p:nvGraphicFramePr>
          <p:xfrm>
            <a:off x="3150" y="2688"/>
            <a:ext cx="324" cy="306"/>
          </p:xfrm>
          <a:graphic>
            <a:graphicData uri="http://schemas.openxmlformats.org/presentationml/2006/ole">
              <p:oleObj spid="_x0000_s128004" name="Equation" r:id="rId8" imgW="228600" imgH="215640" progId="Equation.3">
                <p:embed/>
              </p:oleObj>
            </a:graphicData>
          </a:graphic>
        </p:graphicFrame>
        <p:graphicFrame>
          <p:nvGraphicFramePr>
            <p:cNvPr id="38915" name="Object 1027"/>
            <p:cNvGraphicFramePr>
              <a:graphicFrameLocks noChangeAspect="1"/>
            </p:cNvGraphicFramePr>
            <p:nvPr/>
          </p:nvGraphicFramePr>
          <p:xfrm>
            <a:off x="3177" y="2247"/>
            <a:ext cx="306" cy="324"/>
          </p:xfrm>
          <a:graphic>
            <a:graphicData uri="http://schemas.openxmlformats.org/presentationml/2006/ole">
              <p:oleObj spid="_x0000_s128005" name="Equation" r:id="rId9" imgW="215640" imgH="228600" progId="Equation.3">
                <p:embed/>
              </p:oleObj>
            </a:graphicData>
          </a:graphic>
        </p:graphicFrame>
        <p:graphicFrame>
          <p:nvGraphicFramePr>
            <p:cNvPr id="38916" name="Object 1028"/>
            <p:cNvGraphicFramePr>
              <a:graphicFrameLocks noChangeAspect="1"/>
            </p:cNvGraphicFramePr>
            <p:nvPr/>
          </p:nvGraphicFramePr>
          <p:xfrm>
            <a:off x="5214" y="1488"/>
            <a:ext cx="450" cy="288"/>
          </p:xfrm>
          <a:graphic>
            <a:graphicData uri="http://schemas.openxmlformats.org/presentationml/2006/ole">
              <p:oleObj spid="_x0000_s128006" name="Equation" r:id="rId10" imgW="317160" imgH="203040" progId="Equation.3">
                <p:embed/>
              </p:oleObj>
            </a:graphicData>
          </a:graphic>
        </p:graphicFrame>
        <p:graphicFrame>
          <p:nvGraphicFramePr>
            <p:cNvPr id="38917" name="Object 1029"/>
            <p:cNvGraphicFramePr>
              <a:graphicFrameLocks noChangeAspect="1"/>
            </p:cNvGraphicFramePr>
            <p:nvPr/>
          </p:nvGraphicFramePr>
          <p:xfrm>
            <a:off x="126" y="1392"/>
            <a:ext cx="450" cy="288"/>
          </p:xfrm>
          <a:graphic>
            <a:graphicData uri="http://schemas.openxmlformats.org/presentationml/2006/ole">
              <p:oleObj spid="_x0000_s128007" name="Equation" r:id="rId11" imgW="317160" imgH="203040" progId="Equation.3">
                <p:embed/>
              </p:oleObj>
            </a:graphicData>
          </a:graphic>
        </p:graphicFrame>
        <p:sp>
          <p:nvSpPr>
            <p:cNvPr id="10355" name="Line 115"/>
            <p:cNvSpPr>
              <a:spLocks noChangeShapeType="1"/>
            </p:cNvSpPr>
            <p:nvPr/>
          </p:nvSpPr>
          <p:spPr bwMode="auto">
            <a:xfrm>
              <a:off x="288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116"/>
            <p:cNvGrpSpPr>
              <a:grpSpLocks/>
            </p:cNvGrpSpPr>
            <p:nvPr/>
          </p:nvGrpSpPr>
          <p:grpSpPr bwMode="auto">
            <a:xfrm>
              <a:off x="2928" y="1632"/>
              <a:ext cx="96" cy="96"/>
              <a:chOff x="1344" y="1660"/>
              <a:chExt cx="96" cy="96"/>
            </a:xfrm>
          </p:grpSpPr>
          <p:sp>
            <p:nvSpPr>
              <p:cNvPr id="10357" name="Line 11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58" name="Line 11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0362" name="Line 122"/>
            <p:cNvSpPr>
              <a:spLocks noChangeShapeType="1"/>
            </p:cNvSpPr>
            <p:nvPr/>
          </p:nvSpPr>
          <p:spPr bwMode="auto">
            <a:xfrm>
              <a:off x="321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0363" name="Picture 123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728"/>
              <a:ext cx="192" cy="192"/>
            </a:xfrm>
            <a:prstGeom prst="rect">
              <a:avLst/>
            </a:prstGeom>
            <a:noFill/>
          </p:spPr>
        </p:pic>
        <p:sp>
          <p:nvSpPr>
            <p:cNvPr id="10364" name="Line 124"/>
            <p:cNvSpPr>
              <a:spLocks noChangeShapeType="1"/>
            </p:cNvSpPr>
            <p:nvPr/>
          </p:nvSpPr>
          <p:spPr bwMode="auto">
            <a:xfrm>
              <a:off x="3072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8" name="Group 128"/>
            <p:cNvGrpSpPr>
              <a:grpSpLocks/>
            </p:cNvGrpSpPr>
            <p:nvPr/>
          </p:nvGrpSpPr>
          <p:grpSpPr bwMode="auto">
            <a:xfrm>
              <a:off x="3648" y="1680"/>
              <a:ext cx="432" cy="324"/>
              <a:chOff x="3360" y="1680"/>
              <a:chExt cx="432" cy="324"/>
            </a:xfrm>
          </p:grpSpPr>
          <p:sp>
            <p:nvSpPr>
              <p:cNvPr id="10365" name="Rectangle 12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19" name="Object 1031"/>
              <p:cNvGraphicFramePr>
                <a:graphicFrameLocks noChangeAspect="1"/>
              </p:cNvGraphicFramePr>
              <p:nvPr/>
            </p:nvGraphicFramePr>
            <p:xfrm>
              <a:off x="3474" y="1680"/>
              <a:ext cx="270" cy="324"/>
            </p:xfrm>
            <a:graphic>
              <a:graphicData uri="http://schemas.openxmlformats.org/presentationml/2006/ole">
                <p:oleObj spid="_x0000_s128009" name="Equation" r:id="rId12" imgW="190440" imgH="228600" progId="Equation.3">
                  <p:embed/>
                </p:oleObj>
              </a:graphicData>
            </a:graphic>
          </p:graphicFrame>
        </p:grpSp>
        <p:sp>
          <p:nvSpPr>
            <p:cNvPr id="10369" name="Line 129"/>
            <p:cNvSpPr>
              <a:spLocks noChangeShapeType="1"/>
            </p:cNvSpPr>
            <p:nvPr/>
          </p:nvSpPr>
          <p:spPr bwMode="auto">
            <a:xfrm>
              <a:off x="3216" y="12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70" name="Line 130"/>
            <p:cNvSpPr>
              <a:spLocks noChangeShapeType="1"/>
            </p:cNvSpPr>
            <p:nvPr/>
          </p:nvSpPr>
          <p:spPr bwMode="auto">
            <a:xfrm>
              <a:off x="4368" y="12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71" name="Line 131"/>
            <p:cNvSpPr>
              <a:spLocks noChangeShapeType="1"/>
            </p:cNvSpPr>
            <p:nvPr/>
          </p:nvSpPr>
          <p:spPr bwMode="auto">
            <a:xfrm flipV="1">
              <a:off x="5136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0374" name="Picture 13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2736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9" name="Group 135"/>
            <p:cNvGrpSpPr>
              <a:grpSpLocks/>
            </p:cNvGrpSpPr>
            <p:nvPr/>
          </p:nvGrpSpPr>
          <p:grpSpPr bwMode="auto">
            <a:xfrm>
              <a:off x="2256" y="2640"/>
              <a:ext cx="96" cy="96"/>
              <a:chOff x="1344" y="1660"/>
              <a:chExt cx="96" cy="96"/>
            </a:xfrm>
          </p:grpSpPr>
          <p:sp>
            <p:nvSpPr>
              <p:cNvPr id="10376" name="Line 136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77" name="Line 137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0378" name="Line 138"/>
            <p:cNvSpPr>
              <a:spLocks noChangeShapeType="1"/>
            </p:cNvSpPr>
            <p:nvPr/>
          </p:nvSpPr>
          <p:spPr bwMode="auto">
            <a:xfrm>
              <a:off x="1872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V="1">
              <a:off x="2112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>
              <a:off x="2208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" name="Group 141"/>
            <p:cNvGrpSpPr>
              <a:grpSpLocks/>
            </p:cNvGrpSpPr>
            <p:nvPr/>
          </p:nvGrpSpPr>
          <p:grpSpPr bwMode="auto">
            <a:xfrm>
              <a:off x="3120" y="3150"/>
              <a:ext cx="384" cy="306"/>
              <a:chOff x="1974" y="2688"/>
              <a:chExt cx="384" cy="306"/>
            </a:xfrm>
          </p:grpSpPr>
          <p:sp>
            <p:nvSpPr>
              <p:cNvPr id="10382" name="Rectangle 142"/>
              <p:cNvSpPr>
                <a:spLocks noChangeArrowheads="1"/>
              </p:cNvSpPr>
              <p:nvPr/>
            </p:nvSpPr>
            <p:spPr bwMode="auto">
              <a:xfrm>
                <a:off x="1974" y="2688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18" name="Object 1030"/>
              <p:cNvGraphicFramePr>
                <a:graphicFrameLocks noChangeAspect="1"/>
              </p:cNvGraphicFramePr>
              <p:nvPr/>
            </p:nvGraphicFramePr>
            <p:xfrm>
              <a:off x="2016" y="2688"/>
              <a:ext cx="288" cy="306"/>
            </p:xfrm>
            <a:graphic>
              <a:graphicData uri="http://schemas.openxmlformats.org/presentationml/2006/ole">
                <p:oleObj spid="_x0000_s128008" name="Equation" r:id="rId13" imgW="203040" imgH="215640" progId="Equation.3">
                  <p:embed/>
                </p:oleObj>
              </a:graphicData>
            </a:graphic>
          </p:graphicFrame>
        </p:grp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 flipH="1" flipV="1">
              <a:off x="2109" y="1933"/>
              <a:ext cx="3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68" name="Text Box 122"/>
          <p:cNvSpPr txBox="1">
            <a:spLocks noChangeArrowheads="1"/>
          </p:cNvSpPr>
          <p:nvPr/>
        </p:nvSpPr>
        <p:spPr bwMode="auto">
          <a:xfrm>
            <a:off x="539750" y="3333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Example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11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9" name="Rectangle 123"/>
          <p:cNvSpPr>
            <a:spLocks noChangeArrowheads="1"/>
          </p:cNvSpPr>
          <p:nvPr/>
        </p:nvSpPr>
        <p:spPr bwMode="auto">
          <a:xfrm>
            <a:off x="1403350" y="1125538"/>
            <a:ext cx="6337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Find the transfer function of the following block diagrams</a:t>
            </a:r>
            <a:endParaRPr lang="zh-CN" altLang="en-US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832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1000" y="45561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Solution: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76200" y="2787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057275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438400" y="281940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7543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3038475" y="29972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2514600"/>
            <a:ext cx="152400" cy="152400"/>
            <a:chOff x="1344" y="1660"/>
            <a:chExt cx="96" cy="96"/>
          </a:xfrm>
        </p:grpSpPr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11283" name="Picture 19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304800" cy="304800"/>
          </a:xfrm>
          <a:prstGeom prst="rect">
            <a:avLst/>
          </a:prstGeom>
          <a:noFill/>
        </p:spPr>
      </p:pic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33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3038475" y="5181600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914400" y="2895600"/>
            <a:ext cx="9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914400" y="441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1289" name="Picture 25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2667000"/>
            <a:ext cx="304800" cy="304800"/>
          </a:xfrm>
          <a:prstGeom prst="rect">
            <a:avLst/>
          </a:prstGeom>
          <a:noFill/>
        </p:spPr>
      </p:pic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190875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3038475" y="3733800"/>
            <a:ext cx="1076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33675" y="2514600"/>
            <a:ext cx="152400" cy="152400"/>
            <a:chOff x="1344" y="1660"/>
            <a:chExt cx="96" cy="96"/>
          </a:xfrm>
        </p:grpSpPr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809875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943475" y="281940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096000" y="2819400"/>
            <a:ext cx="75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71875" y="2590800"/>
            <a:ext cx="685800" cy="485775"/>
            <a:chOff x="3024" y="1680"/>
            <a:chExt cx="432" cy="306"/>
          </a:xfrm>
        </p:grpSpPr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3024" y="168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3" name="Object 17"/>
            <p:cNvGraphicFramePr>
              <a:graphicFrameLocks noChangeAspect="1"/>
            </p:cNvGraphicFramePr>
            <p:nvPr/>
          </p:nvGraphicFramePr>
          <p:xfrm>
            <a:off x="3120" y="1680"/>
            <a:ext cx="288" cy="306"/>
          </p:xfrm>
          <a:graphic>
            <a:graphicData uri="http://schemas.openxmlformats.org/presentationml/2006/ole">
              <p:oleObj spid="_x0000_s129043" name="Equation" r:id="rId4" imgW="203040" imgH="215640" progId="Equation.3">
                <p:embed/>
              </p:oleObj>
            </a:graphicData>
          </a:graphic>
        </p:graphicFrame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848475" y="2590800"/>
            <a:ext cx="685800" cy="500063"/>
            <a:chOff x="4038" y="1680"/>
            <a:chExt cx="432" cy="315"/>
          </a:xfrm>
        </p:grpSpPr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4038" y="168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2" name="Object 16"/>
            <p:cNvGraphicFramePr>
              <a:graphicFrameLocks noChangeAspect="1"/>
            </p:cNvGraphicFramePr>
            <p:nvPr/>
          </p:nvGraphicFramePr>
          <p:xfrm>
            <a:off x="4143" y="1689"/>
            <a:ext cx="288" cy="306"/>
          </p:xfrm>
          <a:graphic>
            <a:graphicData uri="http://schemas.openxmlformats.org/presentationml/2006/ole">
              <p:oleObj spid="_x0000_s129042" name="Equation" r:id="rId5" imgW="203040" imgH="215640" progId="Equation.3">
                <p:embed/>
              </p:oleObj>
            </a:graphicData>
          </a:graphic>
        </p:graphicFrame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1743075" y="2590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9936" name="Object 0"/>
          <p:cNvGraphicFramePr>
            <a:graphicFrameLocks noChangeAspect="1"/>
          </p:cNvGraphicFramePr>
          <p:nvPr/>
        </p:nvGraphicFramePr>
        <p:xfrm>
          <a:off x="1895475" y="2590800"/>
          <a:ext cx="400050" cy="485775"/>
        </p:xfrm>
        <a:graphic>
          <a:graphicData uri="http://schemas.openxmlformats.org/presentationml/2006/ole">
            <p:oleObj spid="_x0000_s129026" name="Equation" r:id="rId6" imgW="177480" imgH="215640" progId="Equation.3">
              <p:embed/>
            </p:oleObj>
          </a:graphicData>
        </a:graphic>
      </p:graphicFrame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6010275" y="1752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6086475" y="1752600"/>
          <a:ext cx="514350" cy="485775"/>
        </p:xfrm>
        <a:graphic>
          <a:graphicData uri="http://schemas.openxmlformats.org/presentationml/2006/ole">
            <p:oleObj spid="_x0000_s129027" name="Equation" r:id="rId7" imgW="228600" imgH="215640" progId="Equation.3">
              <p:embed/>
            </p:oleObj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8124825" y="2209800"/>
          <a:ext cx="714375" cy="457200"/>
        </p:xfrm>
        <a:graphic>
          <a:graphicData uri="http://schemas.openxmlformats.org/presentationml/2006/ole">
            <p:oleObj spid="_x0000_s129028" name="Equation" r:id="rId8" imgW="317160" imgH="203040" progId="Equation.3">
              <p:embed/>
            </p:oleObj>
          </a:graphicData>
        </a:graphic>
      </p:graphicFrame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4257675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419600" y="2590800"/>
            <a:ext cx="152400" cy="152400"/>
            <a:chOff x="1344" y="1660"/>
            <a:chExt cx="96" cy="96"/>
          </a:xfrm>
        </p:grpSpPr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4791075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1319" name="Picture 55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667000"/>
            <a:ext cx="304800" cy="304800"/>
          </a:xfrm>
          <a:prstGeom prst="rect">
            <a:avLst/>
          </a:prstGeom>
          <a:noFill/>
        </p:spPr>
      </p:pic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4562475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410200" y="2590800"/>
            <a:ext cx="685800" cy="514350"/>
            <a:chOff x="3360" y="1680"/>
            <a:chExt cx="432" cy="324"/>
          </a:xfrm>
        </p:grpSpPr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360" y="168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3474" y="1680"/>
            <a:ext cx="270" cy="324"/>
          </p:xfrm>
          <a:graphic>
            <a:graphicData uri="http://schemas.openxmlformats.org/presentationml/2006/ole">
              <p:oleObj spid="_x0000_s129041" name="Equation" r:id="rId9" imgW="190440" imgH="228600" progId="Equation.3">
                <p:embed/>
              </p:oleObj>
            </a:graphicData>
          </a:graphic>
        </p:graphicFrame>
      </p:grp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791075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6619875" y="1981200"/>
            <a:ext cx="1228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 flipV="1">
            <a:off x="78486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1327" name="Picture 63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4267200"/>
            <a:ext cx="304800" cy="304800"/>
          </a:xfrm>
          <a:prstGeom prst="rect">
            <a:avLst/>
          </a:prstGeom>
          <a:noFill/>
        </p:spPr>
      </p:pic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3267075" y="4114800"/>
            <a:ext cx="152400" cy="152400"/>
            <a:chOff x="1344" y="1660"/>
            <a:chExt cx="96" cy="96"/>
          </a:xfrm>
        </p:grpSpPr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2657475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 flipV="1">
            <a:off x="3038475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 flipH="1">
            <a:off x="3190875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638675" y="4924425"/>
            <a:ext cx="609600" cy="485775"/>
            <a:chOff x="1974" y="2688"/>
            <a:chExt cx="384" cy="306"/>
          </a:xfrm>
        </p:grpSpPr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1974" y="268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2016" y="2688"/>
            <a:ext cx="288" cy="306"/>
          </p:xfrm>
          <a:graphic>
            <a:graphicData uri="http://schemas.openxmlformats.org/presentationml/2006/ole">
              <p:oleObj spid="_x0000_s129040" name="Equation" r:id="rId10" imgW="203040" imgH="215640" progId="Equation.3">
                <p:embed/>
              </p:oleObj>
            </a:graphicData>
          </a:graphic>
        </p:graphicFrame>
      </p:grp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7848600" y="2819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4038600" y="4191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143375" y="4191000"/>
          <a:ext cx="514350" cy="485775"/>
        </p:xfrm>
        <a:graphic>
          <a:graphicData uri="http://schemas.openxmlformats.org/presentationml/2006/ole">
            <p:oleObj spid="_x0000_s129029" name="Equation" r:id="rId11" imgW="228600" imgH="215640" progId="Equation.3">
              <p:embed/>
            </p:oleObj>
          </a:graphicData>
        </a:graphic>
      </p:graphicFrame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4648200" y="3733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5257800" y="518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76200" y="2057400"/>
          <a:ext cx="714375" cy="457200"/>
        </p:xfrm>
        <a:graphic>
          <a:graphicData uri="http://schemas.openxmlformats.org/presentationml/2006/ole">
            <p:oleObj spid="_x0000_s129030" name="Equation" r:id="rId12" imgW="317160" imgH="203040" progId="Equation.3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418263" y="2590800"/>
          <a:ext cx="211137" cy="228600"/>
        </p:xfrm>
        <a:graphic>
          <a:graphicData uri="http://schemas.openxmlformats.org/presentationml/2006/ole">
            <p:oleObj spid="_x0000_s129031" name="Equation" r:id="rId13" imgW="152280" imgH="164880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7772400" y="2590800"/>
          <a:ext cx="211138" cy="228600"/>
        </p:xfrm>
        <a:graphic>
          <a:graphicData uri="http://schemas.openxmlformats.org/presentationml/2006/ole">
            <p:oleObj spid="_x0000_s129032" name="Equation" r:id="rId14" imgW="152280" imgH="164880" progId="Equation.3">
              <p:embed/>
            </p:oleObj>
          </a:graphicData>
        </a:graphic>
      </p:graphicFrame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038600" y="3490913"/>
            <a:ext cx="609600" cy="514350"/>
            <a:chOff x="2922" y="2199"/>
            <a:chExt cx="384" cy="324"/>
          </a:xfrm>
        </p:grpSpPr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2922" y="220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2979" y="2199"/>
            <a:ext cx="306" cy="324"/>
          </p:xfrm>
          <a:graphic>
            <a:graphicData uri="http://schemas.openxmlformats.org/presentationml/2006/ole">
              <p:oleObj spid="_x0000_s129039" name="Equation" r:id="rId15" imgW="215640" imgH="228600" progId="Equation.3">
                <p:embed/>
              </p:oleObj>
            </a:graphicData>
          </a:graphic>
        </p:graphicFrame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6553200" y="2819400"/>
            <a:ext cx="1295400" cy="1600200"/>
            <a:chOff x="3312" y="1776"/>
            <a:chExt cx="816" cy="1008"/>
          </a:xfrm>
        </p:grpSpPr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128" y="177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345" name="Line 81"/>
            <p:cNvSpPr>
              <a:spLocks noChangeShapeType="1"/>
            </p:cNvSpPr>
            <p:nvPr/>
          </p:nvSpPr>
          <p:spPr bwMode="auto">
            <a:xfrm>
              <a:off x="3312" y="27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354" name="Line 90"/>
            <p:cNvSpPr>
              <a:spLocks noChangeShapeType="1"/>
            </p:cNvSpPr>
            <p:nvPr/>
          </p:nvSpPr>
          <p:spPr bwMode="auto">
            <a:xfrm>
              <a:off x="3312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356" name="Line 92"/>
          <p:cNvSpPr>
            <a:spLocks noChangeShapeType="1"/>
          </p:cNvSpPr>
          <p:nvPr/>
        </p:nvSpPr>
        <p:spPr bwMode="auto">
          <a:xfrm>
            <a:off x="46482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5257800" y="3276600"/>
            <a:ext cx="838200" cy="838200"/>
            <a:chOff x="3744" y="2064"/>
            <a:chExt cx="528" cy="528"/>
          </a:xfrm>
        </p:grpSpPr>
        <p:sp>
          <p:nvSpPr>
            <p:cNvPr id="11358" name="Rectangle 94"/>
            <p:cNvSpPr>
              <a:spLocks noChangeArrowheads="1"/>
            </p:cNvSpPr>
            <p:nvPr/>
          </p:nvSpPr>
          <p:spPr bwMode="auto">
            <a:xfrm>
              <a:off x="3744" y="2112"/>
              <a:ext cx="52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3841" y="2064"/>
            <a:ext cx="421" cy="528"/>
          </p:xfrm>
          <a:graphic>
            <a:graphicData uri="http://schemas.openxmlformats.org/presentationml/2006/ole">
              <p:oleObj spid="_x0000_s129038" name="Equation" r:id="rId16" imgW="241200" imgH="431640" progId="Equation.3">
                <p:embed/>
              </p:oleObj>
            </a:graphicData>
          </a:graphic>
        </p:graphicFrame>
      </p:grp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5257800" y="4038600"/>
            <a:ext cx="838200" cy="838200"/>
            <a:chOff x="3744" y="2544"/>
            <a:chExt cx="528" cy="528"/>
          </a:xfrm>
        </p:grpSpPr>
        <p:sp>
          <p:nvSpPr>
            <p:cNvPr id="11366" name="Rectangle 102"/>
            <p:cNvSpPr>
              <a:spLocks noChangeArrowheads="1"/>
            </p:cNvSpPr>
            <p:nvPr/>
          </p:nvSpPr>
          <p:spPr bwMode="auto">
            <a:xfrm>
              <a:off x="3744" y="2592"/>
              <a:ext cx="52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3841" y="2544"/>
            <a:ext cx="421" cy="528"/>
          </p:xfrm>
          <a:graphic>
            <a:graphicData uri="http://schemas.openxmlformats.org/presentationml/2006/ole">
              <p:oleObj spid="_x0000_s129037" name="Equation" r:id="rId17" imgW="241200" imgH="431640" progId="Equation.3">
                <p:embed/>
              </p:oleObj>
            </a:graphicData>
          </a:graphic>
        </p:graphicFrame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4419600" y="1228725"/>
            <a:ext cx="3657600" cy="2047875"/>
            <a:chOff x="2784" y="774"/>
            <a:chExt cx="2304" cy="1290"/>
          </a:xfrm>
        </p:grpSpPr>
        <p:sp>
          <p:nvSpPr>
            <p:cNvPr id="11368" name="Oval 104"/>
            <p:cNvSpPr>
              <a:spLocks noChangeArrowheads="1"/>
            </p:cNvSpPr>
            <p:nvPr/>
          </p:nvSpPr>
          <p:spPr bwMode="auto">
            <a:xfrm>
              <a:off x="2784" y="1008"/>
              <a:ext cx="2304" cy="1056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4620" y="774"/>
            <a:ext cx="180" cy="234"/>
          </p:xfrm>
          <a:graphic>
            <a:graphicData uri="http://schemas.openxmlformats.org/presentationml/2006/ole">
              <p:oleObj spid="_x0000_s129036" name="Equation" r:id="rId18" imgW="126720" imgH="164880" progId="Equation.3">
                <p:embed/>
              </p:oleObj>
            </a:graphicData>
          </a:graphic>
        </p:graphicFrame>
      </p:grp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331788" y="981075"/>
            <a:ext cx="5853112" cy="503238"/>
            <a:chOff x="209" y="618"/>
            <a:chExt cx="3687" cy="317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09" y="623"/>
              <a:ext cx="3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A behind block</a:t>
              </a:r>
            </a:p>
          </p:txBody>
        </p:sp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3560" y="618"/>
            <a:ext cx="336" cy="317"/>
          </p:xfrm>
          <a:graphic>
            <a:graphicData uri="http://schemas.openxmlformats.org/presentationml/2006/ole">
              <p:oleObj spid="_x0000_s129035" name="Equation" r:id="rId19" imgW="203040" imgH="215640" progId="Equation.3">
                <p:embed/>
              </p:oleObj>
            </a:graphicData>
          </a:graphic>
        </p:graphicFrame>
      </p:grpSp>
      <p:sp>
        <p:nvSpPr>
          <p:cNvPr id="11377" name="Line 113"/>
          <p:cNvSpPr>
            <a:spLocks noChangeShapeType="1"/>
          </p:cNvSpPr>
          <p:nvPr/>
        </p:nvSpPr>
        <p:spPr bwMode="auto">
          <a:xfrm>
            <a:off x="6553200" y="2819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6477000" y="3352800"/>
            <a:ext cx="228600" cy="228600"/>
            <a:chOff x="4080" y="2112"/>
            <a:chExt cx="144" cy="144"/>
          </a:xfrm>
        </p:grpSpPr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4038600" y="3276600"/>
            <a:ext cx="2057400" cy="838200"/>
            <a:chOff x="2544" y="2064"/>
            <a:chExt cx="1296" cy="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382" name="Rectangle 118"/>
            <p:cNvSpPr>
              <a:spLocks noChangeArrowheads="1"/>
            </p:cNvSpPr>
            <p:nvPr/>
          </p:nvSpPr>
          <p:spPr bwMode="auto">
            <a:xfrm>
              <a:off x="2544" y="2064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024" y="2064"/>
            <a:ext cx="384" cy="528"/>
          </p:xfrm>
          <a:graphic>
            <a:graphicData uri="http://schemas.openxmlformats.org/presentationml/2006/ole">
              <p:oleObj spid="_x0000_s129034" name="Equation" r:id="rId20" imgW="253800" imgH="431640" progId="Equation.3">
                <p:embed/>
              </p:oleObj>
            </a:graphicData>
          </a:graphic>
        </p:graphicFrame>
      </p:grpSp>
      <p:grpSp>
        <p:nvGrpSpPr>
          <p:cNvPr id="18" name="Group 123"/>
          <p:cNvGrpSpPr>
            <a:grpSpLocks/>
          </p:cNvGrpSpPr>
          <p:nvPr/>
        </p:nvGrpSpPr>
        <p:grpSpPr bwMode="auto">
          <a:xfrm>
            <a:off x="4038600" y="4114800"/>
            <a:ext cx="2057400" cy="838200"/>
            <a:chOff x="2592" y="2832"/>
            <a:chExt cx="1296" cy="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385" name="Rectangle 121"/>
            <p:cNvSpPr>
              <a:spLocks noChangeArrowheads="1"/>
            </p:cNvSpPr>
            <p:nvPr/>
          </p:nvSpPr>
          <p:spPr bwMode="auto">
            <a:xfrm>
              <a:off x="2592" y="2832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3120" y="2832"/>
            <a:ext cx="384" cy="528"/>
          </p:xfrm>
          <a:graphic>
            <a:graphicData uri="http://schemas.openxmlformats.org/presentationml/2006/ole">
              <p:oleObj spid="_x0000_s129033" name="Equation" r:id="rId21" imgW="266400" imgH="431640" progId="Equation.3">
                <p:embed/>
              </p:oleObj>
            </a:graphicData>
          </a:graphic>
        </p:graphicFrame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In order to have the same signal or variable be an input to more than one block or summing point, a takeoff point is used. </a:t>
            </a:r>
          </a:p>
          <a:p>
            <a:pPr algn="just"/>
            <a:endParaRPr lang="en-GB" sz="1500" dirty="0" smtClean="0"/>
          </a:p>
          <a:p>
            <a:pPr algn="just"/>
            <a:r>
              <a:rPr lang="en-GB" sz="2800" dirty="0" smtClean="0"/>
              <a:t>This permits the signal to proceed unaltered along several different paths to several destinations.</a:t>
            </a:r>
            <a:endParaRPr lang="en-GB" sz="26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3919012" cy="12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653136"/>
            <a:ext cx="3766079" cy="116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04800" y="531813"/>
            <a:ext cx="443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 and Simplify 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895600" y="1066800"/>
            <a:ext cx="5029200" cy="2133600"/>
            <a:chOff x="1824" y="1008"/>
            <a:chExt cx="3168" cy="1344"/>
          </a:xfrm>
        </p:grpSpPr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4566" y="1110"/>
            <a:ext cx="234" cy="234"/>
          </p:xfrm>
          <a:graphic>
            <a:graphicData uri="http://schemas.openxmlformats.org/presentationml/2006/ole">
              <p:oleObj spid="_x0000_s130063" name="Equation" r:id="rId3" imgW="164880" imgH="164880" progId="Equation.3">
                <p:embed/>
              </p:oleObj>
            </a:graphicData>
          </a:graphic>
        </p:graphicFrame>
        <p:sp>
          <p:nvSpPr>
            <p:cNvPr id="12405" name="Rectangle 117"/>
            <p:cNvSpPr>
              <a:spLocks noChangeArrowheads="1"/>
            </p:cNvSpPr>
            <p:nvPr/>
          </p:nvSpPr>
          <p:spPr bwMode="auto">
            <a:xfrm>
              <a:off x="1824" y="1008"/>
              <a:ext cx="3168" cy="1344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2286000" y="3352800"/>
            <a:ext cx="6524625" cy="1524000"/>
            <a:chOff x="1440" y="2400"/>
            <a:chExt cx="4110" cy="960"/>
          </a:xfrm>
        </p:grpSpPr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5244" y="2592"/>
            <a:ext cx="306" cy="234"/>
          </p:xfrm>
          <a:graphic>
            <a:graphicData uri="http://schemas.openxmlformats.org/presentationml/2006/ole">
              <p:oleObj spid="_x0000_s130062" name="Equation" r:id="rId4" imgW="215640" imgH="164880" progId="Equation.3">
                <p:embed/>
              </p:oleObj>
            </a:graphicData>
          </a:graphic>
        </p:graphicFrame>
        <p:sp>
          <p:nvSpPr>
            <p:cNvPr id="12406" name="Rectangle 118"/>
            <p:cNvSpPr>
              <a:spLocks noChangeArrowheads="1"/>
            </p:cNvSpPr>
            <p:nvPr/>
          </p:nvSpPr>
          <p:spPr bwMode="auto">
            <a:xfrm>
              <a:off x="1440" y="2400"/>
              <a:ext cx="3696" cy="96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432" name="Line 144"/>
          <p:cNvSpPr>
            <a:spLocks noChangeShapeType="1"/>
          </p:cNvSpPr>
          <p:nvPr/>
        </p:nvSpPr>
        <p:spPr bwMode="auto">
          <a:xfrm>
            <a:off x="1209675" y="1873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33" name="Line 145"/>
          <p:cNvSpPr>
            <a:spLocks noChangeShapeType="1"/>
          </p:cNvSpPr>
          <p:nvPr/>
        </p:nvSpPr>
        <p:spPr bwMode="auto">
          <a:xfrm flipV="1">
            <a:off x="2590800" y="187325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34" name="Line 146"/>
          <p:cNvSpPr>
            <a:spLocks noChangeShapeType="1"/>
          </p:cNvSpPr>
          <p:nvPr/>
        </p:nvSpPr>
        <p:spPr bwMode="auto">
          <a:xfrm flipV="1">
            <a:off x="7696200" y="18732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35" name="Line 147"/>
          <p:cNvSpPr>
            <a:spLocks noChangeShapeType="1"/>
          </p:cNvSpPr>
          <p:nvPr/>
        </p:nvSpPr>
        <p:spPr bwMode="auto">
          <a:xfrm flipV="1">
            <a:off x="3190875" y="206216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4" name="Group 148"/>
          <p:cNvGrpSpPr>
            <a:grpSpLocks/>
          </p:cNvGrpSpPr>
          <p:nvPr/>
        </p:nvGrpSpPr>
        <p:grpSpPr bwMode="auto">
          <a:xfrm>
            <a:off x="685800" y="1568450"/>
            <a:ext cx="152400" cy="152400"/>
            <a:chOff x="1344" y="1660"/>
            <a:chExt cx="96" cy="96"/>
          </a:xfrm>
        </p:grpSpPr>
        <p:sp>
          <p:nvSpPr>
            <p:cNvPr id="12437" name="Line 149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38" name="Line 150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12439" name="Picture 151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720850"/>
            <a:ext cx="304800" cy="304800"/>
          </a:xfrm>
          <a:prstGeom prst="rect">
            <a:avLst/>
          </a:prstGeom>
          <a:noFill/>
        </p:spPr>
      </p:pic>
      <p:sp>
        <p:nvSpPr>
          <p:cNvPr id="12440" name="Line 152"/>
          <p:cNvSpPr>
            <a:spLocks noChangeShapeType="1"/>
          </p:cNvSpPr>
          <p:nvPr/>
        </p:nvSpPr>
        <p:spPr bwMode="auto">
          <a:xfrm>
            <a:off x="685800" y="210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41" name="Line 153"/>
          <p:cNvSpPr>
            <a:spLocks noChangeShapeType="1"/>
          </p:cNvSpPr>
          <p:nvPr/>
        </p:nvSpPr>
        <p:spPr bwMode="auto">
          <a:xfrm flipH="1">
            <a:off x="3190875" y="4387850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42" name="Line 154"/>
          <p:cNvSpPr>
            <a:spLocks noChangeShapeType="1"/>
          </p:cNvSpPr>
          <p:nvPr/>
        </p:nvSpPr>
        <p:spPr bwMode="auto">
          <a:xfrm flipV="1">
            <a:off x="1066800" y="1949450"/>
            <a:ext cx="9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43" name="Line 155"/>
          <p:cNvSpPr>
            <a:spLocks noChangeShapeType="1"/>
          </p:cNvSpPr>
          <p:nvPr/>
        </p:nvSpPr>
        <p:spPr bwMode="auto">
          <a:xfrm>
            <a:off x="1066800" y="347345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2444" name="Picture 156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8475" y="1720850"/>
            <a:ext cx="304800" cy="304800"/>
          </a:xfrm>
          <a:prstGeom prst="rect">
            <a:avLst/>
          </a:prstGeom>
          <a:noFill/>
        </p:spPr>
      </p:pic>
      <p:sp>
        <p:nvSpPr>
          <p:cNvPr id="12445" name="Line 157"/>
          <p:cNvSpPr>
            <a:spLocks noChangeShapeType="1"/>
          </p:cNvSpPr>
          <p:nvPr/>
        </p:nvSpPr>
        <p:spPr bwMode="auto">
          <a:xfrm>
            <a:off x="3276600" y="1873250"/>
            <a:ext cx="847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46" name="Line 158"/>
          <p:cNvSpPr>
            <a:spLocks noChangeShapeType="1"/>
          </p:cNvSpPr>
          <p:nvPr/>
        </p:nvSpPr>
        <p:spPr bwMode="auto">
          <a:xfrm>
            <a:off x="3190875" y="2787650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>
            <a:off x="2886075" y="1568450"/>
            <a:ext cx="152400" cy="152400"/>
            <a:chOff x="1344" y="1660"/>
            <a:chExt cx="96" cy="96"/>
          </a:xfrm>
        </p:grpSpPr>
        <p:sp>
          <p:nvSpPr>
            <p:cNvPr id="12448" name="Line 16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49" name="Line 16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2450" name="Line 162"/>
          <p:cNvSpPr>
            <a:spLocks noChangeShapeType="1"/>
          </p:cNvSpPr>
          <p:nvPr/>
        </p:nvSpPr>
        <p:spPr bwMode="auto">
          <a:xfrm>
            <a:off x="2962275" y="210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51" name="Rectangle 163"/>
          <p:cNvSpPr>
            <a:spLocks noChangeArrowheads="1"/>
          </p:cNvSpPr>
          <p:nvPr/>
        </p:nvSpPr>
        <p:spPr bwMode="auto">
          <a:xfrm>
            <a:off x="4105275" y="1339850"/>
            <a:ext cx="214312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0" name="Object 0"/>
          <p:cNvGraphicFramePr>
            <a:graphicFrameLocks noChangeAspect="1"/>
          </p:cNvGraphicFramePr>
          <p:nvPr/>
        </p:nvGraphicFramePr>
        <p:xfrm>
          <a:off x="4348163" y="1401763"/>
          <a:ext cx="1685925" cy="971550"/>
        </p:xfrm>
        <a:graphic>
          <a:graphicData uri="http://schemas.openxmlformats.org/presentationml/2006/ole">
            <p:oleObj spid="_x0000_s130050" name="Equation" r:id="rId6" imgW="749160" imgH="431640" progId="Equation.3">
              <p:embed/>
            </p:oleObj>
          </a:graphicData>
        </a:graphic>
      </p:graphicFrame>
      <p:sp>
        <p:nvSpPr>
          <p:cNvPr id="12453" name="Rectangle 165"/>
          <p:cNvSpPr>
            <a:spLocks noChangeArrowheads="1"/>
          </p:cNvSpPr>
          <p:nvPr/>
        </p:nvSpPr>
        <p:spPr bwMode="auto">
          <a:xfrm>
            <a:off x="1895475" y="164465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2047875" y="1644650"/>
          <a:ext cx="400050" cy="485775"/>
        </p:xfrm>
        <a:graphic>
          <a:graphicData uri="http://schemas.openxmlformats.org/presentationml/2006/ole">
            <p:oleObj spid="_x0000_s130051" name="Equation" r:id="rId7" imgW="177480" imgH="215640" progId="Equation.3">
              <p:embed/>
            </p:oleObj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8277225" y="1263650"/>
          <a:ext cx="714375" cy="457200"/>
        </p:xfrm>
        <a:graphic>
          <a:graphicData uri="http://schemas.openxmlformats.org/presentationml/2006/ole">
            <p:oleObj spid="_x0000_s130052" name="Equation" r:id="rId8" imgW="317160" imgH="203040" progId="Equation.3">
              <p:embed/>
            </p:oleObj>
          </a:graphicData>
        </a:graphic>
      </p:graphicFrame>
      <p:pic>
        <p:nvPicPr>
          <p:cNvPr id="12456" name="Picture 168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8475" y="3321050"/>
            <a:ext cx="304800" cy="304800"/>
          </a:xfrm>
          <a:prstGeom prst="rect">
            <a:avLst/>
          </a:prstGeom>
          <a:noFill/>
        </p:spPr>
      </p:pic>
      <p:grpSp>
        <p:nvGrpSpPr>
          <p:cNvPr id="6" name="Group 169"/>
          <p:cNvGrpSpPr>
            <a:grpSpLocks/>
          </p:cNvGrpSpPr>
          <p:nvPr/>
        </p:nvGrpSpPr>
        <p:grpSpPr bwMode="auto">
          <a:xfrm>
            <a:off x="3419475" y="3168650"/>
            <a:ext cx="152400" cy="152400"/>
            <a:chOff x="1344" y="1660"/>
            <a:chExt cx="96" cy="96"/>
          </a:xfrm>
        </p:grpSpPr>
        <p:sp>
          <p:nvSpPr>
            <p:cNvPr id="12458" name="Line 17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59" name="Line 17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2460" name="Line 172"/>
          <p:cNvSpPr>
            <a:spLocks noChangeShapeType="1"/>
          </p:cNvSpPr>
          <p:nvPr/>
        </p:nvSpPr>
        <p:spPr bwMode="auto">
          <a:xfrm>
            <a:off x="2809875" y="37020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62" name="Line 174"/>
          <p:cNvSpPr>
            <a:spLocks noChangeShapeType="1"/>
          </p:cNvSpPr>
          <p:nvPr/>
        </p:nvSpPr>
        <p:spPr bwMode="auto">
          <a:xfrm flipH="1">
            <a:off x="3343275" y="347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4800600" y="4206875"/>
            <a:ext cx="685800" cy="485775"/>
            <a:chOff x="1974" y="2688"/>
            <a:chExt cx="384" cy="306"/>
          </a:xfrm>
        </p:grpSpPr>
        <p:sp>
          <p:nvSpPr>
            <p:cNvPr id="12464" name="Rectangle 176"/>
            <p:cNvSpPr>
              <a:spLocks noChangeArrowheads="1"/>
            </p:cNvSpPr>
            <p:nvPr/>
          </p:nvSpPr>
          <p:spPr bwMode="auto">
            <a:xfrm>
              <a:off x="1974" y="268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2016" y="2688"/>
            <a:ext cx="288" cy="306"/>
          </p:xfrm>
          <a:graphic>
            <a:graphicData uri="http://schemas.openxmlformats.org/presentationml/2006/ole">
              <p:oleObj spid="_x0000_s130061" name="Equation" r:id="rId9" imgW="203040" imgH="215640" progId="Equation.3">
                <p:embed/>
              </p:oleObj>
            </a:graphicData>
          </a:graphic>
        </p:graphicFrame>
      </p:grpSp>
      <p:sp>
        <p:nvSpPr>
          <p:cNvPr id="12466" name="Line 178"/>
          <p:cNvSpPr>
            <a:spLocks noChangeShapeType="1"/>
          </p:cNvSpPr>
          <p:nvPr/>
        </p:nvSpPr>
        <p:spPr bwMode="auto">
          <a:xfrm>
            <a:off x="8001000" y="18732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67" name="Line 179"/>
          <p:cNvSpPr>
            <a:spLocks noChangeShapeType="1"/>
          </p:cNvSpPr>
          <p:nvPr/>
        </p:nvSpPr>
        <p:spPr bwMode="auto">
          <a:xfrm>
            <a:off x="4419600" y="2787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68" name="Line 180"/>
          <p:cNvSpPr>
            <a:spLocks noChangeShapeType="1"/>
          </p:cNvSpPr>
          <p:nvPr/>
        </p:nvSpPr>
        <p:spPr bwMode="auto">
          <a:xfrm>
            <a:off x="5486400" y="438785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7924800" y="1644650"/>
          <a:ext cx="211138" cy="228600"/>
        </p:xfrm>
        <a:graphic>
          <a:graphicData uri="http://schemas.openxmlformats.org/presentationml/2006/ole">
            <p:oleObj spid="_x0000_s130053" name="Equation" r:id="rId10" imgW="152280" imgH="164880" progId="Equation.3">
              <p:embed/>
            </p:oleObj>
          </a:graphicData>
        </a:graphic>
      </p:graphicFrame>
      <p:grpSp>
        <p:nvGrpSpPr>
          <p:cNvPr id="8" name="Group 182"/>
          <p:cNvGrpSpPr>
            <a:grpSpLocks/>
          </p:cNvGrpSpPr>
          <p:nvPr/>
        </p:nvGrpSpPr>
        <p:grpSpPr bwMode="auto">
          <a:xfrm>
            <a:off x="6934200" y="1873250"/>
            <a:ext cx="1066800" cy="1600200"/>
            <a:chOff x="3312" y="1776"/>
            <a:chExt cx="816" cy="1008"/>
          </a:xfrm>
        </p:grpSpPr>
        <p:sp>
          <p:nvSpPr>
            <p:cNvPr id="12471" name="Line 183"/>
            <p:cNvSpPr>
              <a:spLocks noChangeShapeType="1"/>
            </p:cNvSpPr>
            <p:nvPr/>
          </p:nvSpPr>
          <p:spPr bwMode="auto">
            <a:xfrm>
              <a:off x="4128" y="177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472" name="Line 184"/>
            <p:cNvSpPr>
              <a:spLocks noChangeShapeType="1"/>
            </p:cNvSpPr>
            <p:nvPr/>
          </p:nvSpPr>
          <p:spPr bwMode="auto">
            <a:xfrm>
              <a:off x="3312" y="27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473" name="Line 185"/>
            <p:cNvSpPr>
              <a:spLocks noChangeShapeType="1"/>
            </p:cNvSpPr>
            <p:nvPr/>
          </p:nvSpPr>
          <p:spPr bwMode="auto">
            <a:xfrm>
              <a:off x="3312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474" name="Line 186"/>
          <p:cNvSpPr>
            <a:spLocks noChangeShapeType="1"/>
          </p:cNvSpPr>
          <p:nvPr/>
        </p:nvSpPr>
        <p:spPr bwMode="auto">
          <a:xfrm>
            <a:off x="4267200" y="3473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75" name="Rectangle 187"/>
          <p:cNvSpPr>
            <a:spLocks noChangeArrowheads="1"/>
          </p:cNvSpPr>
          <p:nvPr/>
        </p:nvSpPr>
        <p:spPr bwMode="auto">
          <a:xfrm>
            <a:off x="4953000" y="3244850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105400" y="3244850"/>
          <a:ext cx="609600" cy="838200"/>
        </p:xfrm>
        <a:graphic>
          <a:graphicData uri="http://schemas.openxmlformats.org/presentationml/2006/ole">
            <p:oleObj spid="_x0000_s130054" name="Equation" r:id="rId11" imgW="266400" imgH="431640" progId="Equation.3">
              <p:embed/>
            </p:oleObj>
          </a:graphicData>
        </a:graphic>
      </p:graphicFrame>
      <p:sp>
        <p:nvSpPr>
          <p:cNvPr id="12477" name="Line 189"/>
          <p:cNvSpPr>
            <a:spLocks noChangeShapeType="1"/>
          </p:cNvSpPr>
          <p:nvPr/>
        </p:nvSpPr>
        <p:spPr bwMode="auto">
          <a:xfrm>
            <a:off x="228600" y="1873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28600" y="1143000"/>
          <a:ext cx="714375" cy="457200"/>
        </p:xfrm>
        <a:graphic>
          <a:graphicData uri="http://schemas.openxmlformats.org/presentationml/2006/ole">
            <p:oleObj spid="_x0000_s130055" name="Equation" r:id="rId12" imgW="317160" imgH="203040" progId="Equation.3">
              <p:embed/>
            </p:oleObj>
          </a:graphicData>
        </a:graphic>
      </p:graphicFrame>
      <p:sp>
        <p:nvSpPr>
          <p:cNvPr id="12479" name="Rectangle 191"/>
          <p:cNvSpPr>
            <a:spLocks noChangeArrowheads="1"/>
          </p:cNvSpPr>
          <p:nvPr/>
        </p:nvSpPr>
        <p:spPr bwMode="auto">
          <a:xfrm>
            <a:off x="5105400" y="2406650"/>
            <a:ext cx="914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257800" y="2406650"/>
          <a:ext cx="609600" cy="838200"/>
        </p:xfrm>
        <a:graphic>
          <a:graphicData uri="http://schemas.openxmlformats.org/presentationml/2006/ole">
            <p:oleObj spid="_x0000_s130056" name="Equation" r:id="rId13" imgW="253800" imgH="431640" progId="Equation.3">
              <p:embed/>
            </p:oleObj>
          </a:graphicData>
        </a:graphic>
      </p:graphicFrame>
      <p:sp>
        <p:nvSpPr>
          <p:cNvPr id="12481" name="Line 193"/>
          <p:cNvSpPr>
            <a:spLocks noChangeShapeType="1"/>
          </p:cNvSpPr>
          <p:nvPr/>
        </p:nvSpPr>
        <p:spPr bwMode="auto">
          <a:xfrm>
            <a:off x="6248400" y="18732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82" name="Line 194"/>
          <p:cNvSpPr>
            <a:spLocks noChangeShapeType="1"/>
          </p:cNvSpPr>
          <p:nvPr/>
        </p:nvSpPr>
        <p:spPr bwMode="auto">
          <a:xfrm>
            <a:off x="6019800" y="27876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83" name="Line 195"/>
          <p:cNvSpPr>
            <a:spLocks noChangeShapeType="1"/>
          </p:cNvSpPr>
          <p:nvPr/>
        </p:nvSpPr>
        <p:spPr bwMode="auto">
          <a:xfrm>
            <a:off x="5791200" y="34734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86" name="Line 198"/>
          <p:cNvSpPr>
            <a:spLocks noChangeShapeType="1"/>
          </p:cNvSpPr>
          <p:nvPr/>
        </p:nvSpPr>
        <p:spPr bwMode="auto">
          <a:xfrm flipV="1">
            <a:off x="3200400" y="36258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112838" y="5154613"/>
          <a:ext cx="365125" cy="365125"/>
        </p:xfrm>
        <a:graphic>
          <a:graphicData uri="http://schemas.openxmlformats.org/presentationml/2006/ole">
            <p:oleObj spid="_x0000_s130057" name="Equation" r:id="rId14" imgW="164880" imgH="164880" progId="">
              <p:embed/>
            </p:oleObj>
          </a:graphicData>
        </a:graphic>
      </p:graphicFrame>
      <p:grpSp>
        <p:nvGrpSpPr>
          <p:cNvPr id="9" name="Group 214"/>
          <p:cNvGrpSpPr>
            <a:grpSpLocks/>
          </p:cNvGrpSpPr>
          <p:nvPr/>
        </p:nvGrpSpPr>
        <p:grpSpPr bwMode="auto">
          <a:xfrm>
            <a:off x="1371600" y="5638800"/>
            <a:ext cx="3124200" cy="914400"/>
            <a:chOff x="864" y="3552"/>
            <a:chExt cx="1968" cy="576"/>
          </a:xfrm>
        </p:grpSpPr>
        <p:sp>
          <p:nvSpPr>
            <p:cNvPr id="12492" name="Rectangle 204"/>
            <p:cNvSpPr>
              <a:spLocks noChangeArrowheads="1"/>
            </p:cNvSpPr>
            <p:nvPr/>
          </p:nvSpPr>
          <p:spPr bwMode="auto">
            <a:xfrm>
              <a:off x="864" y="3552"/>
              <a:ext cx="1968" cy="576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965" y="3610"/>
            <a:ext cx="1819" cy="518"/>
          </p:xfrm>
          <a:graphic>
            <a:graphicData uri="http://schemas.openxmlformats.org/presentationml/2006/ole">
              <p:oleObj spid="_x0000_s130060" name="Equation" r:id="rId15" imgW="1384200" imgH="431640" progId="Equation.3">
                <p:embed/>
              </p:oleObj>
            </a:graphicData>
          </a:graphic>
        </p:graphicFrame>
      </p:grp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5419725" y="5154613"/>
          <a:ext cx="477838" cy="365125"/>
        </p:xfrm>
        <a:graphic>
          <a:graphicData uri="http://schemas.openxmlformats.org/presentationml/2006/ole">
            <p:oleObj spid="_x0000_s130058" name="Equation" r:id="rId16" imgW="215640" imgH="164880" progId="">
              <p:embed/>
            </p:oleObj>
          </a:graphicData>
        </a:graphic>
      </p:graphicFrame>
      <p:grpSp>
        <p:nvGrpSpPr>
          <p:cNvPr id="10" name="Group 208"/>
          <p:cNvGrpSpPr>
            <a:grpSpLocks/>
          </p:cNvGrpSpPr>
          <p:nvPr/>
        </p:nvGrpSpPr>
        <p:grpSpPr bwMode="auto">
          <a:xfrm>
            <a:off x="6324600" y="5721350"/>
            <a:ext cx="1676400" cy="831850"/>
            <a:chOff x="2544" y="2016"/>
            <a:chExt cx="1056" cy="524"/>
          </a:xfrm>
        </p:grpSpPr>
        <p:sp>
          <p:nvSpPr>
            <p:cNvPr id="12497" name="Rectangle 209"/>
            <p:cNvSpPr>
              <a:spLocks noChangeArrowheads="1"/>
            </p:cNvSpPr>
            <p:nvPr/>
          </p:nvSpPr>
          <p:spPr bwMode="auto">
            <a:xfrm>
              <a:off x="2544" y="2016"/>
              <a:ext cx="1056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2649" y="2074"/>
            <a:ext cx="855" cy="466"/>
          </p:xfrm>
          <a:graphic>
            <a:graphicData uri="http://schemas.openxmlformats.org/presentationml/2006/ole">
              <p:oleObj spid="_x0000_s130059" name="Equation" r:id="rId17" imgW="723600" imgH="431640" progId="Equation.3">
                <p:embed/>
              </p:oleObj>
            </a:graphicData>
          </a:graphic>
        </p:graphicFrame>
      </p:grpSp>
      <p:sp>
        <p:nvSpPr>
          <p:cNvPr id="12500" name="AutoShape 212"/>
          <p:cNvSpPr>
            <a:spLocks noChangeArrowheads="1"/>
          </p:cNvSpPr>
          <p:nvPr/>
        </p:nvSpPr>
        <p:spPr bwMode="auto">
          <a:xfrm>
            <a:off x="1981200" y="5181600"/>
            <a:ext cx="457200" cy="533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501" name="AutoShape 213"/>
          <p:cNvSpPr>
            <a:spLocks noChangeArrowheads="1"/>
          </p:cNvSpPr>
          <p:nvPr/>
        </p:nvSpPr>
        <p:spPr bwMode="auto">
          <a:xfrm>
            <a:off x="6400800" y="5181600"/>
            <a:ext cx="457200" cy="533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503" name="Text Box 215"/>
          <p:cNvSpPr txBox="1">
            <a:spLocks noChangeArrowheads="1"/>
          </p:cNvSpPr>
          <p:nvPr/>
        </p:nvSpPr>
        <p:spPr bwMode="auto">
          <a:xfrm>
            <a:off x="6997700" y="51054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Not feedback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12504" name="Text Box 216"/>
          <p:cNvSpPr txBox="1">
            <a:spLocks noChangeArrowheads="1"/>
          </p:cNvSpPr>
          <p:nvPr/>
        </p:nvSpPr>
        <p:spPr bwMode="auto">
          <a:xfrm>
            <a:off x="2654300" y="5105400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00FF"/>
                </a:solidFill>
                <a:ea typeface="宋体" pitchFamily="2" charset="-122"/>
              </a:rPr>
              <a:t>feedback</a:t>
            </a:r>
            <a:endParaRPr lang="en-US" altLang="zh-CN" b="1">
              <a:solidFill>
                <a:srgbClr val="FF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advTm="40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" grpId="0" animBg="1"/>
      <p:bldP spid="12501" grpId="0" animBg="1"/>
      <p:bldP spid="12503" grpId="0" autoUpdateAnimBg="0"/>
      <p:bldP spid="1250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1600200"/>
            <a:ext cx="7696200" cy="2209800"/>
            <a:chOff x="384" y="1008"/>
            <a:chExt cx="4848" cy="1392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768" y="12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1392" y="12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4656" y="12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056" y="1104"/>
              <a:ext cx="96" cy="96"/>
              <a:chOff x="1344" y="1660"/>
              <a:chExt cx="96" cy="96"/>
            </a:xfrm>
          </p:grpSpPr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3322" name="Picture 1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00"/>
              <a:ext cx="192" cy="192"/>
            </a:xfrm>
            <a:prstGeom prst="rect">
              <a:avLst/>
            </a:prstGeom>
            <a:noFill/>
          </p:spPr>
        </p:pic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056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1296" y="134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384" y="1008"/>
            <a:ext cx="450" cy="288"/>
          </p:xfrm>
          <a:graphic>
            <a:graphicData uri="http://schemas.openxmlformats.org/presentationml/2006/ole">
              <p:oleObj spid="_x0000_s131075" name="Equation" r:id="rId4" imgW="317160" imgH="203040" progId="Equation.3">
                <p:embed/>
              </p:oleObj>
            </a:graphicData>
          </a:graphic>
        </p:graphicFrame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4782" y="1008"/>
            <a:ext cx="450" cy="288"/>
          </p:xfrm>
          <a:graphic>
            <a:graphicData uri="http://schemas.openxmlformats.org/presentationml/2006/ole">
              <p:oleObj spid="_x0000_s131076" name="Equation" r:id="rId5" imgW="317160" imgH="203040" progId="Equation.3">
                <p:embed/>
              </p:oleObj>
            </a:graphicData>
          </a:graphic>
        </p:graphicFrame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176" y="12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08" y="1056"/>
              <a:ext cx="1968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2544" y="1824"/>
              <a:ext cx="1152" cy="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2621" y="1882"/>
            <a:ext cx="951" cy="518"/>
          </p:xfrm>
          <a:graphic>
            <a:graphicData uri="http://schemas.openxmlformats.org/presentationml/2006/ole">
              <p:oleObj spid="_x0000_s131077" name="Equation" r:id="rId6" imgW="723600" imgH="431640" progId="Equation.3">
                <p:embed/>
              </p:oleObj>
            </a:graphicData>
          </a:graphic>
        </p:graphicFrame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1296" y="21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3335" name="Object 23"/>
            <p:cNvGraphicFramePr>
              <a:graphicFrameLocks noChangeAspect="1"/>
            </p:cNvGraphicFramePr>
            <p:nvPr/>
          </p:nvGraphicFramePr>
          <p:xfrm>
            <a:off x="2309" y="1104"/>
            <a:ext cx="1819" cy="518"/>
          </p:xfrm>
          <a:graphic>
            <a:graphicData uri="http://schemas.openxmlformats.org/presentationml/2006/ole">
              <p:oleObj spid="_x0000_s131078" name="Equation" r:id="rId7" imgW="1384200" imgH="431640" progId="Equation.3">
                <p:embed/>
              </p:oleObj>
            </a:graphicData>
          </a:graphic>
        </p:graphicFrame>
      </p:grp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28600" y="684213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II &amp; IIII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152400" y="4699000"/>
          <a:ext cx="8839200" cy="1109663"/>
        </p:xfrm>
        <a:graphic>
          <a:graphicData uri="http://schemas.openxmlformats.org/presentationml/2006/ole">
            <p:oleObj spid="_x0000_s131074" name="Equation" r:id="rId8" imgW="3949560" imgH="431640" progId="Equation.3">
              <p:embed/>
            </p:oleObj>
          </a:graphicData>
        </a:graphic>
      </p:graphicFrame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4495800" y="3962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4997450" y="39624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Using rule 6</a:t>
            </a:r>
          </a:p>
        </p:txBody>
      </p:sp>
    </p:spTree>
  </p:cSld>
  <p:clrMapOvr>
    <a:masterClrMapping/>
  </p:clrMapOvr>
  <p:transition advTm="81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9" grpId="0" animBg="1"/>
      <p:bldP spid="1334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11188" y="2081213"/>
            <a:ext cx="8153400" cy="3228975"/>
            <a:chOff x="385" y="1311"/>
            <a:chExt cx="5136" cy="2034"/>
          </a:xfrm>
        </p:grpSpPr>
        <p:sp>
          <p:nvSpPr>
            <p:cNvPr id="14339" name="Line 3"/>
            <p:cNvSpPr>
              <a:spLocks noChangeShapeType="1"/>
            </p:cNvSpPr>
            <p:nvPr/>
          </p:nvSpPr>
          <p:spPr bwMode="auto">
            <a:xfrm>
              <a:off x="625" y="2079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4225" y="21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V="1">
              <a:off x="2545" y="217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4753" y="2080"/>
              <a:ext cx="0" cy="1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057" y="1935"/>
              <a:ext cx="96" cy="96"/>
              <a:chOff x="1344" y="1660"/>
              <a:chExt cx="96" cy="96"/>
            </a:xfrm>
          </p:grpSpPr>
          <p:sp>
            <p:nvSpPr>
              <p:cNvPr id="14346" name="Line 1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47" name="Line 1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4348" name="Picture 1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1" y="2004"/>
              <a:ext cx="192" cy="192"/>
            </a:xfrm>
            <a:prstGeom prst="rect">
              <a:avLst/>
            </a:prstGeom>
            <a:noFill/>
          </p:spPr>
        </p:pic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1153" y="22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297" y="2703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1297" y="2148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4352" name="Picture 16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9" y="1983"/>
              <a:ext cx="192" cy="192"/>
            </a:xfrm>
            <a:prstGeom prst="rect">
              <a:avLst/>
            </a:prstGeom>
            <a:noFill/>
          </p:spPr>
        </p:pic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2641" y="207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793" y="1935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121" y="1455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305" y="1983"/>
              <a:ext cx="96" cy="96"/>
              <a:chOff x="1344" y="1660"/>
              <a:chExt cx="96" cy="96"/>
            </a:xfrm>
          </p:grpSpPr>
          <p:sp>
            <p:nvSpPr>
              <p:cNvPr id="14357" name="Line 2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2593" y="222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41984" name="Object 2048"/>
            <p:cNvGraphicFramePr>
              <a:graphicFrameLocks noChangeAspect="1"/>
            </p:cNvGraphicFramePr>
            <p:nvPr/>
          </p:nvGraphicFramePr>
          <p:xfrm>
            <a:off x="3898" y="1926"/>
            <a:ext cx="270" cy="324"/>
          </p:xfrm>
          <a:graphic>
            <a:graphicData uri="http://schemas.openxmlformats.org/presentationml/2006/ole">
              <p:oleObj spid="_x0000_s132098" name="Equation" r:id="rId4" imgW="190440" imgH="228600" progId="Equation.3">
                <p:embed/>
              </p:oleObj>
            </a:graphicData>
          </a:graphic>
        </p:graphicFrame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681" y="1956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1985" name="Object 2049"/>
            <p:cNvGraphicFramePr>
              <a:graphicFrameLocks noChangeAspect="1"/>
            </p:cNvGraphicFramePr>
            <p:nvPr/>
          </p:nvGraphicFramePr>
          <p:xfrm>
            <a:off x="1765" y="1956"/>
            <a:ext cx="252" cy="306"/>
          </p:xfrm>
          <a:graphic>
            <a:graphicData uri="http://schemas.openxmlformats.org/presentationml/2006/ole">
              <p:oleObj spid="_x0000_s132099" name="Equation" r:id="rId5" imgW="177480" imgH="215640" progId="Equation.3">
                <p:embed/>
              </p:oleObj>
            </a:graphicData>
          </a:graphic>
        </p:graphicFrame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977" y="2580"/>
              <a:ext cx="384" cy="306"/>
              <a:chOff x="2016" y="2448"/>
              <a:chExt cx="384" cy="306"/>
            </a:xfrm>
          </p:grpSpPr>
          <p:sp>
            <p:nvSpPr>
              <p:cNvPr id="14364" name="Rectangle 28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1993" name="Object 2057"/>
              <p:cNvGraphicFramePr>
                <a:graphicFrameLocks noChangeAspect="1"/>
              </p:cNvGraphicFramePr>
              <p:nvPr/>
            </p:nvGraphicFramePr>
            <p:xfrm>
              <a:off x="2082" y="2448"/>
              <a:ext cx="288" cy="306"/>
            </p:xfrm>
            <a:graphic>
              <a:graphicData uri="http://schemas.openxmlformats.org/presentationml/2006/ole">
                <p:oleObj spid="_x0000_s132107" name="Equation" r:id="rId6" imgW="203040" imgH="215640" progId="Equation.3">
                  <p:embed/>
                </p:oleObj>
              </a:graphicData>
            </a:graphic>
          </p:graphicFrame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409" y="1311"/>
              <a:ext cx="384" cy="306"/>
              <a:chOff x="4080" y="2016"/>
              <a:chExt cx="384" cy="306"/>
            </a:xfrm>
          </p:grpSpPr>
          <p:sp>
            <p:nvSpPr>
              <p:cNvPr id="14367" name="Rectangle 31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1992" name="Object 2056"/>
              <p:cNvGraphicFramePr>
                <a:graphicFrameLocks noChangeAspect="1"/>
              </p:cNvGraphicFramePr>
              <p:nvPr/>
            </p:nvGraphicFramePr>
            <p:xfrm>
              <a:off x="4128" y="2016"/>
              <a:ext cx="324" cy="306"/>
            </p:xfrm>
            <a:graphic>
              <a:graphicData uri="http://schemas.openxmlformats.org/presentationml/2006/ole">
                <p:oleObj spid="_x0000_s132106" name="Equation" r:id="rId7" imgW="228600" imgH="215640" progId="Equation.3">
                  <p:embed/>
                </p:oleObj>
              </a:graphicData>
            </a:graphic>
          </p:graphicFrame>
        </p:grpSp>
        <p:graphicFrame>
          <p:nvGraphicFramePr>
            <p:cNvPr id="41986" name="Object 2050"/>
            <p:cNvGraphicFramePr>
              <a:graphicFrameLocks noChangeAspect="1"/>
            </p:cNvGraphicFramePr>
            <p:nvPr/>
          </p:nvGraphicFramePr>
          <p:xfrm>
            <a:off x="385" y="1812"/>
            <a:ext cx="450" cy="288"/>
          </p:xfrm>
          <a:graphic>
            <a:graphicData uri="http://schemas.openxmlformats.org/presentationml/2006/ole">
              <p:oleObj spid="_x0000_s132100" name="Equation" r:id="rId8" imgW="317160" imgH="203040" progId="Equation.3">
                <p:embed/>
              </p:oleObj>
            </a:graphicData>
          </a:graphic>
        </p:graphicFrame>
        <p:graphicFrame>
          <p:nvGraphicFramePr>
            <p:cNvPr id="41987" name="Object 2051"/>
            <p:cNvGraphicFramePr>
              <a:graphicFrameLocks noChangeAspect="1"/>
            </p:cNvGraphicFramePr>
            <p:nvPr/>
          </p:nvGraphicFramePr>
          <p:xfrm>
            <a:off x="5071" y="1812"/>
            <a:ext cx="450" cy="288"/>
          </p:xfrm>
          <a:graphic>
            <a:graphicData uri="http://schemas.openxmlformats.org/presentationml/2006/ole">
              <p:oleObj spid="_x0000_s132101" name="Equation" r:id="rId9" imgW="317160" imgH="203040" progId="Equation.3">
                <p:embed/>
              </p:oleObj>
            </a:graphicData>
          </a:graphic>
        </p:graphicFrame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865" y="2079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865" y="321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2449" y="3039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1988" name="Object 2052"/>
            <p:cNvGraphicFramePr>
              <a:graphicFrameLocks noChangeAspect="1"/>
            </p:cNvGraphicFramePr>
            <p:nvPr/>
          </p:nvGraphicFramePr>
          <p:xfrm>
            <a:off x="2515" y="3039"/>
            <a:ext cx="288" cy="306"/>
          </p:xfrm>
          <a:graphic>
            <a:graphicData uri="http://schemas.openxmlformats.org/presentationml/2006/ole">
              <p:oleObj spid="_x0000_s132102" name="Equation" r:id="rId10" imgW="203040" imgH="215640" progId="Equation.3">
                <p:embed/>
              </p:oleObj>
            </a:graphicData>
          </a:graphic>
        </p:graphicFrame>
        <p:pic>
          <p:nvPicPr>
            <p:cNvPr id="14390" name="Picture 5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7" y="1983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4561" y="1935"/>
              <a:ext cx="96" cy="96"/>
              <a:chOff x="1344" y="1660"/>
              <a:chExt cx="96" cy="96"/>
            </a:xfrm>
          </p:grpSpPr>
          <p:sp>
            <p:nvSpPr>
              <p:cNvPr id="14392" name="Line 56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93" name="Line 57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 flipV="1">
              <a:off x="4753" y="217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4609" y="2175"/>
              <a:ext cx="96" cy="96"/>
              <a:chOff x="1344" y="1660"/>
              <a:chExt cx="96" cy="96"/>
            </a:xfrm>
          </p:grpSpPr>
          <p:sp>
            <p:nvSpPr>
              <p:cNvPr id="14397" name="Line 6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98" name="Line 6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>
              <a:off x="4417" y="1455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>
              <a:off x="1393" y="20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2113" y="20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025" y="194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1989" name="Object 2053"/>
            <p:cNvGraphicFramePr>
              <a:graphicFrameLocks noChangeAspect="1"/>
            </p:cNvGraphicFramePr>
            <p:nvPr/>
          </p:nvGraphicFramePr>
          <p:xfrm>
            <a:off x="3121" y="1944"/>
            <a:ext cx="288" cy="306"/>
          </p:xfrm>
          <a:graphic>
            <a:graphicData uri="http://schemas.openxmlformats.org/presentationml/2006/ole">
              <p:oleObj spid="_x0000_s132103" name="Equation" r:id="rId11" imgW="203040" imgH="215640" progId="Equation.3">
                <p:embed/>
              </p:oleObj>
            </a:graphicData>
          </a:graphic>
        </p:graphicFrame>
        <p:sp>
          <p:nvSpPr>
            <p:cNvPr id="14405" name="Line 69"/>
            <p:cNvSpPr>
              <a:spLocks noChangeShapeType="1"/>
            </p:cNvSpPr>
            <p:nvPr/>
          </p:nvSpPr>
          <p:spPr bwMode="auto">
            <a:xfrm>
              <a:off x="2833" y="3183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06" name="Line 70"/>
            <p:cNvSpPr>
              <a:spLocks noChangeShapeType="1"/>
            </p:cNvSpPr>
            <p:nvPr/>
          </p:nvSpPr>
          <p:spPr bwMode="auto">
            <a:xfrm>
              <a:off x="2545" y="145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07" name="Line 71"/>
            <p:cNvSpPr>
              <a:spLocks noChangeShapeType="1"/>
            </p:cNvSpPr>
            <p:nvPr/>
          </p:nvSpPr>
          <p:spPr bwMode="auto">
            <a:xfrm>
              <a:off x="2545" y="145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 flipH="1">
              <a:off x="3361" y="27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>
              <a:off x="3457" y="207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11" name="Line 75"/>
            <p:cNvSpPr>
              <a:spLocks noChangeShapeType="1"/>
            </p:cNvSpPr>
            <p:nvPr/>
          </p:nvSpPr>
          <p:spPr bwMode="auto">
            <a:xfrm>
              <a:off x="3601" y="207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2593" y="188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41990" name="Object 2054"/>
            <p:cNvGraphicFramePr>
              <a:graphicFrameLocks noChangeAspect="1"/>
            </p:cNvGraphicFramePr>
            <p:nvPr/>
          </p:nvGraphicFramePr>
          <p:xfrm>
            <a:off x="3553" y="1935"/>
            <a:ext cx="133" cy="144"/>
          </p:xfrm>
          <a:graphic>
            <a:graphicData uri="http://schemas.openxmlformats.org/presentationml/2006/ole">
              <p:oleObj spid="_x0000_s132104" name="Equation" r:id="rId12" imgW="152280" imgH="164880" progId="Equation.3">
                <p:embed/>
              </p:oleObj>
            </a:graphicData>
          </a:graphic>
        </p:graphicFrame>
        <p:graphicFrame>
          <p:nvGraphicFramePr>
            <p:cNvPr id="41991" name="Object 2055"/>
            <p:cNvGraphicFramePr>
              <a:graphicFrameLocks noChangeAspect="1"/>
            </p:cNvGraphicFramePr>
            <p:nvPr/>
          </p:nvGraphicFramePr>
          <p:xfrm>
            <a:off x="4332" y="2127"/>
            <a:ext cx="133" cy="144"/>
          </p:xfrm>
          <a:graphic>
            <a:graphicData uri="http://schemas.openxmlformats.org/presentationml/2006/ole">
              <p:oleObj spid="_x0000_s132105" name="Equation" r:id="rId13" imgW="152280" imgH="164880" progId="Equation.3">
                <p:embed/>
              </p:oleObj>
            </a:graphicData>
          </a:graphic>
        </p:graphicFrame>
      </p:grpSp>
      <p:sp>
        <p:nvSpPr>
          <p:cNvPr id="60" name="Text Box 122"/>
          <p:cNvSpPr txBox="1">
            <a:spLocks noChangeArrowheads="1"/>
          </p:cNvSpPr>
          <p:nvPr/>
        </p:nvSpPr>
        <p:spPr bwMode="auto">
          <a:xfrm>
            <a:off x="539750" y="3333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Example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12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Rectangle 123"/>
          <p:cNvSpPr>
            <a:spLocks noChangeArrowheads="1"/>
          </p:cNvSpPr>
          <p:nvPr/>
        </p:nvSpPr>
        <p:spPr bwMode="auto">
          <a:xfrm>
            <a:off x="1403350" y="1125538"/>
            <a:ext cx="6337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Find the transfer function of the following block diagrams</a:t>
            </a:r>
            <a:endParaRPr lang="zh-CN" altLang="en-US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45561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Solution: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331788" y="981075"/>
            <a:ext cx="5819775" cy="531813"/>
            <a:chOff x="209" y="618"/>
            <a:chExt cx="3666" cy="335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09" y="623"/>
              <a:ext cx="3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A behind block</a:t>
              </a:r>
            </a:p>
          </p:txBody>
        </p:sp>
        <p:graphicFrame>
          <p:nvGraphicFramePr>
            <p:cNvPr id="43022" name="Object 14"/>
            <p:cNvGraphicFramePr>
              <a:graphicFrameLocks noChangeAspect="1"/>
            </p:cNvGraphicFramePr>
            <p:nvPr/>
          </p:nvGraphicFramePr>
          <p:xfrm>
            <a:off x="3560" y="618"/>
            <a:ext cx="315" cy="335"/>
          </p:xfrm>
          <a:graphic>
            <a:graphicData uri="http://schemas.openxmlformats.org/presentationml/2006/ole">
              <p:oleObj spid="_x0000_s133136" name="Equation" r:id="rId3" imgW="190440" imgH="228600" progId="Equation.3">
                <p:embed/>
              </p:oleObj>
            </a:graphicData>
          </a:graphic>
        </p:graphicFrame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200400" y="1219200"/>
            <a:ext cx="4214813" cy="3200400"/>
            <a:chOff x="2112" y="726"/>
            <a:chExt cx="2655" cy="2058"/>
          </a:xfrm>
        </p:grpSpPr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2112" y="1008"/>
              <a:ext cx="2352" cy="1776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3021" name="Object 13"/>
            <p:cNvGraphicFramePr>
              <a:graphicFrameLocks noChangeAspect="1"/>
            </p:cNvGraphicFramePr>
            <p:nvPr/>
          </p:nvGraphicFramePr>
          <p:xfrm>
            <a:off x="4587" y="726"/>
            <a:ext cx="180" cy="234"/>
          </p:xfrm>
          <a:graphic>
            <a:graphicData uri="http://schemas.openxmlformats.org/presentationml/2006/ole">
              <p:oleObj spid="_x0000_s133135" name="Equation" r:id="rId4" imgW="126720" imgH="164880" progId="Equation.3">
                <p:embed/>
              </p:oleObj>
            </a:graphicData>
          </a:graphic>
        </p:graphicFrame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733800" y="4619625"/>
            <a:ext cx="609600" cy="485775"/>
            <a:chOff x="2016" y="2448"/>
            <a:chExt cx="384" cy="306"/>
          </a:xfrm>
        </p:grpSpPr>
        <p:sp>
          <p:nvSpPr>
            <p:cNvPr id="15444" name="Rectangle 84"/>
            <p:cNvSpPr>
              <a:spLocks noChangeArrowheads="1"/>
            </p:cNvSpPr>
            <p:nvPr/>
          </p:nvSpPr>
          <p:spPr bwMode="auto">
            <a:xfrm>
              <a:off x="2016" y="244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2082" y="2448"/>
            <a:ext cx="288" cy="306"/>
          </p:xfrm>
          <a:graphic>
            <a:graphicData uri="http://schemas.openxmlformats.org/presentationml/2006/ole">
              <p:oleObj spid="_x0000_s133134" name="Equation" r:id="rId5" imgW="203040" imgH="215640" progId="Equation.3">
                <p:embed/>
              </p:oleObj>
            </a:graphicData>
          </a:graphic>
        </p:graphicFrame>
      </p:grpSp>
      <p:sp>
        <p:nvSpPr>
          <p:cNvPr id="15447" name="Line 87"/>
          <p:cNvSpPr>
            <a:spLocks noChangeShapeType="1"/>
          </p:cNvSpPr>
          <p:nvPr/>
        </p:nvSpPr>
        <p:spPr bwMode="auto">
          <a:xfrm flipV="1">
            <a:off x="1752600" y="4800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 flipH="1">
            <a:off x="5791200" y="480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029200" y="4438650"/>
            <a:ext cx="762000" cy="819150"/>
            <a:chOff x="3456" y="2220"/>
            <a:chExt cx="480" cy="51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456" name="Rectangle 96"/>
            <p:cNvSpPr>
              <a:spLocks noChangeArrowheads="1"/>
            </p:cNvSpPr>
            <p:nvPr/>
          </p:nvSpPr>
          <p:spPr bwMode="auto">
            <a:xfrm>
              <a:off x="3456" y="2256"/>
              <a:ext cx="48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3019" name="Object 11"/>
            <p:cNvGraphicFramePr>
              <a:graphicFrameLocks noChangeAspect="1"/>
            </p:cNvGraphicFramePr>
            <p:nvPr/>
          </p:nvGraphicFramePr>
          <p:xfrm>
            <a:off x="3567" y="2220"/>
            <a:ext cx="273" cy="516"/>
          </p:xfrm>
          <a:graphic>
            <a:graphicData uri="http://schemas.openxmlformats.org/presentationml/2006/ole">
              <p:oleObj spid="_x0000_s133133" name="Equation" r:id="rId6" imgW="228600" imgH="431640" progId="Equation.3">
                <p:embed/>
              </p:oleObj>
            </a:graphicData>
          </a:graphic>
        </p:graphicFrame>
      </p:grpSp>
      <p:sp>
        <p:nvSpPr>
          <p:cNvPr id="15460" name="Line 100"/>
          <p:cNvSpPr>
            <a:spLocks noChangeShapeType="1"/>
          </p:cNvSpPr>
          <p:nvPr/>
        </p:nvSpPr>
        <p:spPr bwMode="auto">
          <a:xfrm>
            <a:off x="67056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461" name="Line 101"/>
          <p:cNvSpPr>
            <a:spLocks noChangeShapeType="1"/>
          </p:cNvSpPr>
          <p:nvPr/>
        </p:nvSpPr>
        <p:spPr bwMode="auto">
          <a:xfrm flipV="1">
            <a:off x="17526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463" name="Line 103"/>
          <p:cNvSpPr>
            <a:spLocks noChangeShapeType="1"/>
          </p:cNvSpPr>
          <p:nvPr/>
        </p:nvSpPr>
        <p:spPr bwMode="auto">
          <a:xfrm flipH="1">
            <a:off x="43434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176"/>
          <p:cNvGrpSpPr>
            <a:grpSpLocks/>
          </p:cNvGrpSpPr>
          <p:nvPr/>
        </p:nvGrpSpPr>
        <p:grpSpPr bwMode="auto">
          <a:xfrm>
            <a:off x="304800" y="1828800"/>
            <a:ext cx="8029575" cy="3962400"/>
            <a:chOff x="192" y="1152"/>
            <a:chExt cx="5058" cy="2496"/>
          </a:xfrm>
        </p:grpSpPr>
        <p:graphicFrame>
          <p:nvGraphicFramePr>
            <p:cNvPr id="43008" name="Object 0"/>
            <p:cNvGraphicFramePr>
              <a:graphicFrameLocks noChangeAspect="1"/>
            </p:cNvGraphicFramePr>
            <p:nvPr/>
          </p:nvGraphicFramePr>
          <p:xfrm>
            <a:off x="4800" y="1635"/>
            <a:ext cx="450" cy="288"/>
          </p:xfrm>
          <a:graphic>
            <a:graphicData uri="http://schemas.openxmlformats.org/presentationml/2006/ole">
              <p:oleObj spid="_x0000_s133122" name="Equation" r:id="rId7" imgW="317160" imgH="203040" progId="Equation.3">
                <p:embed/>
              </p:oleObj>
            </a:graphicData>
          </a:graphic>
        </p:graphicFrame>
        <p:grpSp>
          <p:nvGrpSpPr>
            <p:cNvPr id="7" name="Group 175"/>
            <p:cNvGrpSpPr>
              <a:grpSpLocks/>
            </p:cNvGrpSpPr>
            <p:nvPr/>
          </p:nvGrpSpPr>
          <p:grpSpPr bwMode="auto">
            <a:xfrm>
              <a:off x="192" y="1152"/>
              <a:ext cx="4800" cy="2496"/>
              <a:chOff x="192" y="1152"/>
              <a:chExt cx="4800" cy="2496"/>
            </a:xfrm>
          </p:grpSpPr>
          <p:sp>
            <p:nvSpPr>
              <p:cNvPr id="15469" name="Line 109"/>
              <p:cNvSpPr>
                <a:spLocks noChangeShapeType="1"/>
              </p:cNvSpPr>
              <p:nvPr/>
            </p:nvSpPr>
            <p:spPr bwMode="auto">
              <a:xfrm>
                <a:off x="432" y="1919"/>
                <a:ext cx="5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0" name="Line 110"/>
              <p:cNvSpPr>
                <a:spLocks noChangeShapeType="1"/>
              </p:cNvSpPr>
              <p:nvPr/>
            </p:nvSpPr>
            <p:spPr bwMode="auto">
              <a:xfrm flipV="1">
                <a:off x="4080" y="1923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1" name="Line 111"/>
              <p:cNvSpPr>
                <a:spLocks noChangeShapeType="1"/>
              </p:cNvSpPr>
              <p:nvPr/>
            </p:nvSpPr>
            <p:spPr bwMode="auto">
              <a:xfrm flipV="1">
                <a:off x="2352" y="201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2" name="Line 112"/>
              <p:cNvSpPr>
                <a:spLocks noChangeShapeType="1"/>
              </p:cNvSpPr>
              <p:nvPr/>
            </p:nvSpPr>
            <p:spPr bwMode="auto">
              <a:xfrm>
                <a:off x="4560" y="1903"/>
                <a:ext cx="0" cy="1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8" name="Group 113"/>
              <p:cNvGrpSpPr>
                <a:grpSpLocks/>
              </p:cNvGrpSpPr>
              <p:nvPr/>
            </p:nvGrpSpPr>
            <p:grpSpPr bwMode="auto">
              <a:xfrm>
                <a:off x="864" y="1758"/>
                <a:ext cx="96" cy="96"/>
                <a:chOff x="1344" y="1660"/>
                <a:chExt cx="96" cy="96"/>
              </a:xfrm>
            </p:grpSpPr>
            <p:sp>
              <p:nvSpPr>
                <p:cNvPr id="15474" name="Line 114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47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15476" name="Picture 116" descr="untitled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008" y="1827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15477" name="Line 117"/>
              <p:cNvSpPr>
                <a:spLocks noChangeShapeType="1"/>
              </p:cNvSpPr>
              <p:nvPr/>
            </p:nvSpPr>
            <p:spPr bwMode="auto">
              <a:xfrm>
                <a:off x="960" y="206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8" name="Line 118"/>
              <p:cNvSpPr>
                <a:spLocks noChangeShapeType="1"/>
              </p:cNvSpPr>
              <p:nvPr/>
            </p:nvSpPr>
            <p:spPr bwMode="auto">
              <a:xfrm flipV="1">
                <a:off x="1104" y="1989"/>
                <a:ext cx="0" cy="5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5479" name="Picture 119" descr="untitled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256" y="1806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15480" name="Line 120"/>
              <p:cNvSpPr>
                <a:spLocks noChangeShapeType="1"/>
              </p:cNvSpPr>
              <p:nvPr/>
            </p:nvSpPr>
            <p:spPr bwMode="auto">
              <a:xfrm>
                <a:off x="2448" y="190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9" name="Group 121"/>
              <p:cNvGrpSpPr>
                <a:grpSpLocks/>
              </p:cNvGrpSpPr>
              <p:nvPr/>
            </p:nvGrpSpPr>
            <p:grpSpPr bwMode="auto">
              <a:xfrm>
                <a:off x="2112" y="1806"/>
                <a:ext cx="96" cy="96"/>
                <a:chOff x="1344" y="1660"/>
                <a:chExt cx="96" cy="96"/>
              </a:xfrm>
            </p:grpSpPr>
            <p:sp>
              <p:nvSpPr>
                <p:cNvPr id="15482" name="Line 122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483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5484" name="Line 124"/>
              <p:cNvSpPr>
                <a:spLocks noChangeShapeType="1"/>
              </p:cNvSpPr>
              <p:nvPr/>
            </p:nvSpPr>
            <p:spPr bwMode="auto">
              <a:xfrm>
                <a:off x="2400" y="204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85" name="Rectangle 125"/>
              <p:cNvSpPr>
                <a:spLocks noChangeArrowheads="1"/>
              </p:cNvSpPr>
              <p:nvPr/>
            </p:nvSpPr>
            <p:spPr bwMode="auto">
              <a:xfrm>
                <a:off x="1488" y="1779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3009" name="Object 1"/>
              <p:cNvGraphicFramePr>
                <a:graphicFrameLocks noChangeAspect="1"/>
              </p:cNvGraphicFramePr>
              <p:nvPr/>
            </p:nvGraphicFramePr>
            <p:xfrm>
              <a:off x="1572" y="1779"/>
              <a:ext cx="252" cy="306"/>
            </p:xfrm>
            <a:graphic>
              <a:graphicData uri="http://schemas.openxmlformats.org/presentationml/2006/ole">
                <p:oleObj spid="_x0000_s133123" name="Equation" r:id="rId9" imgW="177480" imgH="215640" progId="Equation.3">
                  <p:embed/>
                </p:oleObj>
              </a:graphicData>
            </a:graphic>
          </p:graphicFrame>
          <p:grpSp>
            <p:nvGrpSpPr>
              <p:cNvPr id="10" name="Group 127"/>
              <p:cNvGrpSpPr>
                <a:grpSpLocks/>
              </p:cNvGrpSpPr>
              <p:nvPr/>
            </p:nvGrpSpPr>
            <p:grpSpPr bwMode="auto">
              <a:xfrm>
                <a:off x="2832" y="2403"/>
                <a:ext cx="384" cy="306"/>
                <a:chOff x="2016" y="2448"/>
                <a:chExt cx="384" cy="306"/>
              </a:xfrm>
            </p:grpSpPr>
            <p:sp>
              <p:nvSpPr>
                <p:cNvPr id="15488" name="Rectangle 128"/>
                <p:cNvSpPr>
                  <a:spLocks noChangeArrowheads="1"/>
                </p:cNvSpPr>
                <p:nvPr/>
              </p:nvSpPr>
              <p:spPr bwMode="auto">
                <a:xfrm>
                  <a:off x="2016" y="2448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43018" name="Object 10"/>
                <p:cNvGraphicFramePr>
                  <a:graphicFrameLocks noChangeAspect="1"/>
                </p:cNvGraphicFramePr>
                <p:nvPr/>
              </p:nvGraphicFramePr>
              <p:xfrm>
                <a:off x="2082" y="2448"/>
                <a:ext cx="288" cy="306"/>
              </p:xfrm>
              <a:graphic>
                <a:graphicData uri="http://schemas.openxmlformats.org/presentationml/2006/ole">
                  <p:oleObj spid="_x0000_s133132" name="Equation" r:id="rId10" imgW="203040" imgH="215640" progId="Equation.3">
                    <p:embed/>
                  </p:oleObj>
                </a:graphicData>
              </a:graphic>
            </p:graphicFrame>
          </p:grpSp>
          <p:grpSp>
            <p:nvGrpSpPr>
              <p:cNvPr id="11" name="Group 130"/>
              <p:cNvGrpSpPr>
                <a:grpSpLocks/>
              </p:cNvGrpSpPr>
              <p:nvPr/>
            </p:nvGrpSpPr>
            <p:grpSpPr bwMode="auto">
              <a:xfrm>
                <a:off x="3216" y="1152"/>
                <a:ext cx="384" cy="306"/>
                <a:chOff x="4080" y="2016"/>
                <a:chExt cx="384" cy="306"/>
              </a:xfrm>
            </p:grpSpPr>
            <p:sp>
              <p:nvSpPr>
                <p:cNvPr id="1549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080" y="2016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43017" name="Object 9"/>
                <p:cNvGraphicFramePr>
                  <a:graphicFrameLocks noChangeAspect="1"/>
                </p:cNvGraphicFramePr>
                <p:nvPr/>
              </p:nvGraphicFramePr>
              <p:xfrm>
                <a:off x="4128" y="2016"/>
                <a:ext cx="324" cy="306"/>
              </p:xfrm>
              <a:graphic>
                <a:graphicData uri="http://schemas.openxmlformats.org/presentationml/2006/ole">
                  <p:oleObj spid="_x0000_s133131" name="Equation" r:id="rId11" imgW="228600" imgH="21564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43010" name="Object 2"/>
              <p:cNvGraphicFramePr>
                <a:graphicFrameLocks noChangeAspect="1"/>
              </p:cNvGraphicFramePr>
              <p:nvPr/>
            </p:nvGraphicFramePr>
            <p:xfrm>
              <a:off x="192" y="1635"/>
              <a:ext cx="450" cy="288"/>
            </p:xfrm>
            <a:graphic>
              <a:graphicData uri="http://schemas.openxmlformats.org/presentationml/2006/ole">
                <p:oleObj spid="_x0000_s133124" name="Equation" r:id="rId12" imgW="317160" imgH="203040" progId="Equation.3">
                  <p:embed/>
                </p:oleObj>
              </a:graphicData>
            </a:graphic>
          </p:graphicFrame>
          <p:sp>
            <p:nvSpPr>
              <p:cNvPr id="15495" name="Line 135"/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496" name="Line 136"/>
              <p:cNvSpPr>
                <a:spLocks noChangeShapeType="1"/>
              </p:cNvSpPr>
              <p:nvPr/>
            </p:nvSpPr>
            <p:spPr bwMode="auto">
              <a:xfrm>
                <a:off x="672" y="3513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497" name="Rectangle 137"/>
              <p:cNvSpPr>
                <a:spLocks noChangeArrowheads="1"/>
              </p:cNvSpPr>
              <p:nvPr/>
            </p:nvSpPr>
            <p:spPr bwMode="auto">
              <a:xfrm>
                <a:off x="2256" y="3342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3011" name="Object 3"/>
              <p:cNvGraphicFramePr>
                <a:graphicFrameLocks noChangeAspect="1"/>
              </p:cNvGraphicFramePr>
              <p:nvPr/>
            </p:nvGraphicFramePr>
            <p:xfrm>
              <a:off x="2322" y="3342"/>
              <a:ext cx="288" cy="306"/>
            </p:xfrm>
            <a:graphic>
              <a:graphicData uri="http://schemas.openxmlformats.org/presentationml/2006/ole">
                <p:oleObj spid="_x0000_s133125" name="Equation" r:id="rId13" imgW="203040" imgH="215640" progId="Equation.3">
                  <p:embed/>
                </p:oleObj>
              </a:graphicData>
            </a:graphic>
          </p:graphicFrame>
          <p:pic>
            <p:nvPicPr>
              <p:cNvPr id="15499" name="Picture 139" descr="untitled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64" y="1806"/>
                <a:ext cx="192" cy="192"/>
              </a:xfrm>
              <a:prstGeom prst="rect">
                <a:avLst/>
              </a:prstGeom>
              <a:noFill/>
            </p:spPr>
          </p:pic>
          <p:grpSp>
            <p:nvGrpSpPr>
              <p:cNvPr id="12" name="Group 140"/>
              <p:cNvGrpSpPr>
                <a:grpSpLocks/>
              </p:cNvGrpSpPr>
              <p:nvPr/>
            </p:nvGrpSpPr>
            <p:grpSpPr bwMode="auto">
              <a:xfrm>
                <a:off x="4368" y="1758"/>
                <a:ext cx="96" cy="96"/>
                <a:chOff x="1344" y="1660"/>
                <a:chExt cx="96" cy="96"/>
              </a:xfrm>
            </p:grpSpPr>
            <p:sp>
              <p:nvSpPr>
                <p:cNvPr id="15501" name="Line 141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502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5503" name="Line 143"/>
              <p:cNvSpPr>
                <a:spLocks noChangeShapeType="1"/>
              </p:cNvSpPr>
              <p:nvPr/>
            </p:nvSpPr>
            <p:spPr bwMode="auto">
              <a:xfrm flipV="1">
                <a:off x="4560" y="199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3" name="Group 144"/>
              <p:cNvGrpSpPr>
                <a:grpSpLocks/>
              </p:cNvGrpSpPr>
              <p:nvPr/>
            </p:nvGrpSpPr>
            <p:grpSpPr bwMode="auto">
              <a:xfrm>
                <a:off x="4416" y="1998"/>
                <a:ext cx="96" cy="96"/>
                <a:chOff x="1344" y="1660"/>
                <a:chExt cx="96" cy="96"/>
              </a:xfrm>
            </p:grpSpPr>
            <p:sp>
              <p:nvSpPr>
                <p:cNvPr id="15505" name="Line 145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506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5507" name="Line 147"/>
              <p:cNvSpPr>
                <a:spLocks noChangeShapeType="1"/>
              </p:cNvSpPr>
              <p:nvPr/>
            </p:nvSpPr>
            <p:spPr bwMode="auto">
              <a:xfrm>
                <a:off x="4224" y="124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08" name="Line 148"/>
              <p:cNvSpPr>
                <a:spLocks noChangeShapeType="1"/>
              </p:cNvSpPr>
              <p:nvPr/>
            </p:nvSpPr>
            <p:spPr bwMode="auto">
              <a:xfrm>
                <a:off x="1200" y="190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09" name="Line 149"/>
              <p:cNvSpPr>
                <a:spLocks noChangeShapeType="1"/>
              </p:cNvSpPr>
              <p:nvPr/>
            </p:nvSpPr>
            <p:spPr bwMode="auto">
              <a:xfrm>
                <a:off x="1920" y="190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10" name="Rectangle 150"/>
              <p:cNvSpPr>
                <a:spLocks noChangeArrowheads="1"/>
              </p:cNvSpPr>
              <p:nvPr/>
            </p:nvSpPr>
            <p:spPr bwMode="auto">
              <a:xfrm>
                <a:off x="2832" y="176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3012" name="Object 4"/>
              <p:cNvGraphicFramePr>
                <a:graphicFrameLocks noChangeAspect="1"/>
              </p:cNvGraphicFramePr>
              <p:nvPr/>
            </p:nvGraphicFramePr>
            <p:xfrm>
              <a:off x="2928" y="1767"/>
              <a:ext cx="288" cy="306"/>
            </p:xfrm>
            <a:graphic>
              <a:graphicData uri="http://schemas.openxmlformats.org/presentationml/2006/ole">
                <p:oleObj spid="_x0000_s133126" name="Equation" r:id="rId14" imgW="203040" imgH="215640" progId="Equation.3">
                  <p:embed/>
                </p:oleObj>
              </a:graphicData>
            </a:graphic>
          </p:graphicFrame>
          <p:sp>
            <p:nvSpPr>
              <p:cNvPr id="15512" name="Line 152"/>
              <p:cNvSpPr>
                <a:spLocks noChangeShapeType="1"/>
              </p:cNvSpPr>
              <p:nvPr/>
            </p:nvSpPr>
            <p:spPr bwMode="auto">
              <a:xfrm>
                <a:off x="2640" y="350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13" name="Line 153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0" cy="5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14" name="Line 154"/>
              <p:cNvSpPr>
                <a:spLocks noChangeShapeType="1"/>
              </p:cNvSpPr>
              <p:nvPr/>
            </p:nvSpPr>
            <p:spPr bwMode="auto">
              <a:xfrm flipH="1">
                <a:off x="3216" y="252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15" name="Line 155"/>
              <p:cNvSpPr>
                <a:spLocks noChangeShapeType="1"/>
              </p:cNvSpPr>
              <p:nvPr/>
            </p:nvSpPr>
            <p:spPr bwMode="auto">
              <a:xfrm>
                <a:off x="3264" y="190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16" name="Line 156"/>
              <p:cNvSpPr>
                <a:spLocks noChangeShapeType="1"/>
              </p:cNvSpPr>
              <p:nvPr/>
            </p:nvSpPr>
            <p:spPr bwMode="auto">
              <a:xfrm>
                <a:off x="4224" y="192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17" name="Line 157"/>
              <p:cNvSpPr>
                <a:spLocks noChangeShapeType="1"/>
              </p:cNvSpPr>
              <p:nvPr/>
            </p:nvSpPr>
            <p:spPr bwMode="auto">
              <a:xfrm>
                <a:off x="2400" y="171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graphicFrame>
            <p:nvGraphicFramePr>
              <p:cNvPr id="43013" name="Object 5"/>
              <p:cNvGraphicFramePr>
                <a:graphicFrameLocks noChangeAspect="1"/>
              </p:cNvGraphicFramePr>
              <p:nvPr/>
            </p:nvGraphicFramePr>
            <p:xfrm>
              <a:off x="3360" y="1728"/>
              <a:ext cx="133" cy="144"/>
            </p:xfrm>
            <a:graphic>
              <a:graphicData uri="http://schemas.openxmlformats.org/presentationml/2006/ole">
                <p:oleObj spid="_x0000_s133127" name="Equation" r:id="rId15" imgW="152280" imgH="164880" progId="Equation.3">
                  <p:embed/>
                </p:oleObj>
              </a:graphicData>
            </a:graphic>
          </p:graphicFrame>
          <p:graphicFrame>
            <p:nvGraphicFramePr>
              <p:cNvPr id="43014" name="Object 6"/>
              <p:cNvGraphicFramePr>
                <a:graphicFrameLocks noChangeAspect="1"/>
              </p:cNvGraphicFramePr>
              <p:nvPr/>
            </p:nvGraphicFramePr>
            <p:xfrm>
              <a:off x="4091" y="1728"/>
              <a:ext cx="133" cy="144"/>
            </p:xfrm>
            <a:graphic>
              <a:graphicData uri="http://schemas.openxmlformats.org/presentationml/2006/ole">
                <p:oleObj spid="_x0000_s133128" name="Equation" r:id="rId16" imgW="152280" imgH="164880" progId="Equation.3">
                  <p:embed/>
                </p:oleObj>
              </a:graphicData>
            </a:graphic>
          </p:graphicFrame>
          <p:sp>
            <p:nvSpPr>
              <p:cNvPr id="15520" name="Line 160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21" name="Line 161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22" name="Line 162"/>
              <p:cNvSpPr>
                <a:spLocks noChangeShapeType="1"/>
              </p:cNvSpPr>
              <p:nvPr/>
            </p:nvSpPr>
            <p:spPr bwMode="auto">
              <a:xfrm>
                <a:off x="2352" y="25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4" name="Group 163"/>
              <p:cNvGrpSpPr>
                <a:grpSpLocks/>
              </p:cNvGrpSpPr>
              <p:nvPr/>
            </p:nvGrpSpPr>
            <p:grpSpPr bwMode="auto">
              <a:xfrm>
                <a:off x="3456" y="2208"/>
                <a:ext cx="480" cy="516"/>
                <a:chOff x="3456" y="2220"/>
                <a:chExt cx="480" cy="516"/>
              </a:xfrm>
            </p:grpSpPr>
            <p:sp>
              <p:nvSpPr>
                <p:cNvPr id="15524" name="Rectangle 164"/>
                <p:cNvSpPr>
                  <a:spLocks noChangeArrowheads="1"/>
                </p:cNvSpPr>
                <p:nvPr/>
              </p:nvSpPr>
              <p:spPr bwMode="auto">
                <a:xfrm>
                  <a:off x="3456" y="2256"/>
                  <a:ext cx="480" cy="4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43016" name="Object 8"/>
                <p:cNvGraphicFramePr>
                  <a:graphicFrameLocks noChangeAspect="1"/>
                </p:cNvGraphicFramePr>
                <p:nvPr/>
              </p:nvGraphicFramePr>
              <p:xfrm>
                <a:off x="3567" y="2220"/>
                <a:ext cx="273" cy="516"/>
              </p:xfrm>
              <a:graphic>
                <a:graphicData uri="http://schemas.openxmlformats.org/presentationml/2006/ole">
                  <p:oleObj spid="_x0000_s133130" name="Equation" r:id="rId17" imgW="228600" imgH="431640" progId="Equation.3">
                    <p:embed/>
                  </p:oleObj>
                </a:graphicData>
              </a:graphic>
            </p:graphicFrame>
          </p:grpSp>
          <p:sp>
            <p:nvSpPr>
              <p:cNvPr id="15526" name="Line 166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27" name="Rectangle 167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3015" name="Object 7"/>
              <p:cNvGraphicFramePr>
                <a:graphicFrameLocks noChangeAspect="1"/>
              </p:cNvGraphicFramePr>
              <p:nvPr/>
            </p:nvGraphicFramePr>
            <p:xfrm>
              <a:off x="3744" y="1767"/>
              <a:ext cx="270" cy="324"/>
            </p:xfrm>
            <a:graphic>
              <a:graphicData uri="http://schemas.openxmlformats.org/presentationml/2006/ole">
                <p:oleObj spid="_x0000_s133129" name="Equation" r:id="rId18" imgW="190440" imgH="228600" progId="Equation.3">
                  <p:embed/>
                </p:oleObj>
              </a:graphicData>
            </a:graphic>
          </p:graphicFrame>
          <p:sp>
            <p:nvSpPr>
              <p:cNvPr id="15529" name="Line 169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530" name="Line 170"/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5" name="Group 171"/>
          <p:cNvGrpSpPr>
            <a:grpSpLocks/>
          </p:cNvGrpSpPr>
          <p:nvPr/>
        </p:nvGrpSpPr>
        <p:grpSpPr bwMode="auto">
          <a:xfrm>
            <a:off x="2590800" y="3962400"/>
            <a:ext cx="228600" cy="228600"/>
            <a:chOff x="4080" y="2112"/>
            <a:chExt cx="144" cy="144"/>
          </a:xfrm>
        </p:grpSpPr>
        <p:sp>
          <p:nvSpPr>
            <p:cNvPr id="15532" name="Line 172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5533" name="Line 173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7" grpId="0" animBg="1"/>
      <p:bldP spid="15454" grpId="0" animBg="1"/>
      <p:bldP spid="15460" grpId="0" animBg="1"/>
      <p:bldP spid="15461" grpId="0" animBg="1"/>
      <p:bldP spid="154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1788" y="379413"/>
            <a:ext cx="404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 &amp; Simplify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76200" y="914400"/>
            <a:ext cx="4267200" cy="2667000"/>
            <a:chOff x="48" y="576"/>
            <a:chExt cx="2688" cy="1680"/>
          </a:xfrm>
        </p:grpSpPr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flipV="1">
              <a:off x="480" y="147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pic>
          <p:nvPicPr>
            <p:cNvPr id="16449" name="Picture 65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278"/>
              <a:ext cx="192" cy="192"/>
            </a:xfrm>
            <a:prstGeom prst="rect">
              <a:avLst/>
            </a:prstGeom>
            <a:noFill/>
          </p:spPr>
        </p:pic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>
              <a:off x="576" y="137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51" name="Rectangle 67"/>
            <p:cNvSpPr>
              <a:spLocks noChangeArrowheads="1"/>
            </p:cNvSpPr>
            <p:nvPr/>
          </p:nvSpPr>
          <p:spPr bwMode="auto">
            <a:xfrm>
              <a:off x="1728" y="123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240" y="1278"/>
              <a:ext cx="96" cy="96"/>
              <a:chOff x="1344" y="1660"/>
              <a:chExt cx="96" cy="96"/>
            </a:xfrm>
          </p:grpSpPr>
          <p:sp>
            <p:nvSpPr>
              <p:cNvPr id="16453" name="Line 6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6454" name="Line 7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>
              <a:off x="528" y="151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16456" name="Object 72"/>
            <p:cNvGraphicFramePr>
              <a:graphicFrameLocks noChangeAspect="1"/>
            </p:cNvGraphicFramePr>
            <p:nvPr/>
          </p:nvGraphicFramePr>
          <p:xfrm>
            <a:off x="1833" y="1221"/>
            <a:ext cx="270" cy="324"/>
          </p:xfrm>
          <a:graphic>
            <a:graphicData uri="http://schemas.openxmlformats.org/presentationml/2006/ole">
              <p:oleObj spid="_x0000_s134156" name="Equation" r:id="rId4" imgW="190440" imgH="228600" progId="Equation.3">
                <p:embed/>
              </p:oleObj>
            </a:graphicData>
          </a:graphic>
        </p:graphicFrame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912" y="1875"/>
              <a:ext cx="384" cy="306"/>
              <a:chOff x="2016" y="2448"/>
              <a:chExt cx="384" cy="306"/>
            </a:xfrm>
          </p:grpSpPr>
          <p:sp>
            <p:nvSpPr>
              <p:cNvPr id="16458" name="Rectangle 7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16459" name="Object 75"/>
              <p:cNvGraphicFramePr>
                <a:graphicFrameLocks noChangeAspect="1"/>
              </p:cNvGraphicFramePr>
              <p:nvPr/>
            </p:nvGraphicFramePr>
            <p:xfrm>
              <a:off x="2082" y="2448"/>
              <a:ext cx="288" cy="306"/>
            </p:xfrm>
            <a:graphic>
              <a:graphicData uri="http://schemas.openxmlformats.org/presentationml/2006/ole">
                <p:oleObj spid="_x0000_s134161" name="Equation" r:id="rId5" imgW="203040" imgH="215640" progId="Equation.3">
                  <p:embed/>
                </p:oleObj>
              </a:graphicData>
            </a:graphic>
          </p:graphicFrame>
        </p:grp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2352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61" name="Rectangle 77"/>
            <p:cNvSpPr>
              <a:spLocks noChangeArrowheads="1"/>
            </p:cNvSpPr>
            <p:nvPr/>
          </p:nvSpPr>
          <p:spPr bwMode="auto">
            <a:xfrm>
              <a:off x="960" y="1239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62" name="Object 78"/>
            <p:cNvGraphicFramePr>
              <a:graphicFrameLocks noChangeAspect="1"/>
            </p:cNvGraphicFramePr>
            <p:nvPr/>
          </p:nvGraphicFramePr>
          <p:xfrm>
            <a:off x="1056" y="1239"/>
            <a:ext cx="288" cy="306"/>
          </p:xfrm>
          <a:graphic>
            <a:graphicData uri="http://schemas.openxmlformats.org/presentationml/2006/ole">
              <p:oleObj spid="_x0000_s134157" name="Equation" r:id="rId6" imgW="203040" imgH="215640" progId="Equation.3">
                <p:embed/>
              </p:oleObj>
            </a:graphicData>
          </a:graphic>
        </p:graphicFrame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>
              <a:off x="480" y="75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flipH="1">
              <a:off x="1296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1392" y="137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>
              <a:off x="2352" y="134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>
              <a:off x="528" y="118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16469" name="Object 85"/>
            <p:cNvGraphicFramePr>
              <a:graphicFrameLocks noChangeAspect="1"/>
            </p:cNvGraphicFramePr>
            <p:nvPr/>
          </p:nvGraphicFramePr>
          <p:xfrm>
            <a:off x="2411" y="1248"/>
            <a:ext cx="133" cy="144"/>
          </p:xfrm>
          <a:graphic>
            <a:graphicData uri="http://schemas.openxmlformats.org/presentationml/2006/ole">
              <p:oleObj spid="_x0000_s134158" name="Equation" r:id="rId7" imgW="152280" imgH="164880" progId="Equation.3">
                <p:embed/>
              </p:oleObj>
            </a:graphicData>
          </a:graphic>
        </p:graphicFrame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480" y="72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>
              <a:off x="1776" y="7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72" name="Rectangle 88"/>
            <p:cNvSpPr>
              <a:spLocks noChangeArrowheads="1"/>
            </p:cNvSpPr>
            <p:nvPr/>
          </p:nvSpPr>
          <p:spPr bwMode="auto">
            <a:xfrm>
              <a:off x="1584" y="1776"/>
              <a:ext cx="480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73" name="Object 89"/>
            <p:cNvGraphicFramePr>
              <a:graphicFrameLocks noChangeAspect="1"/>
            </p:cNvGraphicFramePr>
            <p:nvPr/>
          </p:nvGraphicFramePr>
          <p:xfrm>
            <a:off x="1695" y="1740"/>
            <a:ext cx="273" cy="516"/>
          </p:xfrm>
          <a:graphic>
            <a:graphicData uri="http://schemas.openxmlformats.org/presentationml/2006/ole">
              <p:oleObj spid="_x0000_s134159" name="Equation" r:id="rId8" imgW="228600" imgH="431640" progId="Equation.3">
                <p:embed/>
              </p:oleObj>
            </a:graphicData>
          </a:graphic>
        </p:graphicFrame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>
              <a:off x="2064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1392" y="576"/>
              <a:ext cx="384" cy="306"/>
              <a:chOff x="4080" y="2016"/>
              <a:chExt cx="384" cy="306"/>
            </a:xfrm>
          </p:grpSpPr>
          <p:sp>
            <p:nvSpPr>
              <p:cNvPr id="16476" name="Rectangle 92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16477" name="Object 93"/>
              <p:cNvGraphicFramePr>
                <a:graphicFrameLocks noChangeAspect="1"/>
              </p:cNvGraphicFramePr>
              <p:nvPr/>
            </p:nvGraphicFramePr>
            <p:xfrm>
              <a:off x="4128" y="2016"/>
              <a:ext cx="324" cy="306"/>
            </p:xfrm>
            <a:graphic>
              <a:graphicData uri="http://schemas.openxmlformats.org/presentationml/2006/ole">
                <p:oleObj spid="_x0000_s134160" name="Equation" r:id="rId9" imgW="228600" imgH="215640" progId="Equation.3">
                  <p:embed/>
                </p:oleObj>
              </a:graphicData>
            </a:graphic>
          </p:graphicFrame>
        </p:grp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>
              <a:off x="2160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>
              <a:off x="48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>
              <a:off x="48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482" name="AutoShape 98"/>
          <p:cNvSpPr>
            <a:spLocks noChangeArrowheads="1"/>
          </p:cNvSpPr>
          <p:nvPr/>
        </p:nvSpPr>
        <p:spPr bwMode="auto">
          <a:xfrm>
            <a:off x="4343400" y="2057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5181600" y="1895475"/>
            <a:ext cx="3810000" cy="1609725"/>
            <a:chOff x="3360" y="1194"/>
            <a:chExt cx="2400" cy="1014"/>
          </a:xfrm>
        </p:grpSpPr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flipV="1">
              <a:off x="3792" y="143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pic>
          <p:nvPicPr>
            <p:cNvPr id="16484" name="Picture 10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6" y="1242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3552" y="1242"/>
              <a:ext cx="96" cy="96"/>
              <a:chOff x="1344" y="1660"/>
              <a:chExt cx="96" cy="96"/>
            </a:xfrm>
          </p:grpSpPr>
          <p:sp>
            <p:nvSpPr>
              <p:cNvPr id="16488" name="Line 10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6489" name="Line 10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>
              <a:off x="3840" y="148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496" name="Rectangle 112"/>
            <p:cNvSpPr>
              <a:spLocks noChangeArrowheads="1"/>
            </p:cNvSpPr>
            <p:nvPr/>
          </p:nvSpPr>
          <p:spPr bwMode="auto">
            <a:xfrm>
              <a:off x="4512" y="1203"/>
              <a:ext cx="528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97" name="Object 113"/>
            <p:cNvGraphicFramePr>
              <a:graphicFrameLocks noChangeAspect="1"/>
            </p:cNvGraphicFramePr>
            <p:nvPr/>
          </p:nvGraphicFramePr>
          <p:xfrm>
            <a:off x="4536" y="1194"/>
            <a:ext cx="504" cy="324"/>
          </p:xfrm>
          <a:graphic>
            <a:graphicData uri="http://schemas.openxmlformats.org/presentationml/2006/ole">
              <p:oleObj spid="_x0000_s134153" name="Equation" r:id="rId10" imgW="355320" imgH="228600" progId="Equation.3">
                <p:embed/>
              </p:oleObj>
            </a:graphicData>
          </a:graphic>
        </p:graphicFrame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>
              <a:off x="5520" y="13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6503" name="Object 119"/>
            <p:cNvGraphicFramePr>
              <a:graphicFrameLocks noChangeAspect="1"/>
            </p:cNvGraphicFramePr>
            <p:nvPr/>
          </p:nvGraphicFramePr>
          <p:xfrm>
            <a:off x="5472" y="1212"/>
            <a:ext cx="133" cy="144"/>
          </p:xfrm>
          <a:graphic>
            <a:graphicData uri="http://schemas.openxmlformats.org/presentationml/2006/ole">
              <p:oleObj spid="_x0000_s134154" name="Equation" r:id="rId11" imgW="152280" imgH="164880" progId="Equation.3">
                <p:embed/>
              </p:oleObj>
            </a:graphicData>
          </a:graphic>
        </p:graphicFrame>
        <p:sp>
          <p:nvSpPr>
            <p:cNvPr id="16506" name="Rectangle 122"/>
            <p:cNvSpPr>
              <a:spLocks noChangeArrowheads="1"/>
            </p:cNvSpPr>
            <p:nvPr/>
          </p:nvSpPr>
          <p:spPr bwMode="auto">
            <a:xfrm>
              <a:off x="4224" y="1692"/>
              <a:ext cx="1008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507" name="Object 123"/>
            <p:cNvGraphicFramePr>
              <a:graphicFrameLocks noChangeAspect="1"/>
            </p:cNvGraphicFramePr>
            <p:nvPr/>
          </p:nvGraphicFramePr>
          <p:xfrm>
            <a:off x="4464" y="1692"/>
            <a:ext cx="667" cy="516"/>
          </p:xfrm>
          <a:graphic>
            <a:graphicData uri="http://schemas.openxmlformats.org/presentationml/2006/ole">
              <p:oleObj spid="_x0000_s134155" name="Equation" r:id="rId12" imgW="558720" imgH="431640" progId="Equation.3">
                <p:embed/>
              </p:oleObj>
            </a:graphicData>
          </a:graphic>
        </p:graphicFrame>
        <p:sp>
          <p:nvSpPr>
            <p:cNvPr id="16508" name="Line 124"/>
            <p:cNvSpPr>
              <a:spLocks noChangeShapeType="1"/>
            </p:cNvSpPr>
            <p:nvPr/>
          </p:nvSpPr>
          <p:spPr bwMode="auto">
            <a:xfrm>
              <a:off x="5232" y="19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512" name="Line 128"/>
            <p:cNvSpPr>
              <a:spLocks noChangeShapeType="1"/>
            </p:cNvSpPr>
            <p:nvPr/>
          </p:nvSpPr>
          <p:spPr bwMode="auto">
            <a:xfrm>
              <a:off x="3792" y="19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3360" y="13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514" name="Line 130"/>
            <p:cNvSpPr>
              <a:spLocks noChangeShapeType="1"/>
            </p:cNvSpPr>
            <p:nvPr/>
          </p:nvSpPr>
          <p:spPr bwMode="auto">
            <a:xfrm>
              <a:off x="5040" y="13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515" name="Line 131"/>
            <p:cNvSpPr>
              <a:spLocks noChangeShapeType="1"/>
            </p:cNvSpPr>
            <p:nvPr/>
          </p:nvSpPr>
          <p:spPr bwMode="auto">
            <a:xfrm>
              <a:off x="3840" y="13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04800" y="3967163"/>
            <a:ext cx="8153400" cy="2662237"/>
            <a:chOff x="192" y="2499"/>
            <a:chExt cx="5136" cy="1677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432" y="2783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4032" y="2787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560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864" y="2622"/>
              <a:ext cx="96" cy="96"/>
              <a:chOff x="1344" y="1660"/>
              <a:chExt cx="96" cy="96"/>
            </a:xfrm>
          </p:grpSpPr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6396" name="Picture 1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" y="2691"/>
              <a:ext cx="192" cy="192"/>
            </a:xfrm>
            <a:prstGeom prst="rect">
              <a:avLst/>
            </a:prstGeom>
            <a:noFill/>
          </p:spPr>
        </p:pic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960" y="293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1104" y="2835"/>
              <a:ext cx="0" cy="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488" y="2643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08" name="Object 24"/>
            <p:cNvGraphicFramePr>
              <a:graphicFrameLocks noChangeAspect="1"/>
            </p:cNvGraphicFramePr>
            <p:nvPr/>
          </p:nvGraphicFramePr>
          <p:xfrm>
            <a:off x="1572" y="2643"/>
            <a:ext cx="252" cy="306"/>
          </p:xfrm>
          <a:graphic>
            <a:graphicData uri="http://schemas.openxmlformats.org/presentationml/2006/ole">
              <p:oleObj spid="_x0000_s134147" name="Equation" r:id="rId13" imgW="177480" imgH="215640" progId="Equation.3">
                <p:embed/>
              </p:oleObj>
            </a:graphicData>
          </a:graphic>
        </p:graphicFrame>
        <p:graphicFrame>
          <p:nvGraphicFramePr>
            <p:cNvPr id="16415" name="Object 31"/>
            <p:cNvGraphicFramePr>
              <a:graphicFrameLocks noChangeAspect="1"/>
            </p:cNvGraphicFramePr>
            <p:nvPr/>
          </p:nvGraphicFramePr>
          <p:xfrm>
            <a:off x="192" y="2499"/>
            <a:ext cx="450" cy="288"/>
          </p:xfrm>
          <a:graphic>
            <a:graphicData uri="http://schemas.openxmlformats.org/presentationml/2006/ole">
              <p:oleObj spid="_x0000_s134148" name="Equation" r:id="rId14" imgW="317160" imgH="203040" progId="Equation.3">
                <p:embed/>
              </p:oleObj>
            </a:graphicData>
          </a:graphic>
        </p:graphicFrame>
        <p:graphicFrame>
          <p:nvGraphicFramePr>
            <p:cNvPr id="16416" name="Object 32"/>
            <p:cNvGraphicFramePr>
              <a:graphicFrameLocks noChangeAspect="1"/>
            </p:cNvGraphicFramePr>
            <p:nvPr/>
          </p:nvGraphicFramePr>
          <p:xfrm>
            <a:off x="4878" y="2499"/>
            <a:ext cx="450" cy="288"/>
          </p:xfrm>
          <a:graphic>
            <a:graphicData uri="http://schemas.openxmlformats.org/presentationml/2006/ole">
              <p:oleObj spid="_x0000_s134149" name="Equation" r:id="rId15" imgW="317160" imgH="203040" progId="Equation.3">
                <p:embed/>
              </p:oleObj>
            </a:graphicData>
          </a:graphic>
        </p:graphicFrame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672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672" y="40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2256" y="384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20" name="Object 36"/>
            <p:cNvGraphicFramePr>
              <a:graphicFrameLocks noChangeAspect="1"/>
            </p:cNvGraphicFramePr>
            <p:nvPr/>
          </p:nvGraphicFramePr>
          <p:xfrm>
            <a:off x="2322" y="3870"/>
            <a:ext cx="288" cy="306"/>
          </p:xfrm>
          <a:graphic>
            <a:graphicData uri="http://schemas.openxmlformats.org/presentationml/2006/ole">
              <p:oleObj spid="_x0000_s134150" name="Equation" r:id="rId16" imgW="203040" imgH="215640" progId="Equation.3">
                <p:embed/>
              </p:oleObj>
            </a:graphicData>
          </a:graphic>
        </p:graphicFrame>
        <p:pic>
          <p:nvPicPr>
            <p:cNvPr id="16421" name="Picture 37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" y="2670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368" y="2622"/>
              <a:ext cx="96" cy="96"/>
              <a:chOff x="1344" y="1660"/>
              <a:chExt cx="96" cy="96"/>
            </a:xfrm>
          </p:grpSpPr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4560" y="286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416" y="2862"/>
              <a:ext cx="96" cy="96"/>
              <a:chOff x="1344" y="1660"/>
              <a:chExt cx="96" cy="96"/>
            </a:xfrm>
          </p:grpSpPr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1200" y="276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1920" y="27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2640" y="40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flipH="1">
              <a:off x="2928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4224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1104" y="349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445" name="Rectangle 61"/>
            <p:cNvSpPr>
              <a:spLocks noChangeArrowheads="1"/>
            </p:cNvSpPr>
            <p:nvPr/>
          </p:nvSpPr>
          <p:spPr bwMode="auto">
            <a:xfrm>
              <a:off x="2448" y="3252"/>
              <a:ext cx="480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446" name="Object 62"/>
            <p:cNvGraphicFramePr>
              <a:graphicFrameLocks noChangeAspect="1"/>
            </p:cNvGraphicFramePr>
            <p:nvPr/>
          </p:nvGraphicFramePr>
          <p:xfrm>
            <a:off x="2544" y="3264"/>
            <a:ext cx="288" cy="516"/>
          </p:xfrm>
          <a:graphic>
            <a:graphicData uri="http://schemas.openxmlformats.org/presentationml/2006/ole">
              <p:oleObj spid="_x0000_s134151" name="Equation" r:id="rId17" imgW="241200" imgH="431640" progId="Equation.3">
                <p:embed/>
              </p:oleObj>
            </a:graphicData>
          </a:graphic>
        </p:graphicFrame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3888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521" name="Rectangle 137"/>
            <p:cNvSpPr>
              <a:spLocks noChangeArrowheads="1"/>
            </p:cNvSpPr>
            <p:nvPr/>
          </p:nvSpPr>
          <p:spPr bwMode="auto">
            <a:xfrm>
              <a:off x="2256" y="2544"/>
              <a:ext cx="1776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522" name="Object 138"/>
            <p:cNvGraphicFramePr>
              <a:graphicFrameLocks noChangeAspect="1"/>
            </p:cNvGraphicFramePr>
            <p:nvPr/>
          </p:nvGraphicFramePr>
          <p:xfrm>
            <a:off x="2400" y="2544"/>
            <a:ext cx="1455" cy="516"/>
          </p:xfrm>
          <a:graphic>
            <a:graphicData uri="http://schemas.openxmlformats.org/presentationml/2006/ole">
              <p:oleObj spid="_x0000_s134152" name="Equation" r:id="rId18" imgW="1218960" imgH="431640" progId="Equation.3">
                <p:embed/>
              </p:oleObj>
            </a:graphicData>
          </a:graphic>
        </p:graphicFrame>
      </p:grpSp>
      <p:sp>
        <p:nvSpPr>
          <p:cNvPr id="16523" name="AutoShape 139"/>
          <p:cNvSpPr>
            <a:spLocks noChangeArrowheads="1"/>
          </p:cNvSpPr>
          <p:nvPr/>
        </p:nvSpPr>
        <p:spPr bwMode="auto">
          <a:xfrm>
            <a:off x="4648200" y="3276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" name="Group 146"/>
          <p:cNvGrpSpPr>
            <a:grpSpLocks/>
          </p:cNvGrpSpPr>
          <p:nvPr/>
        </p:nvGrpSpPr>
        <p:grpSpPr bwMode="auto">
          <a:xfrm>
            <a:off x="1219200" y="3429000"/>
            <a:ext cx="5715000" cy="2590800"/>
            <a:chOff x="768" y="2160"/>
            <a:chExt cx="3600" cy="1632"/>
          </a:xfrm>
        </p:grpSpPr>
        <p:sp>
          <p:nvSpPr>
            <p:cNvPr id="16524" name="Rectangle 140"/>
            <p:cNvSpPr>
              <a:spLocks noChangeArrowheads="1"/>
            </p:cNvSpPr>
            <p:nvPr/>
          </p:nvSpPr>
          <p:spPr bwMode="auto">
            <a:xfrm>
              <a:off x="768" y="2448"/>
              <a:ext cx="3600" cy="1344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527" name="Object 143"/>
            <p:cNvGraphicFramePr>
              <a:graphicFrameLocks noChangeAspect="1"/>
            </p:cNvGraphicFramePr>
            <p:nvPr/>
          </p:nvGraphicFramePr>
          <p:xfrm>
            <a:off x="3648" y="2160"/>
            <a:ext cx="234" cy="234"/>
          </p:xfrm>
          <a:graphic>
            <a:graphicData uri="http://schemas.openxmlformats.org/presentationml/2006/ole">
              <p:oleObj spid="_x0000_s134146" name="Equation" r:id="rId19" imgW="1648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2" grpId="0" animBg="1"/>
      <p:bldP spid="165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09600" y="1600200"/>
          <a:ext cx="714375" cy="457200"/>
        </p:xfrm>
        <a:graphic>
          <a:graphicData uri="http://schemas.openxmlformats.org/presentationml/2006/ole">
            <p:oleObj spid="_x0000_s135170" name="Equation" r:id="rId3" imgW="317160" imgH="20304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7591425" y="1600200"/>
          <a:ext cx="714375" cy="457200"/>
        </p:xfrm>
        <a:graphic>
          <a:graphicData uri="http://schemas.openxmlformats.org/presentationml/2006/ole">
            <p:oleObj spid="_x0000_s135171" name="Equation" r:id="rId4" imgW="317160" imgH="203040" progId="Equation.3">
              <p:embed/>
            </p:oleObj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6294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743200" y="1676400"/>
            <a:ext cx="3886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2813050" y="1676400"/>
          <a:ext cx="3816350" cy="822325"/>
        </p:xfrm>
        <a:graphic>
          <a:graphicData uri="http://schemas.openxmlformats.org/presentationml/2006/ole">
            <p:oleObj spid="_x0000_s135172" name="Equation" r:id="rId5" imgW="1828800" imgH="431640" progId="Equation.3">
              <p:embed/>
            </p:oleObj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28600" y="684213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II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685800" y="4699000"/>
          <a:ext cx="7423150" cy="1222375"/>
        </p:xfrm>
        <a:graphic>
          <a:graphicData uri="http://schemas.openxmlformats.org/presentationml/2006/ole">
            <p:oleObj spid="_x0000_s135173" name="Equation" r:id="rId6" imgW="3009600" imgH="431640" progId="Equation.3">
              <p:embed/>
            </p:oleObj>
          </a:graphicData>
        </a:graphic>
      </p:graphicFrame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7620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7543800" y="2085975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1371600" y="2085975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371600" y="3200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3886200" y="2895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3990975" y="2895600"/>
          <a:ext cx="457200" cy="485775"/>
        </p:xfrm>
        <a:graphic>
          <a:graphicData uri="http://schemas.openxmlformats.org/presentationml/2006/ole">
            <p:oleObj spid="_x0000_s135174" name="Equation" r:id="rId7" imgW="203040" imgH="215640" progId="Equation.3">
              <p:embed/>
            </p:oleObj>
          </a:graphicData>
        </a:graphic>
      </p:graphicFrame>
      <p:pic>
        <p:nvPicPr>
          <p:cNvPr id="17436" name="Picture 28" descr="untitle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905000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239000" y="1828800"/>
            <a:ext cx="152400" cy="152400"/>
            <a:chOff x="1344" y="1660"/>
            <a:chExt cx="96" cy="96"/>
          </a:xfrm>
        </p:grpSpPr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315200" y="2209800"/>
            <a:ext cx="152400" cy="152400"/>
            <a:chOff x="1344" y="1660"/>
            <a:chExt cx="96" cy="96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4495800" y="3200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44" name="AutoShape 36"/>
          <p:cNvSpPr>
            <a:spLocks noChangeArrowheads="1"/>
          </p:cNvSpPr>
          <p:nvPr/>
        </p:nvSpPr>
        <p:spPr bwMode="auto">
          <a:xfrm>
            <a:off x="4114800" y="3733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5063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Example-13: Simplify the Block Diagram. </a:t>
            </a:r>
            <a:endParaRPr lang="en-GB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83568" y="3936748"/>
            <a:ext cx="6400800" cy="500364"/>
            <a:chOff x="1555576" y="3569965"/>
            <a:chExt cx="6400800" cy="43509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576" y="3569965"/>
              <a:ext cx="64008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523" y="3852664"/>
              <a:ext cx="343852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3988" y="4497660"/>
            <a:ext cx="6296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96752"/>
            <a:ext cx="62293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6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5063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Example-13: Continue.</a:t>
            </a:r>
            <a:endParaRPr lang="en-GB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412776"/>
            <a:ext cx="3945770" cy="238125"/>
            <a:chOff x="467544" y="1412776"/>
            <a:chExt cx="3945770" cy="2381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12776"/>
              <a:ext cx="32289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64" y="1417538"/>
              <a:ext cx="70485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57414"/>
            <a:ext cx="4238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52078" y="5557614"/>
            <a:ext cx="4019922" cy="247650"/>
            <a:chOff x="395536" y="4837534"/>
            <a:chExt cx="4019922" cy="24765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856584"/>
              <a:ext cx="337185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837534"/>
              <a:ext cx="6191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6005" y="5930602"/>
            <a:ext cx="4486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025" y="4118967"/>
            <a:ext cx="56959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628800"/>
            <a:ext cx="57626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62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Example-14: Reduce the Block Diagram.</a:t>
            </a:r>
            <a:endParaRPr lang="en-GB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96752"/>
            <a:ext cx="67722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53136"/>
            <a:ext cx="68580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2118" y="4280520"/>
            <a:ext cx="5438775" cy="228600"/>
            <a:chOff x="712118" y="4208512"/>
            <a:chExt cx="5438775" cy="22860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118" y="4218037"/>
              <a:ext cx="177165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4208512"/>
              <a:ext cx="36671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6364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5646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Example-14: Continue.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47267"/>
            <a:ext cx="6762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9552" y="1462683"/>
            <a:ext cx="3312368" cy="238125"/>
            <a:chOff x="539552" y="1556792"/>
            <a:chExt cx="3312368" cy="2381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556792"/>
              <a:ext cx="24288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620" y="1556792"/>
              <a:ext cx="876300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22923"/>
            <a:ext cx="4981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104109"/>
            <a:ext cx="3581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7513" y="5949280"/>
            <a:ext cx="322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04656"/>
            <a:ext cx="4438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71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Consider the following equations in which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1</a:t>
            </a:r>
            <a:r>
              <a:rPr lang="en-GB" sz="2400" dirty="0" smtClean="0"/>
              <a:t>,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2</a:t>
            </a:r>
            <a:r>
              <a:rPr lang="en-GB" sz="2400" dirty="0" smtClean="0"/>
              <a:t>,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3</a:t>
            </a:r>
            <a:r>
              <a:rPr lang="en-GB" sz="2400" dirty="0" smtClean="0"/>
              <a:t>, are variables, and </a:t>
            </a:r>
            <a:r>
              <a:rPr lang="en-GB" sz="2400" i="1" dirty="0" err="1" smtClean="0"/>
              <a:t>a</a:t>
            </a:r>
            <a:r>
              <a:rPr lang="en-GB" sz="2400" i="1" baseline="-25000" dirty="0" err="1" smtClean="0"/>
              <a:t>1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a</a:t>
            </a:r>
            <a:r>
              <a:rPr lang="en-GB" sz="2400" i="1" baseline="-25000" dirty="0" err="1" smtClean="0"/>
              <a:t>2</a:t>
            </a:r>
            <a:r>
              <a:rPr lang="en-GB" sz="2400" i="1" dirty="0" smtClean="0"/>
              <a:t> are </a:t>
            </a:r>
            <a:r>
              <a:rPr lang="en-GB" sz="2400" dirty="0" smtClean="0"/>
              <a:t>general coefficients or mathematical operators.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7824" y="2348880"/>
          <a:ext cx="3316662" cy="504056"/>
        </p:xfrm>
        <a:graphic>
          <a:graphicData uri="http://schemas.openxmlformats.org/presentationml/2006/ole">
            <p:oleObj spid="_x0000_s91138" name="Equation" r:id="rId3" imgW="1066680" imgH="190440" progId="Equation.3">
              <p:embed/>
            </p:oleObj>
          </a:graphicData>
        </a:graphic>
      </p:graphicFrame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429000"/>
            <a:ext cx="3600400" cy="157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445224"/>
            <a:ext cx="3381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56467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Example-15: Reduce the Block Diagram. (from </a:t>
            </a:r>
            <a:r>
              <a:rPr lang="en-GB" sz="2800" dirty="0" err="1" smtClean="0"/>
              <a:t>Nise</a:t>
            </a:r>
            <a:r>
              <a:rPr lang="en-GB" sz="2800" dirty="0" smtClean="0"/>
              <a:t>: page-242)</a:t>
            </a:r>
            <a:endParaRPr lang="en-GB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50" y="4149080"/>
            <a:ext cx="7715250" cy="257175"/>
            <a:chOff x="457150" y="4653136"/>
            <a:chExt cx="7715250" cy="2571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925" y="4653136"/>
              <a:ext cx="6848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50" y="4653136"/>
              <a:ext cx="8667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339205"/>
            <a:ext cx="5924550" cy="266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7013" y="4489276"/>
            <a:ext cx="3609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47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5646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Example-15: Continue.</a:t>
            </a:r>
            <a:endParaRPr lang="en-GB" sz="2800" dirty="0"/>
          </a:p>
        </p:txBody>
      </p:sp>
      <p:grpSp>
        <p:nvGrpSpPr>
          <p:cNvPr id="3" name="Group 3"/>
          <p:cNvGrpSpPr/>
          <p:nvPr/>
        </p:nvGrpSpPr>
        <p:grpSpPr>
          <a:xfrm>
            <a:off x="467544" y="1477747"/>
            <a:ext cx="8086725" cy="727117"/>
            <a:chOff x="467544" y="1556792"/>
            <a:chExt cx="8086725" cy="727117"/>
          </a:xfrm>
        </p:grpSpPr>
        <p:grpSp>
          <p:nvGrpSpPr>
            <p:cNvPr id="4" name="Group 2"/>
            <p:cNvGrpSpPr/>
            <p:nvPr/>
          </p:nvGrpSpPr>
          <p:grpSpPr>
            <a:xfrm>
              <a:off x="467544" y="1556792"/>
              <a:ext cx="8086725" cy="495300"/>
              <a:chOff x="467544" y="1556792"/>
              <a:chExt cx="8086725" cy="495300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1556792"/>
                <a:ext cx="7277100" cy="495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4644" y="1798981"/>
                <a:ext cx="809625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42" y="2045784"/>
              <a:ext cx="21907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027581"/>
              <a:ext cx="32480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560320"/>
            <a:ext cx="4641850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208" y="5486400"/>
            <a:ext cx="51937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11560" y="4708401"/>
            <a:ext cx="6810375" cy="473199"/>
            <a:chOff x="611560" y="3933056"/>
            <a:chExt cx="6810375" cy="473199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933056"/>
              <a:ext cx="68103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66" y="4149080"/>
              <a:ext cx="405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9174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913255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86636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dirty="0" smtClean="0"/>
              <a:t>Example-16: Reduce the system to a single transfer function. (from Nise:page-243).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1224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79435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Example-17: Simplify the block diagram then obtain the close-loop transfer function C(S)/R(S). (from Ogata: Page-47)</a:t>
            </a:r>
            <a:endParaRPr lang="en-GB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6623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5772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Example-18: </a:t>
            </a:r>
            <a:r>
              <a:rPr lang="en-GB" sz="2800" dirty="0" smtClean="0">
                <a:solidFill>
                  <a:srgbClr val="FF0000"/>
                </a:solidFill>
              </a:rPr>
              <a:t>Multiple Input System. </a:t>
            </a:r>
            <a:r>
              <a:rPr lang="en-GB" sz="2800" dirty="0" smtClean="0"/>
              <a:t>Determine the output C due to inputs R and U using the Superposition Method. 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916832"/>
            <a:ext cx="53054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7938" y="4459957"/>
            <a:ext cx="4048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87688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83163"/>
            <a:ext cx="6381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783162"/>
            <a:ext cx="47339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10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2048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Example-18: Continue.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33253"/>
            <a:ext cx="5905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5921" y="888504"/>
            <a:ext cx="4600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3907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0196" y="3140968"/>
            <a:ext cx="46863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540" y="4437112"/>
            <a:ext cx="43815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1038" y="4869160"/>
            <a:ext cx="47434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357" y="6080720"/>
            <a:ext cx="676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071195"/>
            <a:ext cx="4572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6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432048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Example-18: </a:t>
            </a:r>
            <a:r>
              <a:rPr lang="en-GB" sz="2800" dirty="0"/>
              <a:t>Continue.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9552" y="1916832"/>
            <a:ext cx="3600400" cy="276225"/>
            <a:chOff x="539552" y="1916832"/>
            <a:chExt cx="3600400" cy="2762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25050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577" y="1916832"/>
              <a:ext cx="109537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275856" y="2718817"/>
            <a:ext cx="2686050" cy="1646287"/>
            <a:chOff x="3275856" y="2718817"/>
            <a:chExt cx="2686050" cy="1646287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2718817"/>
              <a:ext cx="268605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803129"/>
              <a:ext cx="20955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7512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38368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Example-19: </a:t>
            </a:r>
            <a:r>
              <a:rPr lang="en-GB" sz="2800" dirty="0" smtClean="0">
                <a:solidFill>
                  <a:srgbClr val="FF0000"/>
                </a:solidFill>
              </a:rPr>
              <a:t>Multiple-Input System</a:t>
            </a:r>
            <a:r>
              <a:rPr lang="en-GB" sz="2800" dirty="0" smtClean="0"/>
              <a:t>. Determine </a:t>
            </a:r>
            <a:r>
              <a:rPr lang="en-GB" sz="2800" dirty="0"/>
              <a:t>the output C due to inputs </a:t>
            </a:r>
            <a:r>
              <a:rPr lang="en-GB" sz="2800" dirty="0" smtClean="0"/>
              <a:t>R, U1 </a:t>
            </a:r>
            <a:r>
              <a:rPr lang="en-GB" sz="2800" dirty="0"/>
              <a:t>and </a:t>
            </a:r>
            <a:r>
              <a:rPr lang="en-GB" sz="2800" dirty="0" smtClean="0"/>
              <a:t>U2 </a:t>
            </a:r>
            <a:r>
              <a:rPr lang="en-GB" sz="2800" dirty="0"/>
              <a:t>using the Superposition Method.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72816"/>
            <a:ext cx="57435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7454"/>
            <a:ext cx="1314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12307"/>
            <a:ext cx="3962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25649" y="6315794"/>
            <a:ext cx="3602335" cy="209550"/>
            <a:chOff x="321593" y="5595714"/>
            <a:chExt cx="3602335" cy="2095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93" y="5614764"/>
              <a:ext cx="2162175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603" y="5595714"/>
              <a:ext cx="145732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75" y="5764113"/>
            <a:ext cx="2533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7706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Example-19: Continue.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16383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628800"/>
            <a:ext cx="50387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073624"/>
            <a:ext cx="4295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563888" y="5764113"/>
            <a:ext cx="2384673" cy="257175"/>
            <a:chOff x="3851920" y="5620097"/>
            <a:chExt cx="2384673" cy="25717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639147"/>
              <a:ext cx="4191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5620097"/>
              <a:ext cx="19526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39552" y="6306269"/>
            <a:ext cx="3922737" cy="219075"/>
            <a:chOff x="539552" y="6162253"/>
            <a:chExt cx="3922737" cy="21907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6171778"/>
              <a:ext cx="28098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6162253"/>
              <a:ext cx="11144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3981"/>
            <a:ext cx="2409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5586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Example-19: </a:t>
            </a:r>
            <a:r>
              <a:rPr lang="en-GB" sz="2800" dirty="0"/>
              <a:t>Continue.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18954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4585" y="1340768"/>
            <a:ext cx="50577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409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4457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5024" y="4869160"/>
            <a:ext cx="27432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95536" y="5229200"/>
            <a:ext cx="3886200" cy="219075"/>
            <a:chOff x="543322" y="6234261"/>
            <a:chExt cx="3886200" cy="219075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22" y="6234261"/>
              <a:ext cx="287655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6237312"/>
              <a:ext cx="10096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064" y="5836121"/>
            <a:ext cx="2971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1114" y="6145485"/>
            <a:ext cx="3867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949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Consider the following equations in which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1</a:t>
            </a:r>
            <a:r>
              <a:rPr lang="en-GB" sz="2400" dirty="0" smtClean="0"/>
              <a:t>,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2</a:t>
            </a:r>
            <a:r>
              <a:rPr lang="en-GB" sz="2400" dirty="0" smtClean="0"/>
              <a:t>,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3</a:t>
            </a:r>
            <a:r>
              <a:rPr lang="en-GB" sz="2400" dirty="0" smtClean="0"/>
              <a:t>, are variables, and </a:t>
            </a:r>
            <a:r>
              <a:rPr lang="en-GB" sz="2400" i="1" dirty="0" err="1" smtClean="0"/>
              <a:t>a</a:t>
            </a:r>
            <a:r>
              <a:rPr lang="en-GB" sz="2400" i="1" baseline="-25000" dirty="0" err="1" smtClean="0"/>
              <a:t>1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a</a:t>
            </a:r>
            <a:r>
              <a:rPr lang="en-GB" sz="2400" i="1" baseline="-25000" dirty="0" err="1" smtClean="0"/>
              <a:t>2</a:t>
            </a:r>
            <a:r>
              <a:rPr lang="en-GB" sz="2400" i="1" dirty="0" smtClean="0"/>
              <a:t> are </a:t>
            </a:r>
            <a:r>
              <a:rPr lang="en-GB" sz="2400" dirty="0" smtClean="0"/>
              <a:t>general coefficients or mathematical operators.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7824" y="2564904"/>
          <a:ext cx="3316662" cy="504056"/>
        </p:xfrm>
        <a:graphic>
          <a:graphicData uri="http://schemas.openxmlformats.org/presentationml/2006/ole">
            <p:oleObj spid="_x0000_s92162" name="Equation" r:id="rId3" imgW="1066680" imgH="190440" progId="Equation.3">
              <p:embed/>
            </p:oleObj>
          </a:graphicData>
        </a:graphic>
      </p:graphicFrame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3027" y="3573016"/>
            <a:ext cx="414322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5063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Example-20: </a:t>
            </a:r>
            <a:r>
              <a:rPr lang="en-GB" sz="2800" dirty="0" smtClean="0">
                <a:solidFill>
                  <a:srgbClr val="FF0000"/>
                </a:solidFill>
              </a:rPr>
              <a:t>Multi-Input Multi-Output 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 smtClean="0">
                <a:solidFill>
                  <a:srgbClr val="FF0000"/>
                </a:solidFill>
              </a:rPr>
              <a:t>ystem</a:t>
            </a:r>
            <a:r>
              <a:rPr lang="en-GB" sz="2800" dirty="0" smtClean="0"/>
              <a:t>. Determine  C1 and C2 due to R1 and R2.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791072"/>
            <a:ext cx="47339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11560" y="4501202"/>
            <a:ext cx="2315769" cy="223942"/>
            <a:chOff x="755576" y="4005064"/>
            <a:chExt cx="2315769" cy="22394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005064"/>
              <a:ext cx="4667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970" y="4009931"/>
              <a:ext cx="18573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915619"/>
            <a:ext cx="59817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9232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05800" cy="362304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Example-20: Continue.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06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628800"/>
            <a:ext cx="41243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6048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539552" y="4077072"/>
            <a:ext cx="6294636" cy="1503040"/>
            <a:chOff x="539552" y="3870176"/>
            <a:chExt cx="6294636" cy="150304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920480"/>
              <a:ext cx="93345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813" y="3870176"/>
              <a:ext cx="45243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135091"/>
              <a:ext cx="61817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2"/>
          <p:cNvGrpSpPr/>
          <p:nvPr/>
        </p:nvGrpSpPr>
        <p:grpSpPr>
          <a:xfrm>
            <a:off x="2195736" y="6196161"/>
            <a:ext cx="4824536" cy="257175"/>
            <a:chOff x="2339752" y="6196161"/>
            <a:chExt cx="4824536" cy="2571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6224736"/>
              <a:ext cx="18383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63" y="6196161"/>
              <a:ext cx="29432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639320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Example-20: </a:t>
            </a:r>
            <a:r>
              <a:rPr lang="en-GB" sz="2800" dirty="0"/>
              <a:t>Continue.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188" y="1340768"/>
            <a:ext cx="4914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700808"/>
            <a:ext cx="55911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362527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When R1 = 0</a:t>
            </a:r>
            <a:r>
              <a:rPr lang="en-GB" sz="1400" b="1" dirty="0" smtClean="0"/>
              <a:t>,</a:t>
            </a:r>
            <a:endParaRPr lang="en-GB" sz="14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34519"/>
            <a:ext cx="4286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05064"/>
            <a:ext cx="28289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48691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When R2 = 0</a:t>
            </a:r>
            <a:r>
              <a:rPr lang="en-GB" sz="1400" b="1" dirty="0" smtClean="0"/>
              <a:t>,</a:t>
            </a:r>
            <a:endParaRPr lang="en-GB" sz="1400" b="1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11613"/>
            <a:ext cx="45053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01208"/>
            <a:ext cx="3324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1720" y="6309320"/>
            <a:ext cx="5012407" cy="219075"/>
            <a:chOff x="2051720" y="6306269"/>
            <a:chExt cx="5012407" cy="219075"/>
          </a:xfrm>
        </p:grpSpPr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6306269"/>
              <a:ext cx="20288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6306269"/>
              <a:ext cx="29241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030090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892480" cy="1143000"/>
          </a:xfrm>
        </p:spPr>
        <p:txBody>
          <a:bodyPr>
            <a:noAutofit/>
          </a:bodyPr>
          <a:lstStyle/>
          <a:p>
            <a:r>
              <a:rPr lang="en-GB" sz="3400" dirty="0" smtClean="0"/>
              <a:t>Block Diagram of Armature Controlled </a:t>
            </a:r>
            <a:r>
              <a:rPr lang="en-GB" sz="3400" dirty="0" err="1" smtClean="0"/>
              <a:t>D.C</a:t>
            </a:r>
            <a:r>
              <a:rPr lang="en-GB" sz="3400" dirty="0" smtClean="0"/>
              <a:t> Motor</a:t>
            </a:r>
            <a:endParaRPr lang="en-GB" sz="3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11760" y="1542937"/>
            <a:ext cx="4186885" cy="2318111"/>
            <a:chOff x="4860032" y="980728"/>
            <a:chExt cx="4186885" cy="231811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127278" y="1450218"/>
              <a:ext cx="863475" cy="193959"/>
              <a:chOff x="1673" y="2077"/>
              <a:chExt cx="818" cy="149"/>
            </a:xfrm>
          </p:grpSpPr>
          <p:sp>
            <p:nvSpPr>
              <p:cNvPr id="56" name="Arc 4"/>
              <p:cNvSpPr>
                <a:spLocks/>
              </p:cNvSpPr>
              <p:nvPr/>
            </p:nvSpPr>
            <p:spPr bwMode="auto">
              <a:xfrm>
                <a:off x="1673" y="2077"/>
                <a:ext cx="163" cy="141"/>
              </a:xfrm>
              <a:custGeom>
                <a:avLst/>
                <a:gdLst>
                  <a:gd name="G0" fmla="+- 21276 0 0"/>
                  <a:gd name="G1" fmla="+- 21600 0 0"/>
                  <a:gd name="G2" fmla="+- 21600 0 0"/>
                  <a:gd name="T0" fmla="*/ 0 w 42876"/>
                  <a:gd name="T1" fmla="*/ 17875 h 34596"/>
                  <a:gd name="T2" fmla="*/ 38529 w 42876"/>
                  <a:gd name="T3" fmla="*/ 34596 h 34596"/>
                  <a:gd name="T4" fmla="*/ 21276 w 42876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76" h="34596" fill="none" extrusionOk="0">
                    <a:moveTo>
                      <a:pt x="-1" y="17874"/>
                    </a:moveTo>
                    <a:cubicBezTo>
                      <a:pt x="1809" y="7539"/>
                      <a:pt x="10783" y="-1"/>
                      <a:pt x="21276" y="0"/>
                    </a:cubicBezTo>
                    <a:cubicBezTo>
                      <a:pt x="33205" y="0"/>
                      <a:pt x="42876" y="9670"/>
                      <a:pt x="42876" y="21600"/>
                    </a:cubicBezTo>
                    <a:cubicBezTo>
                      <a:pt x="42876" y="26288"/>
                      <a:pt x="41350" y="30850"/>
                      <a:pt x="38528" y="34595"/>
                    </a:cubicBezTo>
                  </a:path>
                  <a:path w="42876" h="34596" stroke="0" extrusionOk="0">
                    <a:moveTo>
                      <a:pt x="-1" y="17874"/>
                    </a:moveTo>
                    <a:cubicBezTo>
                      <a:pt x="1809" y="7539"/>
                      <a:pt x="10783" y="-1"/>
                      <a:pt x="21276" y="0"/>
                    </a:cubicBezTo>
                    <a:cubicBezTo>
                      <a:pt x="33205" y="0"/>
                      <a:pt x="42876" y="9670"/>
                      <a:pt x="42876" y="21600"/>
                    </a:cubicBezTo>
                    <a:cubicBezTo>
                      <a:pt x="42876" y="26288"/>
                      <a:pt x="41350" y="30850"/>
                      <a:pt x="38528" y="34595"/>
                    </a:cubicBezTo>
                    <a:lnTo>
                      <a:pt x="2127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Arc 5"/>
              <p:cNvSpPr>
                <a:spLocks/>
              </p:cNvSpPr>
              <p:nvPr/>
            </p:nvSpPr>
            <p:spPr bwMode="auto">
              <a:xfrm>
                <a:off x="1801" y="2081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Arc 6"/>
              <p:cNvSpPr>
                <a:spLocks/>
              </p:cNvSpPr>
              <p:nvPr/>
            </p:nvSpPr>
            <p:spPr bwMode="auto">
              <a:xfrm>
                <a:off x="1933" y="2077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Arc 7"/>
              <p:cNvSpPr>
                <a:spLocks/>
              </p:cNvSpPr>
              <p:nvPr/>
            </p:nvSpPr>
            <p:spPr bwMode="auto">
              <a:xfrm>
                <a:off x="2065" y="2081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Arc 8"/>
              <p:cNvSpPr>
                <a:spLocks/>
              </p:cNvSpPr>
              <p:nvPr/>
            </p:nvSpPr>
            <p:spPr bwMode="auto">
              <a:xfrm>
                <a:off x="2195" y="2085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Arc 9"/>
              <p:cNvSpPr>
                <a:spLocks/>
              </p:cNvSpPr>
              <p:nvPr/>
            </p:nvSpPr>
            <p:spPr bwMode="auto">
              <a:xfrm>
                <a:off x="2328" y="2081"/>
                <a:ext cx="163" cy="13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2961"/>
                  <a:gd name="T1" fmla="*/ 33539 h 33539"/>
                  <a:gd name="T2" fmla="*/ 42961 w 42961"/>
                  <a:gd name="T3" fmla="*/ 18398 h 33539"/>
                  <a:gd name="T4" fmla="*/ 21600 w 42961"/>
                  <a:gd name="T5" fmla="*/ 21600 h 33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61" h="33539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92" y="-1"/>
                      <a:pt x="41376" y="7823"/>
                      <a:pt x="42961" y="18397"/>
                    </a:cubicBezTo>
                  </a:path>
                  <a:path w="42961" h="33539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92" y="-1"/>
                      <a:pt x="41376" y="7823"/>
                      <a:pt x="42961" y="1839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60032" y="1894331"/>
              <a:ext cx="503403" cy="5220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5101246" y="1513663"/>
              <a:ext cx="0" cy="391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 rot="16200000">
              <a:off x="5524241" y="1014112"/>
              <a:ext cx="195772" cy="1019041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140"/>
                </a:cxn>
                <a:cxn ang="0">
                  <a:pos x="77" y="188"/>
                </a:cxn>
                <a:cxn ang="0">
                  <a:pos x="0" y="188"/>
                </a:cxn>
                <a:cxn ang="0">
                  <a:pos x="77" y="235"/>
                </a:cxn>
                <a:cxn ang="0">
                  <a:pos x="0" y="235"/>
                </a:cxn>
                <a:cxn ang="0">
                  <a:pos x="77" y="283"/>
                </a:cxn>
                <a:cxn ang="0">
                  <a:pos x="0" y="283"/>
                </a:cxn>
                <a:cxn ang="0">
                  <a:pos x="77" y="329"/>
                </a:cxn>
                <a:cxn ang="0">
                  <a:pos x="0" y="329"/>
                </a:cxn>
                <a:cxn ang="0">
                  <a:pos x="77" y="377"/>
                </a:cxn>
                <a:cxn ang="0">
                  <a:pos x="0" y="377"/>
                </a:cxn>
                <a:cxn ang="0">
                  <a:pos x="39" y="424"/>
                </a:cxn>
                <a:cxn ang="0">
                  <a:pos x="39" y="518"/>
                </a:cxn>
              </a:cxnLst>
              <a:rect l="0" t="0" r="r" b="b"/>
              <a:pathLst>
                <a:path w="78" h="519">
                  <a:moveTo>
                    <a:pt x="39" y="0"/>
                  </a:moveTo>
                  <a:lnTo>
                    <a:pt x="39" y="140"/>
                  </a:lnTo>
                  <a:lnTo>
                    <a:pt x="77" y="188"/>
                  </a:lnTo>
                  <a:lnTo>
                    <a:pt x="0" y="188"/>
                  </a:lnTo>
                  <a:lnTo>
                    <a:pt x="77" y="235"/>
                  </a:lnTo>
                  <a:lnTo>
                    <a:pt x="0" y="235"/>
                  </a:lnTo>
                  <a:lnTo>
                    <a:pt x="77" y="283"/>
                  </a:lnTo>
                  <a:lnTo>
                    <a:pt x="0" y="283"/>
                  </a:lnTo>
                  <a:lnTo>
                    <a:pt x="77" y="329"/>
                  </a:lnTo>
                  <a:lnTo>
                    <a:pt x="0" y="329"/>
                  </a:lnTo>
                  <a:lnTo>
                    <a:pt x="77" y="377"/>
                  </a:lnTo>
                  <a:lnTo>
                    <a:pt x="0" y="377"/>
                  </a:lnTo>
                  <a:lnTo>
                    <a:pt x="39" y="424"/>
                  </a:lnTo>
                  <a:lnTo>
                    <a:pt x="39" y="5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5111733" y="2416389"/>
              <a:ext cx="985830" cy="217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  <a:cxn ang="0">
                  <a:pos x="564" y="120"/>
                </a:cxn>
              </a:cxnLst>
              <a:rect l="0" t="0" r="r" b="b"/>
              <a:pathLst>
                <a:path w="564" h="120">
                  <a:moveTo>
                    <a:pt x="0" y="0"/>
                  </a:moveTo>
                  <a:lnTo>
                    <a:pt x="0" y="120"/>
                  </a:lnTo>
                  <a:lnTo>
                    <a:pt x="564" y="1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891495" y="1926959"/>
              <a:ext cx="4725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smtClean="0"/>
                <a:t> </a:t>
              </a:r>
              <a:r>
                <a:rPr lang="en-US" sz="2000" i="1" dirty="0" err="1" smtClean="0"/>
                <a:t>V</a:t>
              </a:r>
              <a:r>
                <a:rPr lang="en-US" sz="2000" i="1" baseline="-25000" dirty="0" err="1" smtClean="0"/>
                <a:t>a</a:t>
              </a:r>
              <a:endParaRPr lang="en-US" sz="2000" baseline="-25000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887812" y="1742064"/>
              <a:ext cx="4824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6055613" y="1660492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err="1"/>
                <a:t>i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6092319" y="2639352"/>
              <a:ext cx="5244" cy="97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931253" y="2740217"/>
              <a:ext cx="356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988935" y="2811371"/>
              <a:ext cx="220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7159404" y="1891871"/>
              <a:ext cx="317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smtClean="0"/>
                <a:t>T</a:t>
              </a:r>
              <a:endParaRPr lang="en-US" sz="2000" i="1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 flipH="1">
              <a:off x="7037947" y="1829073"/>
              <a:ext cx="503403" cy="5220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7294892" y="1535415"/>
              <a:ext cx="5244" cy="206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 flipH="1">
              <a:off x="6083580" y="2432704"/>
              <a:ext cx="1206069" cy="201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  <a:cxn ang="0">
                  <a:pos x="564" y="120"/>
                </a:cxn>
              </a:cxnLst>
              <a:rect l="0" t="0" r="r" b="b"/>
              <a:pathLst>
                <a:path w="564" h="120">
                  <a:moveTo>
                    <a:pt x="0" y="0"/>
                  </a:moveTo>
                  <a:lnTo>
                    <a:pt x="0" y="120"/>
                  </a:lnTo>
                  <a:lnTo>
                    <a:pt x="564" y="1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 flipH="1">
              <a:off x="5223600" y="980728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/>
                <a:t>R</a:t>
              </a:r>
              <a:r>
                <a:rPr lang="en-US" sz="2000" baseline="-25000" dirty="0"/>
                <a:t>a</a:t>
              </a:r>
              <a:endParaRPr lang="en-US" sz="2000" dirty="0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999493" y="1546292"/>
              <a:ext cx="304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 flipH="1">
              <a:off x="6429669" y="991604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/>
                <a:t>L</a:t>
              </a:r>
              <a:r>
                <a:rPr lang="en-US" sz="2000" baseline="-25000"/>
                <a:t>a</a:t>
              </a:r>
              <a:endParaRPr lang="en-US" sz="2000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7198756" y="1736625"/>
              <a:ext cx="199264" cy="8519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7193512" y="2351132"/>
              <a:ext cx="199264" cy="8519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539602" y="2046598"/>
              <a:ext cx="749860" cy="8519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8221293" y="1448406"/>
              <a:ext cx="288408" cy="125620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Rectangle 31" descr="Light upward diagonal"/>
            <p:cNvSpPr>
              <a:spLocks noChangeArrowheads="1"/>
            </p:cNvSpPr>
            <p:nvPr/>
          </p:nvSpPr>
          <p:spPr bwMode="auto">
            <a:xfrm>
              <a:off x="7618258" y="1834511"/>
              <a:ext cx="298895" cy="190334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7623502" y="1834511"/>
              <a:ext cx="293651" cy="1903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5"/>
                </a:cxn>
                <a:cxn ang="0">
                  <a:pos x="168" y="105"/>
                </a:cxn>
                <a:cxn ang="0">
                  <a:pos x="168" y="0"/>
                </a:cxn>
              </a:cxnLst>
              <a:rect l="0" t="0" r="r" b="b"/>
              <a:pathLst>
                <a:path w="168" h="105">
                  <a:moveTo>
                    <a:pt x="0" y="6"/>
                  </a:moveTo>
                  <a:lnTo>
                    <a:pt x="0" y="105"/>
                  </a:lnTo>
                  <a:lnTo>
                    <a:pt x="168" y="105"/>
                  </a:lnTo>
                  <a:lnTo>
                    <a:pt x="16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Rectangle 33" descr="Light upward diagonal"/>
            <p:cNvSpPr>
              <a:spLocks noChangeArrowheads="1"/>
            </p:cNvSpPr>
            <p:nvPr/>
          </p:nvSpPr>
          <p:spPr bwMode="auto">
            <a:xfrm flipV="1">
              <a:off x="7628746" y="2160798"/>
              <a:ext cx="298895" cy="190334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V="1">
              <a:off x="7633990" y="2155360"/>
              <a:ext cx="293651" cy="1903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5"/>
                </a:cxn>
                <a:cxn ang="0">
                  <a:pos x="168" y="105"/>
                </a:cxn>
                <a:cxn ang="0">
                  <a:pos x="168" y="0"/>
                </a:cxn>
              </a:cxnLst>
              <a:rect l="0" t="0" r="r" b="b"/>
              <a:pathLst>
                <a:path w="168" h="105">
                  <a:moveTo>
                    <a:pt x="0" y="6"/>
                  </a:moveTo>
                  <a:lnTo>
                    <a:pt x="0" y="105"/>
                  </a:lnTo>
                  <a:lnTo>
                    <a:pt x="168" y="105"/>
                  </a:lnTo>
                  <a:lnTo>
                    <a:pt x="16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 flipH="1">
              <a:off x="8257228" y="1908048"/>
              <a:ext cx="5023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/>
                <a:t>J</a:t>
              </a:r>
              <a:endParaRPr lang="en-US" sz="2000" dirty="0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7994062" y="1883454"/>
              <a:ext cx="138086" cy="42417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25" y="30"/>
                </a:cxn>
                <a:cxn ang="0">
                  <a:pos x="1" y="120"/>
                </a:cxn>
                <a:cxn ang="0">
                  <a:pos x="19" y="210"/>
                </a:cxn>
                <a:cxn ang="0">
                  <a:pos x="67" y="234"/>
                </a:cxn>
              </a:cxnLst>
              <a:rect l="0" t="0" r="r" b="b"/>
              <a:pathLst>
                <a:path w="79" h="234">
                  <a:moveTo>
                    <a:pt x="79" y="0"/>
                  </a:moveTo>
                  <a:cubicBezTo>
                    <a:pt x="58" y="5"/>
                    <a:pt x="38" y="10"/>
                    <a:pt x="25" y="30"/>
                  </a:cubicBezTo>
                  <a:cubicBezTo>
                    <a:pt x="12" y="50"/>
                    <a:pt x="2" y="90"/>
                    <a:pt x="1" y="120"/>
                  </a:cubicBezTo>
                  <a:cubicBezTo>
                    <a:pt x="0" y="150"/>
                    <a:pt x="8" y="191"/>
                    <a:pt x="19" y="210"/>
                  </a:cubicBezTo>
                  <a:cubicBezTo>
                    <a:pt x="30" y="229"/>
                    <a:pt x="55" y="230"/>
                    <a:pt x="67" y="23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 flipH="1">
              <a:off x="7646225" y="2318503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ym typeface="Symbol" pitchFamily="18" charset="2"/>
                </a:rPr>
                <a:t></a:t>
              </a:r>
              <a:endParaRPr lang="en-US" sz="2000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 flipH="1">
              <a:off x="7602734" y="1390145"/>
              <a:ext cx="3758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smtClean="0"/>
                <a:t>c</a:t>
              </a:r>
              <a:endParaRPr lang="en-US" sz="2000" dirty="0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 rot="16200000">
              <a:off x="6723638" y="2107666"/>
              <a:ext cx="4824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6581681" y="1868312"/>
              <a:ext cx="6712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err="1" smtClean="0"/>
                <a:t>e</a:t>
              </a:r>
              <a:r>
                <a:rPr lang="en-US" sz="2000" baseline="-25000" dirty="0" err="1" smtClean="0"/>
                <a:t>b</a:t>
              </a:r>
              <a:endParaRPr lang="en-US" sz="2000" dirty="0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039870" y="2894501"/>
              <a:ext cx="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9" name="Group 67"/>
            <p:cNvGrpSpPr/>
            <p:nvPr/>
          </p:nvGrpSpPr>
          <p:grpSpPr>
            <a:xfrm>
              <a:off x="7150433" y="2636912"/>
              <a:ext cx="764666" cy="661927"/>
              <a:chOff x="7609903" y="3055105"/>
              <a:chExt cx="764666" cy="661927"/>
            </a:xfrm>
          </p:grpSpPr>
          <p:grpSp>
            <p:nvGrpSpPr>
              <p:cNvPr id="41" name="Group 3"/>
              <p:cNvGrpSpPr>
                <a:grpSpLocks/>
              </p:cNvGrpSpPr>
              <p:nvPr/>
            </p:nvGrpSpPr>
            <p:grpSpPr bwMode="auto">
              <a:xfrm rot="19579827">
                <a:off x="7664245" y="3177472"/>
                <a:ext cx="458072" cy="135954"/>
                <a:chOff x="1673" y="2077"/>
                <a:chExt cx="818" cy="149"/>
              </a:xfrm>
            </p:grpSpPr>
            <p:sp>
              <p:nvSpPr>
                <p:cNvPr id="50" name="Arc 4"/>
                <p:cNvSpPr>
                  <a:spLocks/>
                </p:cNvSpPr>
                <p:nvPr/>
              </p:nvSpPr>
              <p:spPr bwMode="auto">
                <a:xfrm>
                  <a:off x="1673" y="2077"/>
                  <a:ext cx="163" cy="141"/>
                </a:xfrm>
                <a:custGeom>
                  <a:avLst/>
                  <a:gdLst>
                    <a:gd name="G0" fmla="+- 21276 0 0"/>
                    <a:gd name="G1" fmla="+- 21600 0 0"/>
                    <a:gd name="G2" fmla="+- 21600 0 0"/>
                    <a:gd name="T0" fmla="*/ 0 w 42876"/>
                    <a:gd name="T1" fmla="*/ 17875 h 34596"/>
                    <a:gd name="T2" fmla="*/ 38529 w 42876"/>
                    <a:gd name="T3" fmla="*/ 34596 h 34596"/>
                    <a:gd name="T4" fmla="*/ 21276 w 42876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876" h="34596" fill="none" extrusionOk="0">
                      <a:moveTo>
                        <a:pt x="-1" y="17874"/>
                      </a:moveTo>
                      <a:cubicBezTo>
                        <a:pt x="1809" y="7539"/>
                        <a:pt x="10783" y="-1"/>
                        <a:pt x="21276" y="0"/>
                      </a:cubicBezTo>
                      <a:cubicBezTo>
                        <a:pt x="33205" y="0"/>
                        <a:pt x="42876" y="9670"/>
                        <a:pt x="42876" y="21600"/>
                      </a:cubicBezTo>
                      <a:cubicBezTo>
                        <a:pt x="42876" y="26288"/>
                        <a:pt x="41350" y="30850"/>
                        <a:pt x="38528" y="34595"/>
                      </a:cubicBezTo>
                    </a:path>
                    <a:path w="42876" h="34596" stroke="0" extrusionOk="0">
                      <a:moveTo>
                        <a:pt x="-1" y="17874"/>
                      </a:moveTo>
                      <a:cubicBezTo>
                        <a:pt x="1809" y="7539"/>
                        <a:pt x="10783" y="-1"/>
                        <a:pt x="21276" y="0"/>
                      </a:cubicBezTo>
                      <a:cubicBezTo>
                        <a:pt x="33205" y="0"/>
                        <a:pt x="42876" y="9670"/>
                        <a:pt x="42876" y="21600"/>
                      </a:cubicBezTo>
                      <a:cubicBezTo>
                        <a:pt x="42876" y="26288"/>
                        <a:pt x="41350" y="30850"/>
                        <a:pt x="38528" y="34595"/>
                      </a:cubicBezTo>
                      <a:lnTo>
                        <a:pt x="2127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" name="Arc 5"/>
                <p:cNvSpPr>
                  <a:spLocks/>
                </p:cNvSpPr>
                <p:nvPr/>
              </p:nvSpPr>
              <p:spPr bwMode="auto">
                <a:xfrm>
                  <a:off x="1801" y="2081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" name="Arc 6"/>
                <p:cNvSpPr>
                  <a:spLocks/>
                </p:cNvSpPr>
                <p:nvPr/>
              </p:nvSpPr>
              <p:spPr bwMode="auto">
                <a:xfrm>
                  <a:off x="1933" y="2077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" name="Arc 7"/>
                <p:cNvSpPr>
                  <a:spLocks/>
                </p:cNvSpPr>
                <p:nvPr/>
              </p:nvSpPr>
              <p:spPr bwMode="auto">
                <a:xfrm>
                  <a:off x="2065" y="2081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" name="Arc 8"/>
                <p:cNvSpPr>
                  <a:spLocks/>
                </p:cNvSpPr>
                <p:nvPr/>
              </p:nvSpPr>
              <p:spPr bwMode="auto">
                <a:xfrm>
                  <a:off x="2195" y="2085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" name="Arc 9"/>
                <p:cNvSpPr>
                  <a:spLocks/>
                </p:cNvSpPr>
                <p:nvPr/>
              </p:nvSpPr>
              <p:spPr bwMode="auto">
                <a:xfrm>
                  <a:off x="2328" y="2081"/>
                  <a:ext cx="163" cy="13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2961"/>
                    <a:gd name="T1" fmla="*/ 33539 h 33539"/>
                    <a:gd name="T2" fmla="*/ 42961 w 42961"/>
                    <a:gd name="T3" fmla="*/ 18398 h 33539"/>
                    <a:gd name="T4" fmla="*/ 21600 w 42961"/>
                    <a:gd name="T5" fmla="*/ 21600 h 33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961" h="33539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2292" y="-1"/>
                        <a:pt x="41376" y="7823"/>
                        <a:pt x="42961" y="18397"/>
                      </a:cubicBezTo>
                    </a:path>
                    <a:path w="42961" h="33539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2292" y="-1"/>
                        <a:pt x="41376" y="7823"/>
                        <a:pt x="42961" y="1839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 flipV="1">
                <a:off x="8086249" y="3055105"/>
                <a:ext cx="86151" cy="53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7609903" y="3362102"/>
                <a:ext cx="86151" cy="53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612924" y="3415145"/>
                <a:ext cx="216024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158545" y="3068960"/>
                <a:ext cx="216024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7956376" y="3429000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8067211" y="3428995"/>
                <a:ext cx="10800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826215" y="3573016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8144690" y="3370847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 rot="19643315" flipH="1">
              <a:off x="7318726" y="2905978"/>
              <a:ext cx="17281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 smtClean="0"/>
                <a:t>V</a:t>
              </a:r>
              <a:r>
                <a:rPr lang="en-US" sz="1600" baseline="-25000" dirty="0" err="1" smtClean="0"/>
                <a:t>f</a:t>
              </a:r>
              <a:r>
                <a:rPr lang="en-US" sz="1600" i="1" dirty="0" smtClean="0"/>
                <a:t>=constant</a:t>
              </a:r>
              <a:endParaRPr lang="en-US" sz="1600" dirty="0"/>
            </a:p>
          </p:txBody>
        </p:sp>
      </p:grpSp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812800" y="4570413"/>
          <a:ext cx="5303838" cy="1595437"/>
        </p:xfrm>
        <a:graphic>
          <a:graphicData uri="http://schemas.openxmlformats.org/presentationml/2006/ole">
            <p:oleObj spid="_x0000_s157703" name="Equation" r:id="rId3" imgW="167616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/>
          </a:bodyPr>
          <a:lstStyle/>
          <a:p>
            <a:r>
              <a:rPr lang="en-GB" sz="3300" dirty="0" smtClean="0"/>
              <a:t>Block Diagram of Armature Controlled </a:t>
            </a:r>
            <a:r>
              <a:rPr lang="en-GB" sz="3300" dirty="0" err="1" smtClean="0"/>
              <a:t>D.C</a:t>
            </a:r>
            <a:r>
              <a:rPr lang="en-GB" sz="3300" dirty="0" smtClean="0"/>
              <a:t> Motor</a:t>
            </a:r>
            <a:endParaRPr lang="en-GB" sz="3300" dirty="0"/>
          </a:p>
        </p:txBody>
      </p:sp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1495425" y="1484313"/>
          <a:ext cx="5383213" cy="520700"/>
        </p:xfrm>
        <a:graphic>
          <a:graphicData uri="http://schemas.openxmlformats.org/presentationml/2006/ole">
            <p:oleObj spid="_x0000_s158722" name="Equation" r:id="rId3" imgW="1701720" imgH="190440" progId="Equation.3">
              <p:embed/>
            </p:oleObj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1966267" y="3284984"/>
            <a:ext cx="4765973" cy="1943100"/>
            <a:chOff x="1966267" y="3284984"/>
            <a:chExt cx="4765973" cy="1943100"/>
          </a:xfrm>
        </p:grpSpPr>
        <p:pic>
          <p:nvPicPr>
            <p:cNvPr id="15770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r="50992"/>
            <a:stretch>
              <a:fillRect/>
            </a:stretch>
          </p:blipFill>
          <p:spPr bwMode="auto">
            <a:xfrm>
              <a:off x="1966267" y="3284984"/>
              <a:ext cx="3888432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55361" t="62999" r="27396"/>
            <a:stretch>
              <a:fillRect/>
            </a:stretch>
          </p:blipFill>
          <p:spPr bwMode="auto">
            <a:xfrm>
              <a:off x="3766467" y="4509120"/>
              <a:ext cx="1368152" cy="7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88940" t="7412" b="70353"/>
            <a:stretch>
              <a:fillRect/>
            </a:stretch>
          </p:blipFill>
          <p:spPr bwMode="auto">
            <a:xfrm>
              <a:off x="5854699" y="4653136"/>
              <a:ext cx="87754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/>
          </a:bodyPr>
          <a:lstStyle/>
          <a:p>
            <a:r>
              <a:rPr lang="en-GB" sz="3300" dirty="0" smtClean="0"/>
              <a:t>Block Diagram of Armature Controlled </a:t>
            </a:r>
            <a:r>
              <a:rPr lang="en-GB" sz="3300" dirty="0" err="1" smtClean="0"/>
              <a:t>D.C</a:t>
            </a:r>
            <a:r>
              <a:rPr lang="en-GB" sz="3300" dirty="0" smtClean="0"/>
              <a:t> Motor</a:t>
            </a:r>
            <a:endParaRPr lang="en-GB" sz="3300" dirty="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2540000" y="1972196"/>
          <a:ext cx="3856038" cy="520700"/>
        </p:xfrm>
        <a:graphic>
          <a:graphicData uri="http://schemas.openxmlformats.org/presentationml/2006/ole">
            <p:oleObj spid="_x0000_s159747" name="Equation" r:id="rId3" imgW="1218960" imgH="19044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58405" y="3517751"/>
            <a:ext cx="4805883" cy="1495425"/>
            <a:chOff x="2483768" y="2996952"/>
            <a:chExt cx="4805883" cy="1495425"/>
          </a:xfrm>
        </p:grpSpPr>
        <p:pic>
          <p:nvPicPr>
            <p:cNvPr id="15974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996952"/>
              <a:ext cx="36861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6" y="3328856"/>
              <a:ext cx="11334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/>
          </a:bodyPr>
          <a:lstStyle/>
          <a:p>
            <a:r>
              <a:rPr lang="en-GB" sz="3300" dirty="0" smtClean="0"/>
              <a:t>Block Diagram of Armature Controlled </a:t>
            </a:r>
            <a:r>
              <a:rPr lang="en-GB" sz="3300" dirty="0" err="1" smtClean="0"/>
              <a:t>D.C</a:t>
            </a:r>
            <a:r>
              <a:rPr lang="en-GB" sz="3300" dirty="0" smtClean="0"/>
              <a:t> Motor</a:t>
            </a:r>
            <a:endParaRPr lang="en-GB" sz="3300" dirty="0"/>
          </a:p>
        </p:txBody>
      </p:sp>
      <p:grpSp>
        <p:nvGrpSpPr>
          <p:cNvPr id="3" name="Group 10"/>
          <p:cNvGrpSpPr/>
          <p:nvPr/>
        </p:nvGrpSpPr>
        <p:grpSpPr>
          <a:xfrm>
            <a:off x="4662661" y="1340768"/>
            <a:ext cx="4445843" cy="1495425"/>
            <a:chOff x="2483768" y="2996952"/>
            <a:chExt cx="4445843" cy="1495425"/>
          </a:xfrm>
        </p:grpSpPr>
        <p:pic>
          <p:nvPicPr>
            <p:cNvPr id="15974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2996952"/>
              <a:ext cx="36861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31764"/>
            <a:stretch>
              <a:fillRect/>
            </a:stretch>
          </p:blipFill>
          <p:spPr bwMode="auto">
            <a:xfrm>
              <a:off x="6156176" y="3328856"/>
              <a:ext cx="77343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2051" y="1484784"/>
            <a:ext cx="4765973" cy="1943100"/>
            <a:chOff x="1966267" y="3284984"/>
            <a:chExt cx="4765973" cy="19431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r="50992"/>
            <a:stretch>
              <a:fillRect/>
            </a:stretch>
          </p:blipFill>
          <p:spPr bwMode="auto">
            <a:xfrm>
              <a:off x="1966267" y="3284984"/>
              <a:ext cx="3888432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55361" t="62999" r="27396"/>
            <a:stretch>
              <a:fillRect/>
            </a:stretch>
          </p:blipFill>
          <p:spPr bwMode="auto">
            <a:xfrm>
              <a:off x="3766467" y="4509120"/>
              <a:ext cx="1368152" cy="7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88940" t="7412" b="70353"/>
            <a:stretch>
              <a:fillRect/>
            </a:stretch>
          </p:blipFill>
          <p:spPr bwMode="auto">
            <a:xfrm>
              <a:off x="5854699" y="4653136"/>
              <a:ext cx="87754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005064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liquid level system</a:t>
            </a:r>
            <a:endParaRPr lang="en-GB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526" y="1124744"/>
            <a:ext cx="690885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5076056" y="4293096"/>
          <a:ext cx="1930400" cy="844550"/>
        </p:xfrm>
        <a:graphic>
          <a:graphicData uri="http://schemas.openxmlformats.org/presentationml/2006/ole">
            <p:oleObj spid="_x0000_s151556" name="Equation" r:id="rId4" imgW="812520" imgH="355320" progId="Equation.3">
              <p:embed/>
            </p:oleObj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043608" y="4221088"/>
          <a:ext cx="1739900" cy="985838"/>
        </p:xfrm>
        <a:graphic>
          <a:graphicData uri="http://schemas.openxmlformats.org/presentationml/2006/ole">
            <p:oleObj spid="_x0000_s151557" name="Equation" r:id="rId5" imgW="672840" imgH="380880" progId="Equation.3">
              <p:embed/>
            </p:oleObj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5004048" y="5589240"/>
          <a:ext cx="2171700" cy="844550"/>
        </p:xfrm>
        <a:graphic>
          <a:graphicData uri="http://schemas.openxmlformats.org/presentationml/2006/ole">
            <p:oleObj spid="_x0000_s151558" name="Equation" r:id="rId6" imgW="914400" imgH="355320" progId="Equation.3">
              <p:embed/>
            </p:oleObj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1187624" y="5373216"/>
          <a:ext cx="1247775" cy="984250"/>
        </p:xfrm>
        <a:graphic>
          <a:graphicData uri="http://schemas.openxmlformats.org/presentationml/2006/ole">
            <p:oleObj spid="_x0000_s151559" name="Equation" r:id="rId7" imgW="48240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liquid level system</a:t>
            </a:r>
            <a:endParaRPr lang="en-GB" dirty="0"/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5004048" y="2420888"/>
          <a:ext cx="3076575" cy="482600"/>
        </p:xfrm>
        <a:graphic>
          <a:graphicData uri="http://schemas.openxmlformats.org/presentationml/2006/ole">
            <p:oleObj spid="_x0000_s152578" name="Equation" r:id="rId3" imgW="1295280" imgH="203040" progId="Equation.3">
              <p:embed/>
            </p:oleObj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611560" y="2204864"/>
          <a:ext cx="3184525" cy="985837"/>
        </p:xfrm>
        <a:graphic>
          <a:graphicData uri="http://schemas.openxmlformats.org/presentationml/2006/ole">
            <p:oleObj spid="_x0000_s152579" name="Equation" r:id="rId4" imgW="1231560" imgH="380880" progId="Equation.3">
              <p:embed/>
            </p:oleObj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539552" y="5373216"/>
          <a:ext cx="2133600" cy="984250"/>
        </p:xfrm>
        <a:graphic>
          <a:graphicData uri="http://schemas.openxmlformats.org/presentationml/2006/ole">
            <p:oleObj spid="_x0000_s152581" name="Equation" r:id="rId5" imgW="825480" imgH="380880" progId="Equation.3">
              <p:embed/>
            </p:oleObj>
          </a:graphicData>
        </a:graphic>
      </p:graphicFrame>
      <p:graphicFrame>
        <p:nvGraphicFramePr>
          <p:cNvPr id="152582" name="Object 4"/>
          <p:cNvGraphicFramePr>
            <a:graphicFrameLocks noChangeAspect="1"/>
          </p:cNvGraphicFramePr>
          <p:nvPr/>
        </p:nvGraphicFramePr>
        <p:xfrm>
          <a:off x="4860032" y="5466680"/>
          <a:ext cx="3287713" cy="482600"/>
        </p:xfrm>
        <a:graphic>
          <a:graphicData uri="http://schemas.openxmlformats.org/presentationml/2006/ole">
            <p:oleObj spid="_x0000_s152582" name="Equation" r:id="rId6" imgW="1384200" imgH="203040" progId="Equation.3">
              <p:embed/>
            </p:oleObj>
          </a:graphicData>
        </a:graphic>
      </p:graphicFrame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5220072" y="1196752"/>
          <a:ext cx="1930400" cy="844550"/>
        </p:xfrm>
        <a:graphic>
          <a:graphicData uri="http://schemas.openxmlformats.org/presentationml/2006/ole">
            <p:oleObj spid="_x0000_s152584" name="Equation" r:id="rId7" imgW="812520" imgH="355320" progId="Equation.3">
              <p:embed/>
            </p:oleObj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1259632" y="1052736"/>
          <a:ext cx="1739900" cy="985837"/>
        </p:xfrm>
        <a:graphic>
          <a:graphicData uri="http://schemas.openxmlformats.org/presentationml/2006/ole">
            <p:oleObj spid="_x0000_s152585" name="Equation" r:id="rId8" imgW="672840" imgH="380880" progId="Equation.3">
              <p:embed/>
            </p:oleObj>
          </a:graphicData>
        </a:graphic>
      </p:graphicFrame>
      <p:graphicFrame>
        <p:nvGraphicFramePr>
          <p:cNvPr id="152586" name="Object 10"/>
          <p:cNvGraphicFramePr>
            <a:graphicFrameLocks noChangeAspect="1"/>
          </p:cNvGraphicFramePr>
          <p:nvPr/>
        </p:nvGraphicFramePr>
        <p:xfrm>
          <a:off x="5004048" y="4077072"/>
          <a:ext cx="2171700" cy="844550"/>
        </p:xfrm>
        <a:graphic>
          <a:graphicData uri="http://schemas.openxmlformats.org/presentationml/2006/ole">
            <p:oleObj spid="_x0000_s152586" name="Equation" r:id="rId9" imgW="914400" imgH="355320" progId="Equation.3">
              <p:embed/>
            </p:oleObj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755576" y="3789040"/>
          <a:ext cx="1247775" cy="984250"/>
        </p:xfrm>
        <a:graphic>
          <a:graphicData uri="http://schemas.openxmlformats.org/presentationml/2006/ole">
            <p:oleObj spid="_x0000_s152587" name="Equation" r:id="rId10" imgW="482400" imgH="380880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23528" y="1412776"/>
            <a:ext cx="815955" cy="1091273"/>
            <a:chOff x="323528" y="1412776"/>
            <a:chExt cx="815955" cy="1091273"/>
          </a:xfrm>
        </p:grpSpPr>
        <p:sp>
          <p:nvSpPr>
            <p:cNvPr id="14" name="Freeform 13"/>
            <p:cNvSpPr/>
            <p:nvPr/>
          </p:nvSpPr>
          <p:spPr>
            <a:xfrm>
              <a:off x="328246" y="1575582"/>
              <a:ext cx="811237" cy="928467"/>
            </a:xfrm>
            <a:custGeom>
              <a:avLst/>
              <a:gdLst>
                <a:gd name="connsiteX0" fmla="*/ 811237 w 811237"/>
                <a:gd name="connsiteY0" fmla="*/ 0 h 928467"/>
                <a:gd name="connsiteX1" fmla="*/ 515816 w 811237"/>
                <a:gd name="connsiteY1" fmla="*/ 140676 h 928467"/>
                <a:gd name="connsiteX2" fmla="*/ 51582 w 811237"/>
                <a:gd name="connsiteY2" fmla="*/ 604910 h 928467"/>
                <a:gd name="connsiteX3" fmla="*/ 206326 w 811237"/>
                <a:gd name="connsiteY3" fmla="*/ 928467 h 928467"/>
                <a:gd name="connsiteX4" fmla="*/ 206326 w 811237"/>
                <a:gd name="connsiteY4" fmla="*/ 928467 h 928467"/>
                <a:gd name="connsiteX5" fmla="*/ 206326 w 811237"/>
                <a:gd name="connsiteY5" fmla="*/ 928467 h 9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237" h="928467">
                  <a:moveTo>
                    <a:pt x="811237" y="0"/>
                  </a:moveTo>
                  <a:cubicBezTo>
                    <a:pt x="726831" y="19929"/>
                    <a:pt x="642425" y="39858"/>
                    <a:pt x="515816" y="140676"/>
                  </a:cubicBezTo>
                  <a:cubicBezTo>
                    <a:pt x="389207" y="241494"/>
                    <a:pt x="103164" y="473612"/>
                    <a:pt x="51582" y="604910"/>
                  </a:cubicBezTo>
                  <a:cubicBezTo>
                    <a:pt x="0" y="736208"/>
                    <a:pt x="206326" y="928467"/>
                    <a:pt x="206326" y="928467"/>
                  </a:cubicBezTo>
                  <a:lnTo>
                    <a:pt x="206326" y="928467"/>
                  </a:lnTo>
                  <a:lnTo>
                    <a:pt x="206326" y="92846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28" y="1412776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FF0000"/>
                  </a:solidFill>
                  <a:latin typeface="Blackadder ITC" pitchFamily="82" charset="0"/>
                </a:rPr>
                <a:t>L</a:t>
              </a:r>
              <a:endParaRPr lang="en-GB" sz="2400" dirty="0">
                <a:solidFill>
                  <a:srgbClr val="FF0000"/>
                </a:solidFill>
                <a:latin typeface="Blackadder ITC" pitchFamily="8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8810" y="4490330"/>
            <a:ext cx="815955" cy="1091273"/>
            <a:chOff x="318810" y="4490330"/>
            <a:chExt cx="815955" cy="1091273"/>
          </a:xfrm>
        </p:grpSpPr>
        <p:sp>
          <p:nvSpPr>
            <p:cNvPr id="19" name="Freeform 18"/>
            <p:cNvSpPr/>
            <p:nvPr/>
          </p:nvSpPr>
          <p:spPr>
            <a:xfrm>
              <a:off x="323528" y="4653136"/>
              <a:ext cx="811237" cy="928467"/>
            </a:xfrm>
            <a:custGeom>
              <a:avLst/>
              <a:gdLst>
                <a:gd name="connsiteX0" fmla="*/ 811237 w 811237"/>
                <a:gd name="connsiteY0" fmla="*/ 0 h 928467"/>
                <a:gd name="connsiteX1" fmla="*/ 515816 w 811237"/>
                <a:gd name="connsiteY1" fmla="*/ 140676 h 928467"/>
                <a:gd name="connsiteX2" fmla="*/ 51582 w 811237"/>
                <a:gd name="connsiteY2" fmla="*/ 604910 h 928467"/>
                <a:gd name="connsiteX3" fmla="*/ 206326 w 811237"/>
                <a:gd name="connsiteY3" fmla="*/ 928467 h 928467"/>
                <a:gd name="connsiteX4" fmla="*/ 206326 w 811237"/>
                <a:gd name="connsiteY4" fmla="*/ 928467 h 928467"/>
                <a:gd name="connsiteX5" fmla="*/ 206326 w 811237"/>
                <a:gd name="connsiteY5" fmla="*/ 928467 h 9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237" h="928467">
                  <a:moveTo>
                    <a:pt x="811237" y="0"/>
                  </a:moveTo>
                  <a:cubicBezTo>
                    <a:pt x="726831" y="19929"/>
                    <a:pt x="642425" y="39858"/>
                    <a:pt x="515816" y="140676"/>
                  </a:cubicBezTo>
                  <a:cubicBezTo>
                    <a:pt x="389207" y="241494"/>
                    <a:pt x="103164" y="473612"/>
                    <a:pt x="51582" y="604910"/>
                  </a:cubicBezTo>
                  <a:cubicBezTo>
                    <a:pt x="0" y="736208"/>
                    <a:pt x="206326" y="928467"/>
                    <a:pt x="206326" y="928467"/>
                  </a:cubicBezTo>
                  <a:lnTo>
                    <a:pt x="206326" y="928467"/>
                  </a:lnTo>
                  <a:lnTo>
                    <a:pt x="206326" y="92846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8810" y="449033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FF0000"/>
                  </a:solidFill>
                  <a:latin typeface="Blackadder ITC" pitchFamily="82" charset="0"/>
                </a:rPr>
                <a:t>L</a:t>
              </a:r>
              <a:endParaRPr lang="en-GB" sz="2400" dirty="0">
                <a:solidFill>
                  <a:srgbClr val="FF0000"/>
                </a:solidFill>
                <a:latin typeface="Blackadder ITC" pitchFamily="8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77187" y="1567524"/>
            <a:ext cx="876268" cy="936525"/>
            <a:chOff x="7577187" y="1567524"/>
            <a:chExt cx="876268" cy="936525"/>
          </a:xfrm>
        </p:grpSpPr>
        <p:sp>
          <p:nvSpPr>
            <p:cNvPr id="22" name="Freeform 21"/>
            <p:cNvSpPr/>
            <p:nvPr/>
          </p:nvSpPr>
          <p:spPr>
            <a:xfrm flipH="1">
              <a:off x="7577187" y="1575582"/>
              <a:ext cx="811237" cy="928467"/>
            </a:xfrm>
            <a:custGeom>
              <a:avLst/>
              <a:gdLst>
                <a:gd name="connsiteX0" fmla="*/ 811237 w 811237"/>
                <a:gd name="connsiteY0" fmla="*/ 0 h 928467"/>
                <a:gd name="connsiteX1" fmla="*/ 515816 w 811237"/>
                <a:gd name="connsiteY1" fmla="*/ 140676 h 928467"/>
                <a:gd name="connsiteX2" fmla="*/ 51582 w 811237"/>
                <a:gd name="connsiteY2" fmla="*/ 604910 h 928467"/>
                <a:gd name="connsiteX3" fmla="*/ 206326 w 811237"/>
                <a:gd name="connsiteY3" fmla="*/ 928467 h 928467"/>
                <a:gd name="connsiteX4" fmla="*/ 206326 w 811237"/>
                <a:gd name="connsiteY4" fmla="*/ 928467 h 928467"/>
                <a:gd name="connsiteX5" fmla="*/ 206326 w 811237"/>
                <a:gd name="connsiteY5" fmla="*/ 928467 h 9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237" h="928467">
                  <a:moveTo>
                    <a:pt x="811237" y="0"/>
                  </a:moveTo>
                  <a:cubicBezTo>
                    <a:pt x="726831" y="19929"/>
                    <a:pt x="642425" y="39858"/>
                    <a:pt x="515816" y="140676"/>
                  </a:cubicBezTo>
                  <a:cubicBezTo>
                    <a:pt x="389207" y="241494"/>
                    <a:pt x="103164" y="473612"/>
                    <a:pt x="51582" y="604910"/>
                  </a:cubicBezTo>
                  <a:cubicBezTo>
                    <a:pt x="0" y="736208"/>
                    <a:pt x="206326" y="928467"/>
                    <a:pt x="206326" y="928467"/>
                  </a:cubicBezTo>
                  <a:lnTo>
                    <a:pt x="206326" y="928467"/>
                  </a:lnTo>
                  <a:lnTo>
                    <a:pt x="206326" y="92846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50781" y="1567524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  <a:latin typeface="Blackadder ITC" pitchFamily="82" charset="0"/>
                </a:rPr>
                <a:t>L</a:t>
              </a:r>
              <a:endParaRPr lang="en-GB" sz="2400" b="1" dirty="0">
                <a:solidFill>
                  <a:srgbClr val="FF0000"/>
                </a:solidFill>
                <a:latin typeface="Blackadder ITC" pitchFamily="8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68140" y="4508699"/>
            <a:ext cx="876268" cy="936525"/>
            <a:chOff x="7368140" y="4508699"/>
            <a:chExt cx="876268" cy="936525"/>
          </a:xfrm>
        </p:grpSpPr>
        <p:sp>
          <p:nvSpPr>
            <p:cNvPr id="25" name="Freeform 24"/>
            <p:cNvSpPr/>
            <p:nvPr/>
          </p:nvSpPr>
          <p:spPr>
            <a:xfrm flipH="1">
              <a:off x="7368140" y="4516757"/>
              <a:ext cx="811237" cy="928467"/>
            </a:xfrm>
            <a:custGeom>
              <a:avLst/>
              <a:gdLst>
                <a:gd name="connsiteX0" fmla="*/ 811237 w 811237"/>
                <a:gd name="connsiteY0" fmla="*/ 0 h 928467"/>
                <a:gd name="connsiteX1" fmla="*/ 515816 w 811237"/>
                <a:gd name="connsiteY1" fmla="*/ 140676 h 928467"/>
                <a:gd name="connsiteX2" fmla="*/ 51582 w 811237"/>
                <a:gd name="connsiteY2" fmla="*/ 604910 h 928467"/>
                <a:gd name="connsiteX3" fmla="*/ 206326 w 811237"/>
                <a:gd name="connsiteY3" fmla="*/ 928467 h 928467"/>
                <a:gd name="connsiteX4" fmla="*/ 206326 w 811237"/>
                <a:gd name="connsiteY4" fmla="*/ 928467 h 928467"/>
                <a:gd name="connsiteX5" fmla="*/ 206326 w 811237"/>
                <a:gd name="connsiteY5" fmla="*/ 928467 h 9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237" h="928467">
                  <a:moveTo>
                    <a:pt x="811237" y="0"/>
                  </a:moveTo>
                  <a:cubicBezTo>
                    <a:pt x="726831" y="19929"/>
                    <a:pt x="642425" y="39858"/>
                    <a:pt x="515816" y="140676"/>
                  </a:cubicBezTo>
                  <a:cubicBezTo>
                    <a:pt x="389207" y="241494"/>
                    <a:pt x="103164" y="473612"/>
                    <a:pt x="51582" y="604910"/>
                  </a:cubicBezTo>
                  <a:cubicBezTo>
                    <a:pt x="0" y="736208"/>
                    <a:pt x="206326" y="928467"/>
                    <a:pt x="206326" y="928467"/>
                  </a:cubicBezTo>
                  <a:lnTo>
                    <a:pt x="206326" y="928467"/>
                  </a:lnTo>
                  <a:lnTo>
                    <a:pt x="206326" y="92846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41734" y="4508699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  <a:latin typeface="Blackadder ITC" pitchFamily="82" charset="0"/>
                </a:rPr>
                <a:t>L</a:t>
              </a:r>
              <a:endParaRPr lang="en-GB" sz="2400" b="1" dirty="0">
                <a:solidFill>
                  <a:srgbClr val="FF0000"/>
                </a:solidFill>
                <a:latin typeface="Blackadder ITC" pitchFamily="82" charset="0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liquid level system</a:t>
            </a:r>
            <a:endParaRPr lang="en-GB" dirty="0"/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4716016" y="1412776"/>
          <a:ext cx="3076575" cy="482600"/>
        </p:xfrm>
        <a:graphic>
          <a:graphicData uri="http://schemas.openxmlformats.org/presentationml/2006/ole">
            <p:oleObj spid="_x0000_s153602" name="Equation" r:id="rId3" imgW="1295280" imgH="203040" progId="Equation.3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3528" y="1268760"/>
            <a:ext cx="3184525" cy="2469197"/>
            <a:chOff x="323528" y="1268760"/>
            <a:chExt cx="3184525" cy="2469197"/>
          </a:xfrm>
        </p:grpSpPr>
        <p:graphicFrame>
          <p:nvGraphicFramePr>
            <p:cNvPr id="151557" name="Object 5"/>
            <p:cNvGraphicFramePr>
              <a:graphicFrameLocks noChangeAspect="1"/>
            </p:cNvGraphicFramePr>
            <p:nvPr/>
          </p:nvGraphicFramePr>
          <p:xfrm>
            <a:off x="323528" y="1268760"/>
            <a:ext cx="3184525" cy="985837"/>
          </p:xfrm>
          <a:graphic>
            <a:graphicData uri="http://schemas.openxmlformats.org/presentationml/2006/ole">
              <p:oleObj spid="_x0000_s153603" name="Equation" r:id="rId4" imgW="1231560" imgH="380880" progId="Equation.3">
                <p:embed/>
              </p:oleObj>
            </a:graphicData>
          </a:graphic>
        </p:graphicFrame>
        <p:pic>
          <p:nvPicPr>
            <p:cNvPr id="15258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9552" y="2348880"/>
              <a:ext cx="2664296" cy="1389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899592" y="4509120"/>
            <a:ext cx="2269438" cy="2348880"/>
            <a:chOff x="899592" y="4509120"/>
            <a:chExt cx="2269438" cy="2348880"/>
          </a:xfrm>
        </p:grpSpPr>
        <p:graphicFrame>
          <p:nvGraphicFramePr>
            <p:cNvPr id="151559" name="Object 7"/>
            <p:cNvGraphicFramePr>
              <a:graphicFrameLocks noChangeAspect="1"/>
            </p:cNvGraphicFramePr>
            <p:nvPr/>
          </p:nvGraphicFramePr>
          <p:xfrm>
            <a:off x="899592" y="4509120"/>
            <a:ext cx="2133600" cy="984250"/>
          </p:xfrm>
          <a:graphic>
            <a:graphicData uri="http://schemas.openxmlformats.org/presentationml/2006/ole">
              <p:oleObj spid="_x0000_s153604" name="Equation" r:id="rId6" imgW="825480" imgH="380880" progId="Equation.3">
                <p:embed/>
              </p:oleObj>
            </a:graphicData>
          </a:graphic>
        </p:graphicFrame>
        <p:pic>
          <p:nvPicPr>
            <p:cNvPr id="153606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43608" y="5813301"/>
              <a:ext cx="2125422" cy="104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2060848"/>
            <a:ext cx="2612305" cy="1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4860032" y="4653136"/>
            <a:ext cx="3287713" cy="2204864"/>
            <a:chOff x="4860032" y="4653136"/>
            <a:chExt cx="3287713" cy="2204864"/>
          </a:xfrm>
        </p:grpSpPr>
        <p:graphicFrame>
          <p:nvGraphicFramePr>
            <p:cNvPr id="152582" name="Object 4"/>
            <p:cNvGraphicFramePr>
              <a:graphicFrameLocks noChangeAspect="1"/>
            </p:cNvGraphicFramePr>
            <p:nvPr/>
          </p:nvGraphicFramePr>
          <p:xfrm>
            <a:off x="4860032" y="4653136"/>
            <a:ext cx="3287713" cy="482600"/>
          </p:xfrm>
          <a:graphic>
            <a:graphicData uri="http://schemas.openxmlformats.org/presentationml/2006/ole">
              <p:oleObj spid="_x0000_s153605" name="Equation" r:id="rId9" imgW="1384200" imgH="203040" progId="Equation.3">
                <p:embed/>
              </p:oleObj>
            </a:graphicData>
          </a:graphic>
        </p:graphicFrame>
        <p:pic>
          <p:nvPicPr>
            <p:cNvPr id="153609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76056" y="5317059"/>
              <a:ext cx="2778547" cy="1540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Consider the following equations in which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1</a:t>
            </a:r>
            <a:r>
              <a:rPr lang="en-GB" sz="2400" dirty="0" smtClean="0"/>
              <a:t>,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2</a:t>
            </a:r>
            <a:r>
              <a:rPr lang="en-GB" sz="2400" dirty="0" smtClean="0"/>
              <a:t>,. . . , </a:t>
            </a:r>
            <a:r>
              <a:rPr lang="en-GB" sz="2400" dirty="0" err="1" smtClean="0"/>
              <a:t>x</a:t>
            </a:r>
            <a:r>
              <a:rPr lang="en-GB" sz="2400" baseline="-25000" dirty="0" err="1" smtClean="0"/>
              <a:t>n</a:t>
            </a:r>
            <a:r>
              <a:rPr lang="en-GB" sz="2400" dirty="0" smtClean="0"/>
              <a:t>, are variables, and </a:t>
            </a:r>
            <a:r>
              <a:rPr lang="en-GB" sz="2400" i="1" dirty="0" err="1" smtClean="0"/>
              <a:t>a</a:t>
            </a:r>
            <a:r>
              <a:rPr lang="en-GB" sz="2400" i="1" baseline="-25000" dirty="0" err="1" smtClean="0"/>
              <a:t>1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a</a:t>
            </a:r>
            <a:r>
              <a:rPr lang="en-GB" sz="2400" i="1" baseline="-25000" dirty="0" err="1" smtClean="0"/>
              <a:t>2</a:t>
            </a:r>
            <a:r>
              <a:rPr lang="en-GB" sz="2400" i="1" dirty="0" smtClean="0"/>
              <a:t>,. . . , a</a:t>
            </a:r>
            <a:r>
              <a:rPr lang="en-GB" sz="2400" i="1" baseline="-25000" dirty="0" smtClean="0"/>
              <a:t>n</a:t>
            </a:r>
            <a:r>
              <a:rPr lang="en-GB" sz="2400" i="1" dirty="0" smtClean="0"/>
              <a:t> , are </a:t>
            </a:r>
            <a:r>
              <a:rPr lang="en-GB" sz="2400" dirty="0" smtClean="0"/>
              <a:t>general coefficients or mathematical operators.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6175" y="2565400"/>
          <a:ext cx="4460875" cy="503238"/>
        </p:xfrm>
        <a:graphic>
          <a:graphicData uri="http://schemas.openxmlformats.org/presentationml/2006/ole">
            <p:oleObj spid="_x0000_s93186" name="Equation" r:id="rId3" imgW="1434960" imgH="190440" progId="Equation.3">
              <p:embed/>
            </p:oleObj>
          </a:graphicData>
        </a:graphic>
      </p:graphicFrame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9210" y="3573016"/>
            <a:ext cx="4165210" cy="269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liquid level system</a:t>
            </a:r>
            <a:endParaRPr lang="en-GB" dirty="0"/>
          </a:p>
        </p:txBody>
      </p:sp>
      <p:pic>
        <p:nvPicPr>
          <p:cNvPr id="1525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2664296" cy="138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996952"/>
            <a:ext cx="2125422" cy="104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96752"/>
            <a:ext cx="2612305" cy="13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780928"/>
            <a:ext cx="2778547" cy="154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801" y="4581128"/>
            <a:ext cx="8798703" cy="189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Lectures-14-15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download this lecture visit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http://imtiazhussainkalwar.weebly.com/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Draw the Block Diagrams of the following equations.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3568" y="2204864"/>
          <a:ext cx="5329238" cy="1909763"/>
        </p:xfrm>
        <a:graphic>
          <a:graphicData uri="http://schemas.openxmlformats.org/presentationml/2006/ole">
            <p:oleObj spid="_x0000_s94210" name="Equation" r:id="rId3" imgW="171432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578328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Canonical Form </a:t>
            </a:r>
            <a:r>
              <a:rPr lang="en-GB" sz="3600" dirty="0" smtClean="0"/>
              <a:t>of A Feedback Control System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52736"/>
            <a:ext cx="376581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94908"/>
            <a:ext cx="1190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9364" y="4941168"/>
            <a:ext cx="1228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1219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05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3-Mathematical Modelling of Liquid Level Syste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13-Mathematical Modelling of Liquid Level Systems</Template>
  <TotalTime>666</TotalTime>
  <Words>1060</Words>
  <Application>Microsoft Office PowerPoint</Application>
  <PresentationFormat>On-screen Show (4:3)</PresentationFormat>
  <Paragraphs>221</Paragraphs>
  <Slides>71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lecture 13-Mathematical Modelling of Liquid Level Systems</vt:lpstr>
      <vt:lpstr>Equation</vt:lpstr>
      <vt:lpstr>Feedback Control Systems (FCS)</vt:lpstr>
      <vt:lpstr>Introduction</vt:lpstr>
      <vt:lpstr>Introduction</vt:lpstr>
      <vt:lpstr>Introduction</vt:lpstr>
      <vt:lpstr>Example-1</vt:lpstr>
      <vt:lpstr>Example-1</vt:lpstr>
      <vt:lpstr>Example-2</vt:lpstr>
      <vt:lpstr>Example-3</vt:lpstr>
      <vt:lpstr>Canonical Form of A Feedback Control System</vt:lpstr>
      <vt:lpstr>Characteristic Equation</vt:lpstr>
      <vt:lpstr>Example-4</vt:lpstr>
      <vt:lpstr>Slide 12</vt:lpstr>
      <vt:lpstr>Example-5: Reduce the Block Diagram to Canonical Form.</vt:lpstr>
      <vt:lpstr>Example-5: Continue.</vt:lpstr>
      <vt:lpstr>Example-6</vt:lpstr>
      <vt:lpstr>Example-6</vt:lpstr>
      <vt:lpstr>Example-6</vt:lpstr>
      <vt:lpstr>Example-6</vt:lpstr>
      <vt:lpstr>Example-7</vt:lpstr>
      <vt:lpstr>Slide 20</vt:lpstr>
      <vt:lpstr>Slide 21</vt:lpstr>
      <vt:lpstr>Slide 22</vt:lpstr>
      <vt:lpstr>Example-8</vt:lpstr>
      <vt:lpstr>Example-8</vt:lpstr>
      <vt:lpstr>Example-8</vt:lpstr>
      <vt:lpstr>Example-8</vt:lpstr>
      <vt:lpstr>block diagram: reduction example</vt:lpstr>
      <vt:lpstr>block diagram: reduction example</vt:lpstr>
      <vt:lpstr>block diagram: reduction example</vt:lpstr>
      <vt:lpstr>Example-8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Example-13: Simplify the Block Diagram. </vt:lpstr>
      <vt:lpstr>Example-13: Continue.</vt:lpstr>
      <vt:lpstr>Example-14: Reduce the Block Diagram.</vt:lpstr>
      <vt:lpstr>Example-14: Continue.</vt:lpstr>
      <vt:lpstr>Example-15: Reduce the Block Diagram. (from Nise: page-242)</vt:lpstr>
      <vt:lpstr>Example-15: Continue.</vt:lpstr>
      <vt:lpstr>Example-16: Reduce the system to a single transfer function. (from Nise:page-243).</vt:lpstr>
      <vt:lpstr>Example-17: Simplify the block diagram then obtain the close-loop transfer function C(S)/R(S). (from Ogata: Page-47)</vt:lpstr>
      <vt:lpstr>Example-18: Multiple Input System. Determine the output C due to inputs R and U using the Superposition Method. </vt:lpstr>
      <vt:lpstr>Example-18: Continue.</vt:lpstr>
      <vt:lpstr>Example-18: Continue.</vt:lpstr>
      <vt:lpstr>Example-19: Multiple-Input System. Determine the output C due to inputs R, U1 and U2 using the Superposition Method. </vt:lpstr>
      <vt:lpstr>Example-19: Continue.</vt:lpstr>
      <vt:lpstr>Example-19: Continue.</vt:lpstr>
      <vt:lpstr>Example-20: Multi-Input Multi-Output System. Determine  C1 and C2 due to R1 and R2.</vt:lpstr>
      <vt:lpstr>Example-20: Continue.</vt:lpstr>
      <vt:lpstr>Example-20: Continue.</vt:lpstr>
      <vt:lpstr>Block Diagram of Armature Controlled D.C Motor</vt:lpstr>
      <vt:lpstr>Block Diagram of Armature Controlled D.C Motor</vt:lpstr>
      <vt:lpstr>Block Diagram of Armature Controlled D.C Motor</vt:lpstr>
      <vt:lpstr>Block Diagram of Armature Controlled D.C Motor</vt:lpstr>
      <vt:lpstr>Block Diagram of liquid level system</vt:lpstr>
      <vt:lpstr>Block Diagram of liquid level system</vt:lpstr>
      <vt:lpstr>Block Diagram of liquid level system</vt:lpstr>
      <vt:lpstr>Block Diagram of liquid level system</vt:lpstr>
      <vt:lpstr>End of Lectures-14-15</vt:lpstr>
    </vt:vector>
  </TitlesOfParts>
  <Company>University Of Salford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Systems (FCS)</dc:title>
  <dc:creator>Imtiaz Hussain</dc:creator>
  <cp:lastModifiedBy>Imtiaz Hussain</cp:lastModifiedBy>
  <cp:revision>84</cp:revision>
  <dcterms:created xsi:type="dcterms:W3CDTF">2013-02-04T13:53:54Z</dcterms:created>
  <dcterms:modified xsi:type="dcterms:W3CDTF">2013-02-08T17:00:36Z</dcterms:modified>
</cp:coreProperties>
</file>