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0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4A808-9124-48C4-B59E-FCCAD644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141783-29A8-4B9A-8613-9D57CE12B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FD6DC-29AC-4579-B414-02CD2824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5EF96-82CB-4417-8EE4-CF205194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C6DB2-3625-4527-BBB9-9639E26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5BBD8-4264-4E93-A721-BBD0D8BD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D3A19-1B7A-4288-883C-9BBD5C428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3511-9A68-47AE-815A-D23CB5BD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9A81F-8990-4CFC-9907-8149F3F2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29BB8-729C-4676-8FCE-5F0C0FC5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4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9D40F5-A892-4C27-933B-2DBD994ED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18A1DE-766A-4682-B99C-A913D312D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97F9D-C2BB-4ACD-B329-E87FC5D6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037E0-2A79-4AED-B7D5-FA7ACF46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13A5F-E5D4-46DC-B4C4-89F885F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795C5-31B4-4F69-8594-6DAC1568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72F57-C470-4F6F-8B89-51B2B9B7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214CB-2082-44DB-9E7A-DFAB893F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9A6B-E1D7-4C61-8276-3CED50A1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28510-BB40-4086-BFB7-551A5C50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A3D23-EC9C-465A-B66B-293D1CBE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B67B0-F93B-4A2D-8B1C-4D664990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74A4-0EC4-4D1E-B109-EE3CCADF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69267-0730-47B5-AABC-DBE44C08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B8290-2AD9-497A-83D5-6847B7E8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7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593B-9C02-4D2E-9F08-88CF6F84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3E925-F621-41C5-B453-5A108662F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219DF-FD28-4F09-A330-A7D0F99F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53835-7B73-49A7-9940-01AD9EBC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D98D1-5751-4625-BAE8-CD5C270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0CAE4-5090-439E-876C-58535148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8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3BE45-D36D-4DBD-8A17-F7BE8387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82C45-D813-4887-B69B-780BD8F3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303FD-0158-41B1-9C2D-852A9CF37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9E8853-69CA-4953-B6E8-DDC513357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494CD-13A6-45C5-B035-5BE5BA603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E6648C-B957-4769-9456-B79D4F61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C055F-81C0-4BEF-A9A0-F7D3A35C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BF5CB5-11F8-4099-AE9B-E008F99F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5969-1475-4BCD-9B36-B5EC1763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C6C2E-6EB0-43FF-9BA0-734DF7D1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D3692-DE35-4FBD-85B4-F6416E02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3E7AB0-9454-4F92-A3E4-B338B8EE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0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BB20C8-E75D-4E2C-AFDC-FB38BFF3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0DFA2D-12E1-4850-BEFF-789764D2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CB38E-7268-474F-82A6-AE762813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4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2FC0-8625-4225-B37A-30B27D2F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78D70-B941-4E58-89C9-F96A2A91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2D353-C24A-4A9C-9C2D-1CCB5E997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07613-3C0A-45C4-9480-5526F3D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6F567-3A29-45A4-B55F-2CD78760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775AB-2B0E-4D36-BF98-EB04E2C0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8293A-41D4-4DB8-B17D-44D4FC30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B89D7F-3368-4BD8-8DDF-13CBE3593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00E99-476B-452D-9F77-ADA1723D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58B09-7589-488C-94D0-6A8E2FE7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56824-E692-4EF7-B9EF-FA2EDFFA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A9AD0-218A-4EB2-AFE5-F2234939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4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9A5533-CE8C-4147-B1DE-DBE1A903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2B7FF-18AC-41B1-B940-B30849ADE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158F7-0047-45AD-83C6-409AF3EE9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39FE-FF8A-4D3B-BFEB-4F53B93B648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BA6F3-6E68-4593-9B33-CD5EBCBE8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176B1-B948-41E8-91D5-EA1C4A021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C093-F355-4468-916C-BE105B43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1834F-EF80-4765-9820-F14E3286A3AF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1524000" y="2659310"/>
            <a:ext cx="9144000" cy="1190786"/>
          </a:xfrm>
        </p:spPr>
        <p:txBody>
          <a:bodyPr anchor="ctr">
            <a:normAutofit fontScale="90000"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 </a:t>
            </a:r>
            <a:r>
              <a:rPr lang="en-US" altLang="ko-KR" sz="9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</a:t>
            </a:r>
            <a:r>
              <a:rPr lang="en-US" altLang="ko-KR" sz="9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P</a:t>
            </a:r>
            <a:endParaRPr lang="ko-KR" altLang="en-US" sz="9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D688B-BBF5-477D-9F2F-A09223E5A82E}"/>
              </a:ext>
            </a:extLst>
          </p:cNvPr>
          <p:cNvSpPr>
            <a:spLocks noGrp="1" noChangeAspect="1"/>
          </p:cNvSpPr>
          <p:nvPr>
            <p:ph type="subTitle" idx="1"/>
          </p:nvPr>
        </p:nvSpPr>
        <p:spPr>
          <a:xfrm>
            <a:off x="6023296" y="2659310"/>
            <a:ext cx="1068548" cy="1099991"/>
          </a:xfrm>
        </p:spPr>
        <p:txBody>
          <a:bodyPr anchor="ctr">
            <a:noAutofit/>
          </a:bodyPr>
          <a:lstStyle/>
          <a:p>
            <a:r>
              <a:rPr lang="en-US" altLang="ko-KR" sz="8600" dirty="0">
                <a:solidFill>
                  <a:schemeClr val="bg1"/>
                </a:solidFill>
              </a:rPr>
              <a:t>J</a:t>
            </a:r>
            <a:endParaRPr lang="ko-KR" altLang="en-US" sz="8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664054-BBBD-4EAC-9318-DCE30A22D6A1}"/>
              </a:ext>
            </a:extLst>
          </p:cNvPr>
          <p:cNvSpPr txBox="1"/>
          <p:nvPr/>
        </p:nvSpPr>
        <p:spPr>
          <a:xfrm>
            <a:off x="9054827" y="1480676"/>
            <a:ext cx="2894881" cy="14237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김하영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(96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정치외교학과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ESTP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2B8CB-828C-45B3-A283-50D13B209624}"/>
              </a:ext>
            </a:extLst>
          </p:cNvPr>
          <p:cNvSpPr txBox="1"/>
          <p:nvPr/>
        </p:nvSpPr>
        <p:spPr>
          <a:xfrm>
            <a:off x="420348" y="4686532"/>
            <a:ext cx="3174291" cy="14237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윤한별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(99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건축공학과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219B3-D16B-4522-A583-71481E3C684F}"/>
              </a:ext>
            </a:extLst>
          </p:cNvPr>
          <p:cNvSpPr txBox="1"/>
          <p:nvPr/>
        </p:nvSpPr>
        <p:spPr>
          <a:xfrm>
            <a:off x="2908113" y="1934971"/>
            <a:ext cx="3471516" cy="14237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나윤호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(99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컴퓨터공학전공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ISTJ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4B233-E684-4EEF-92BF-92CA0CD08E81}"/>
              </a:ext>
            </a:extLst>
          </p:cNvPr>
          <p:cNvSpPr txBox="1"/>
          <p:nvPr/>
        </p:nvSpPr>
        <p:spPr>
          <a:xfrm>
            <a:off x="6314638" y="4575943"/>
            <a:ext cx="3036325" cy="14237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심주찬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(98</a:t>
            </a: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조소학과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INFP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D6B0ECA-9C00-47CB-B80A-DFBCEF103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63"/>
          <a:stretch/>
        </p:blipFill>
        <p:spPr>
          <a:xfrm>
            <a:off x="6219853" y="838182"/>
            <a:ext cx="2763561" cy="263621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ACE98CB-54C0-446B-9638-EB7042777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14" b="22692"/>
          <a:stretch/>
        </p:blipFill>
        <p:spPr>
          <a:xfrm>
            <a:off x="420348" y="1103988"/>
            <a:ext cx="2574919" cy="273326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DCDF48E-12F3-4E7D-9356-6560A0D59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559" b="26652"/>
          <a:stretch/>
        </p:blipFill>
        <p:spPr>
          <a:xfrm>
            <a:off x="3140347" y="3837248"/>
            <a:ext cx="2627405" cy="237610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B41BD27-19E0-4129-97ED-47CDD0E0E5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14" b="8256"/>
          <a:stretch/>
        </p:blipFill>
        <p:spPr>
          <a:xfrm>
            <a:off x="8963761" y="3709688"/>
            <a:ext cx="2763561" cy="2631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F1F52-77D9-410C-BFCD-8FE2D6359602}"/>
              </a:ext>
            </a:extLst>
          </p:cNvPr>
          <p:cNvSpPr txBox="1"/>
          <p:nvPr/>
        </p:nvSpPr>
        <p:spPr>
          <a:xfrm>
            <a:off x="1035640" y="378211"/>
            <a:ext cx="41731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BACK_END &gt;</a:t>
            </a:r>
            <a:endParaRPr lang="ko-KR" alt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56058-0ADA-4188-9606-225B97BFA439}"/>
              </a:ext>
            </a:extLst>
          </p:cNvPr>
          <p:cNvSpPr txBox="1"/>
          <p:nvPr/>
        </p:nvSpPr>
        <p:spPr>
          <a:xfrm>
            <a:off x="6866720" y="378211"/>
            <a:ext cx="41731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FRONT_END &gt;</a:t>
            </a:r>
            <a:endParaRPr lang="ko-KR" alt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87C65-7DFD-4547-87D1-2A6265ECE98A}"/>
              </a:ext>
            </a:extLst>
          </p:cNvPr>
          <p:cNvSpPr txBox="1"/>
          <p:nvPr/>
        </p:nvSpPr>
        <p:spPr>
          <a:xfrm>
            <a:off x="1373577" y="1240305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전륜</a:t>
            </a:r>
            <a:r>
              <a:rPr lang="en-US" altLang="ko-KR" sz="6000" dirty="0">
                <a:solidFill>
                  <a:schemeClr val="bg1"/>
                </a:solidFill>
              </a:rPr>
              <a:t>?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FF4B4-D796-48A0-A09C-C75AF03D31C8}"/>
              </a:ext>
            </a:extLst>
          </p:cNvPr>
          <p:cNvSpPr txBox="1"/>
          <p:nvPr/>
        </p:nvSpPr>
        <p:spPr>
          <a:xfrm>
            <a:off x="7765219" y="2495961"/>
            <a:ext cx="3616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복합연비</a:t>
            </a:r>
            <a:r>
              <a:rPr lang="en-US" altLang="ko-KR" sz="6000" dirty="0">
                <a:solidFill>
                  <a:schemeClr val="bg1"/>
                </a:solidFill>
              </a:rPr>
              <a:t>?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578AE-B20C-495A-923A-293ED28AA1A8}"/>
              </a:ext>
            </a:extLst>
          </p:cNvPr>
          <p:cNvSpPr txBox="1"/>
          <p:nvPr/>
        </p:nvSpPr>
        <p:spPr>
          <a:xfrm>
            <a:off x="3157774" y="4945982"/>
            <a:ext cx="2847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배기량</a:t>
            </a:r>
            <a:r>
              <a:rPr lang="en-US" altLang="ko-KR" sz="6000" dirty="0">
                <a:solidFill>
                  <a:schemeClr val="bg1"/>
                </a:solidFill>
              </a:rPr>
              <a:t>?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고민하고 고민하는 의사의 일러스트입니다 로열티 무료 사진, 그림, 이미지 그리고 스톡포토그래피. Image 170312999">
            <a:extLst>
              <a:ext uri="{FF2B5EF4-FFF2-40B4-BE49-F238E27FC236}">
                <a16:creationId xmlns:a16="http://schemas.microsoft.com/office/drawing/2014/main" id="{1F388F37-EAF5-4D99-AEBC-0F5BC6B59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79" y="2368330"/>
            <a:ext cx="2974831" cy="1854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120505-25AF-46F4-B9ED-59B6441F62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102" y="0"/>
            <a:ext cx="3504543" cy="56318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52D7DF-8AE0-4772-9FEC-84389FADAA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65497" y="2111245"/>
            <a:ext cx="2926477" cy="56318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4ED12C-221E-4B34-A3B4-5E2EED1D4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317" y="1640470"/>
            <a:ext cx="2449080" cy="4927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13B087-FBFD-4AAC-A029-2573272AB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828" y="2712217"/>
            <a:ext cx="2628552" cy="54622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E3E564-F46D-4347-A079-819984129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1660" y="75426"/>
            <a:ext cx="3151049" cy="2077614"/>
          </a:xfrm>
          <a:prstGeom prst="rect">
            <a:avLst/>
          </a:prstGeom>
        </p:spPr>
      </p:pic>
      <p:pic>
        <p:nvPicPr>
          <p:cNvPr id="1026" name="Picture 2" descr="스마트한 소비자가 차를 고르는 법">
            <a:extLst>
              <a:ext uri="{FF2B5EF4-FFF2-40B4-BE49-F238E27FC236}">
                <a16:creationId xmlns:a16="http://schemas.microsoft.com/office/drawing/2014/main" id="{C0C3F18E-DDC8-4A7B-9FA0-C5CBEF62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65" y="33631"/>
            <a:ext cx="3710025" cy="20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대 '생애 첫차'로 SUV보다 승용차 선호…친환경차도 관심 | 연합뉴스">
            <a:extLst>
              <a:ext uri="{FF2B5EF4-FFF2-40B4-BE49-F238E27FC236}">
                <a16:creationId xmlns:a16="http://schemas.microsoft.com/office/drawing/2014/main" id="{B633EB41-462D-4B6E-B223-4A103D7C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4" y="324647"/>
            <a:ext cx="2530661" cy="32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0대 '생애 첫차'로 SUV보다 승용차 선호…친환경차도 관심 | 연합뉴스">
            <a:extLst>
              <a:ext uri="{FF2B5EF4-FFF2-40B4-BE49-F238E27FC236}">
                <a16:creationId xmlns:a16="http://schemas.microsoft.com/office/drawing/2014/main" id="{966FFAC0-64AF-484B-BD15-65523056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48" y="2899631"/>
            <a:ext cx="3038809" cy="395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자막뉴스] 컨테이너 가득...美서 '대박' 터뜨린 한국차 / YTN - YouTube">
            <a:extLst>
              <a:ext uri="{FF2B5EF4-FFF2-40B4-BE49-F238E27FC236}">
                <a16:creationId xmlns:a16="http://schemas.microsoft.com/office/drawing/2014/main" id="{5DB77828-6E5F-42F6-9D5C-C0A22515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12" y="1690672"/>
            <a:ext cx="3128189" cy="234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자막뉴스] '5,490만 원' 전기차 돌풍...자동차 시장에 무슨 일? / YTN - YouTube">
            <a:extLst>
              <a:ext uri="{FF2B5EF4-FFF2-40B4-BE49-F238E27FC236}">
                <a16:creationId xmlns:a16="http://schemas.microsoft.com/office/drawing/2014/main" id="{3BCDD506-CB2F-4704-8DA6-215C264A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1" y="480036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C8D73-2436-4A9F-A60B-628519DF14E5}"/>
              </a:ext>
            </a:extLst>
          </p:cNvPr>
          <p:cNvSpPr txBox="1"/>
          <p:nvPr/>
        </p:nvSpPr>
        <p:spPr>
          <a:xfrm>
            <a:off x="2482799" y="3167390"/>
            <a:ext cx="7399283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8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카린이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자동차를 골라주는 </a:t>
            </a:r>
            <a:r>
              <a:rPr lang="ko-KR" altLang="en-US" sz="28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챗봇AI개발</a:t>
            </a:r>
            <a:endParaRPr lang="ko-KR" altLang="en-US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82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25D69-E6F9-4535-B8C7-001B9CCD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563" y="2596054"/>
            <a:ext cx="10515600" cy="12402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자동차에 대한 전문지식이 부족한 사람들이 자동차를 구매할 때 겪는 어려움을 해소함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자동차를 구매할 예정인 소비자가 자동차를 검색 및 비교하는 시간을 단축시킴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0197FBC-88F4-42D6-8C56-A12AAFD7A325}"/>
              </a:ext>
            </a:extLst>
          </p:cNvPr>
          <p:cNvSpPr txBox="1">
            <a:spLocks/>
          </p:cNvSpPr>
          <p:nvPr/>
        </p:nvSpPr>
        <p:spPr>
          <a:xfrm>
            <a:off x="617482" y="1090446"/>
            <a:ext cx="10515599" cy="2125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5D7FC58-4F5C-4CAE-BC86-B410D200FF1B}"/>
              </a:ext>
            </a:extLst>
          </p:cNvPr>
          <p:cNvSpPr txBox="1">
            <a:spLocks/>
          </p:cNvSpPr>
          <p:nvPr/>
        </p:nvSpPr>
        <p:spPr>
          <a:xfrm>
            <a:off x="1440000" y="1440000"/>
            <a:ext cx="10515600" cy="412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325123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4EB895-F1F3-4CEA-88A3-625003769815}"/>
              </a:ext>
            </a:extLst>
          </p:cNvPr>
          <p:cNvSpPr txBox="1"/>
          <p:nvPr/>
        </p:nvSpPr>
        <p:spPr>
          <a:xfrm>
            <a:off x="1800000" y="720000"/>
            <a:ext cx="353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EA5367-5A13-48A1-9C04-BD0071C6A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97296"/>
              </p:ext>
            </p:extLst>
          </p:nvPr>
        </p:nvGraphicFramePr>
        <p:xfrm>
          <a:off x="1874352" y="1784791"/>
          <a:ext cx="8707862" cy="3355340"/>
        </p:xfrm>
        <a:graphic>
          <a:graphicData uri="http://schemas.openxmlformats.org/drawingml/2006/table">
            <a:tbl>
              <a:tblPr/>
              <a:tblGrid>
                <a:gridCol w="2544030">
                  <a:extLst>
                    <a:ext uri="{9D8B030D-6E8A-4147-A177-3AD203B41FA5}">
                      <a16:colId xmlns:a16="http://schemas.microsoft.com/office/drawing/2014/main" val="99641198"/>
                    </a:ext>
                  </a:extLst>
                </a:gridCol>
                <a:gridCol w="406678">
                  <a:extLst>
                    <a:ext uri="{9D8B030D-6E8A-4147-A177-3AD203B41FA5}">
                      <a16:colId xmlns:a16="http://schemas.microsoft.com/office/drawing/2014/main" val="3029995964"/>
                    </a:ext>
                  </a:extLst>
                </a:gridCol>
                <a:gridCol w="406678">
                  <a:extLst>
                    <a:ext uri="{9D8B030D-6E8A-4147-A177-3AD203B41FA5}">
                      <a16:colId xmlns:a16="http://schemas.microsoft.com/office/drawing/2014/main" val="2164092152"/>
                    </a:ext>
                  </a:extLst>
                </a:gridCol>
                <a:gridCol w="406678">
                  <a:extLst>
                    <a:ext uri="{9D8B030D-6E8A-4147-A177-3AD203B41FA5}">
                      <a16:colId xmlns:a16="http://schemas.microsoft.com/office/drawing/2014/main" val="163045178"/>
                    </a:ext>
                  </a:extLst>
                </a:gridCol>
                <a:gridCol w="406678">
                  <a:extLst>
                    <a:ext uri="{9D8B030D-6E8A-4147-A177-3AD203B41FA5}">
                      <a16:colId xmlns:a16="http://schemas.microsoft.com/office/drawing/2014/main" val="2529279268"/>
                    </a:ext>
                  </a:extLst>
                </a:gridCol>
                <a:gridCol w="406678">
                  <a:extLst>
                    <a:ext uri="{9D8B030D-6E8A-4147-A177-3AD203B41FA5}">
                      <a16:colId xmlns:a16="http://schemas.microsoft.com/office/drawing/2014/main" val="3938596333"/>
                    </a:ext>
                  </a:extLst>
                </a:gridCol>
                <a:gridCol w="422126">
                  <a:extLst>
                    <a:ext uri="{9D8B030D-6E8A-4147-A177-3AD203B41FA5}">
                      <a16:colId xmlns:a16="http://schemas.microsoft.com/office/drawing/2014/main" val="389426628"/>
                    </a:ext>
                  </a:extLst>
                </a:gridCol>
                <a:gridCol w="422126">
                  <a:extLst>
                    <a:ext uri="{9D8B030D-6E8A-4147-A177-3AD203B41FA5}">
                      <a16:colId xmlns:a16="http://schemas.microsoft.com/office/drawing/2014/main" val="1687577571"/>
                    </a:ext>
                  </a:extLst>
                </a:gridCol>
                <a:gridCol w="422126">
                  <a:extLst>
                    <a:ext uri="{9D8B030D-6E8A-4147-A177-3AD203B41FA5}">
                      <a16:colId xmlns:a16="http://schemas.microsoft.com/office/drawing/2014/main" val="1660593993"/>
                    </a:ext>
                  </a:extLst>
                </a:gridCol>
                <a:gridCol w="422126">
                  <a:extLst>
                    <a:ext uri="{9D8B030D-6E8A-4147-A177-3AD203B41FA5}">
                      <a16:colId xmlns:a16="http://schemas.microsoft.com/office/drawing/2014/main" val="1529045564"/>
                    </a:ext>
                  </a:extLst>
                </a:gridCol>
                <a:gridCol w="422126">
                  <a:extLst>
                    <a:ext uri="{9D8B030D-6E8A-4147-A177-3AD203B41FA5}">
                      <a16:colId xmlns:a16="http://schemas.microsoft.com/office/drawing/2014/main" val="2102180875"/>
                    </a:ext>
                  </a:extLst>
                </a:gridCol>
                <a:gridCol w="414402">
                  <a:extLst>
                    <a:ext uri="{9D8B030D-6E8A-4147-A177-3AD203B41FA5}">
                      <a16:colId xmlns:a16="http://schemas.microsoft.com/office/drawing/2014/main" val="962747065"/>
                    </a:ext>
                  </a:extLst>
                </a:gridCol>
                <a:gridCol w="414402">
                  <a:extLst>
                    <a:ext uri="{9D8B030D-6E8A-4147-A177-3AD203B41FA5}">
                      <a16:colId xmlns:a16="http://schemas.microsoft.com/office/drawing/2014/main" val="472963747"/>
                    </a:ext>
                  </a:extLst>
                </a:gridCol>
                <a:gridCol w="414402">
                  <a:extLst>
                    <a:ext uri="{9D8B030D-6E8A-4147-A177-3AD203B41FA5}">
                      <a16:colId xmlns:a16="http://schemas.microsoft.com/office/drawing/2014/main" val="4221285668"/>
                    </a:ext>
                  </a:extLst>
                </a:gridCol>
                <a:gridCol w="414402">
                  <a:extLst>
                    <a:ext uri="{9D8B030D-6E8A-4147-A177-3AD203B41FA5}">
                      <a16:colId xmlns:a16="http://schemas.microsoft.com/office/drawing/2014/main" val="3934016087"/>
                    </a:ext>
                  </a:extLst>
                </a:gridCol>
                <a:gridCol w="362204">
                  <a:extLst>
                    <a:ext uri="{9D8B030D-6E8A-4147-A177-3AD203B41FA5}">
                      <a16:colId xmlns:a16="http://schemas.microsoft.com/office/drawing/2014/main" val="2737541556"/>
                    </a:ext>
                  </a:extLst>
                </a:gridCol>
              </a:tblGrid>
              <a:tr h="535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400" b="1" kern="0" spc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36738"/>
                  </a:ext>
                </a:extLst>
              </a:tr>
              <a:tr h="7048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요구 사항 정의 및 설계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35260"/>
                  </a:ext>
                </a:extLst>
              </a:tr>
              <a:tr h="7048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</a:t>
                      </a:r>
                      <a:endParaRPr lang="ko-KR" altLang="en-US" sz="16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658351"/>
                  </a:ext>
                </a:extLst>
              </a:tr>
              <a:tr h="7048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</a:t>
                      </a:r>
                      <a:endParaRPr lang="ko-KR" altLang="en-US" sz="16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075236"/>
                  </a:ext>
                </a:extLst>
              </a:tr>
              <a:tr h="7048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 및 유지 보수</a:t>
                      </a:r>
                      <a:endParaRPr lang="ko-KR" altLang="en-US" sz="16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092024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33F0324-D992-4C4F-9D80-B24D012B5C4F}"/>
              </a:ext>
            </a:extLst>
          </p:cNvPr>
          <p:cNvSpPr/>
          <p:nvPr/>
        </p:nvSpPr>
        <p:spPr>
          <a:xfrm>
            <a:off x="4406900" y="2565400"/>
            <a:ext cx="2032000" cy="3175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12150D8-090D-4B10-A799-53F7E65191DF}"/>
              </a:ext>
            </a:extLst>
          </p:cNvPr>
          <p:cNvSpPr/>
          <p:nvPr/>
        </p:nvSpPr>
        <p:spPr>
          <a:xfrm>
            <a:off x="5224982" y="3236815"/>
            <a:ext cx="3753917" cy="3175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EC9C955-98E6-4EE2-ABFF-F051EB0868E6}"/>
              </a:ext>
            </a:extLst>
          </p:cNvPr>
          <p:cNvSpPr/>
          <p:nvPr/>
        </p:nvSpPr>
        <p:spPr>
          <a:xfrm>
            <a:off x="9398000" y="4686300"/>
            <a:ext cx="1184214" cy="3175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6449513-BC4E-4926-863A-E7478D68DA5E}"/>
              </a:ext>
            </a:extLst>
          </p:cNvPr>
          <p:cNvSpPr/>
          <p:nvPr/>
        </p:nvSpPr>
        <p:spPr>
          <a:xfrm>
            <a:off x="7734300" y="3949700"/>
            <a:ext cx="2070100" cy="3175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5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C8D73-2436-4A9F-A60B-628519DF14E5}"/>
              </a:ext>
            </a:extLst>
          </p:cNvPr>
          <p:cNvSpPr txBox="1"/>
          <p:nvPr/>
        </p:nvSpPr>
        <p:spPr>
          <a:xfrm>
            <a:off x="2520899" y="3004235"/>
            <a:ext cx="7399283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CARINI</a:t>
            </a:r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_PROJECT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7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111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P P   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PPJP</dc:title>
  <dc:creator>ezen</dc:creator>
  <cp:lastModifiedBy>ezen</cp:lastModifiedBy>
  <cp:revision>7</cp:revision>
  <dcterms:created xsi:type="dcterms:W3CDTF">2024-05-13T07:43:00Z</dcterms:created>
  <dcterms:modified xsi:type="dcterms:W3CDTF">2024-05-16T04:18:01Z</dcterms:modified>
</cp:coreProperties>
</file>