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A3"/>
    <a:srgbClr val="BC8F00"/>
    <a:srgbClr val="FFC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6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3282-FE36-484B-AEED-AD21A9C7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13A94-79CD-4BCA-8096-64B9D13F8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28E2-8A20-4A70-A379-28E1098B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6A2F-72DE-4074-98BD-9E1FA600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7FA1-050D-40AB-8058-B123DE36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2D39-A407-40F3-96F2-9B02EA42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4BA2-9B1B-4A29-9164-7886C424E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DC41-3855-4EEE-B87E-A172A9A3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6ABE-E3BB-4711-9189-08825843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A57E-DCC3-4795-9782-F334C22D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7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54B61-0D97-4086-AFCC-8A3FE44D1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B1032-59ED-4047-92E0-03B0CCEFB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AB21-93D1-4C65-8EE9-BA50E75E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488A-80D6-4BF7-AEF7-2B9DDF00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262E-6D33-4AD0-B09C-4E489DE9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CF00-A6F3-4E79-B403-0A67F643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1125-3564-4410-95DB-F6780EC2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C429-4E7B-4143-B7EB-8E4F3957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FE70-70D2-4044-AB28-04194DE2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23DD-B361-41DD-AD01-8DD1A47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FB59-8B68-43F6-B193-613D7A99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EFB4B-6ECB-44F5-B855-019E8E200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625C-0073-44B5-A416-5A8D19BC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5911-E7B7-4B93-85C9-3F54AD4C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4F37-7B35-46A2-A71B-E434796B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58C1-E1A3-45F5-8008-571D1B5F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5189-CF27-479E-8648-4EE412762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901A8-0BAA-452A-BBB1-E295E476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6B81A-7EF8-4481-BDA2-07EF9CC3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5657-9DA8-4107-B5B0-34EEE252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B6C64-1828-48F8-92D4-8E4299D7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3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0F0-6B3E-4F80-A9DB-F18A5B3D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7AF6-9E03-4CF0-BE4B-CFC87B3D0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E2D4-EBA5-4BA4-830F-3F22FD8DB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6AFFA-5E83-49FC-A254-3824723C2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E214F-A2E0-4520-A7DD-C06B59EBA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BFFAD-C938-407D-8E9B-3DCE7688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D1431-1992-4F2F-A655-A5346B7E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8840E-889E-47C2-8061-6719E036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6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F9C9-6D5A-4188-B3DC-A6CA45FE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D24F7-5AF1-47F0-AAC6-6EE22DF5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45B3D-1C96-4580-954E-92D9DEE7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E30E8-789D-454E-9128-84190AA9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2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8C695-6C34-43D5-A19D-7D7F4E36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F96F4-C32A-4EBB-BD44-8BC48843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0585-BCA6-4676-A7F9-FE831946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9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F7BC-9BE3-4782-9B77-7393E55B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191D-868C-4565-BAED-B2491A2B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7444C-14F5-4F9C-B42F-A7C105CE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DCED-F80C-47A2-AC93-779590EA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E5A54-7FEA-4FA5-B87F-43BC624E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A3F-8411-4C98-A928-32D30422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6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04A6-393A-4501-B436-5A75AE5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96253-2BFE-4C3E-B99D-F7ECC2A33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3DB4B-BE24-426E-9DA8-B744CE79B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569B3-5B70-40AE-8D8D-8187707D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E6AEB-9563-4DC6-BDC6-0B0BBA6C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B4487-2667-4E5E-99A6-709F90D4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5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EE440-1278-47CB-AE5B-32D0A15E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B65E-83A3-40C8-9EC7-9B76CCBD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2368-6D2F-4788-8D68-4F3CF3790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DEF8-A843-4227-B1D0-BDE9F6CF0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6D4E-1C93-4519-AC2E-AE37FFF56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2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MansourM6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499" y="1256935"/>
            <a:ext cx="8001000" cy="1047086"/>
          </a:xfrm>
        </p:spPr>
        <p:txBody>
          <a:bodyPr>
            <a:normAutofit fontScale="90000"/>
          </a:bodyPr>
          <a:lstStyle/>
          <a:p>
            <a:r>
              <a:rPr lang="en-GB" dirty="0"/>
              <a:t>A LabVIEW 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5040" y="3841427"/>
            <a:ext cx="6821917" cy="1947333"/>
          </a:xfrm>
        </p:spPr>
        <p:txBody>
          <a:bodyPr/>
          <a:lstStyle/>
          <a:p>
            <a:r>
              <a:rPr lang="en-GB" dirty="0"/>
              <a:t>Presented by:</a:t>
            </a:r>
          </a:p>
          <a:p>
            <a:r>
              <a:rPr lang="en-GB" dirty="0"/>
              <a:t>Dr Mojtaba Mansour Abadi</a:t>
            </a:r>
          </a:p>
          <a:p>
            <a:r>
              <a:rPr lang="en-GB" dirty="0"/>
              <a:t>Dr Andrew Burton</a:t>
            </a:r>
          </a:p>
          <a:p>
            <a:r>
              <a:rPr lang="en-GB" dirty="0"/>
              <a:t>Northumbria University, Newcastle, UK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536119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Shahid Beheshti University, Tehran Iran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80599" y="6488668"/>
            <a:ext cx="231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Sunday28 April 2019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8918" y="2811114"/>
            <a:ext cx="443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2</a:t>
            </a:r>
            <a:r>
              <a:rPr lang="en-GB" sz="2800" baseline="30000" dirty="0"/>
              <a:t>nd</a:t>
            </a:r>
            <a:r>
              <a:rPr lang="en-GB" sz="2800" dirty="0"/>
              <a:t> WACOWC2019 Workshop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9717" cy="1047086"/>
          </a:xfrm>
          <a:prstGeom prst="rect">
            <a:avLst/>
          </a:prstGeom>
        </p:spPr>
      </p:pic>
      <p:pic>
        <p:nvPicPr>
          <p:cNvPr id="11" name="Picture 10" descr="ocrg.bmp">
            <a:extLst>
              <a:ext uri="{FF2B5EF4-FFF2-40B4-BE49-F238E27FC236}">
                <a16:creationId xmlns:a16="http://schemas.microsoft.com/office/drawing/2014/main" id="{DB254C71-FA86-4220-875D-04C047A703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6597" y="6267810"/>
            <a:ext cx="960120" cy="61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DD58E2-D12C-44AB-9918-B00C71944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99" y="-24476"/>
            <a:ext cx="1071562" cy="1071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C310F9-FDCC-4606-8D10-CE16CC850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246" y="1"/>
            <a:ext cx="1088753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061AD6-67ED-41CC-AE56-72CCD7E2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1348"/>
          </a:xfrm>
        </p:spPr>
        <p:txBody>
          <a:bodyPr/>
          <a:lstStyle/>
          <a:p>
            <a:r>
              <a:rPr lang="en-GB" dirty="0"/>
              <a:t>What is the plan for the demo?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E14B71-0225-4C36-AF15-5DEF9A4E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938" y="1556229"/>
            <a:ext cx="2098124" cy="142789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D87F71-0197-432C-A2D2-ED07E400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511917"/>
            <a:ext cx="2590800" cy="1771650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78CA39-C409-417D-800B-914685FF2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39" y="2866595"/>
            <a:ext cx="2114550" cy="2162175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8F9485-D032-4610-81BA-00DF962DC794}"/>
              </a:ext>
            </a:extLst>
          </p:cNvPr>
          <p:cNvSpPr txBox="1"/>
          <p:nvPr/>
        </p:nvSpPr>
        <p:spPr>
          <a:xfrm>
            <a:off x="632559" y="5213436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LabVIEW 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A4359-0CB3-4142-B7C7-68D80D561467}"/>
              </a:ext>
            </a:extLst>
          </p:cNvPr>
          <p:cNvSpPr txBox="1"/>
          <p:nvPr/>
        </p:nvSpPr>
        <p:spPr>
          <a:xfrm>
            <a:off x="3401974" y="34290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DA920-BF42-44DF-A897-370B42E6E7F1}"/>
              </a:ext>
            </a:extLst>
          </p:cNvPr>
          <p:cNvSpPr txBox="1"/>
          <p:nvPr/>
        </p:nvSpPr>
        <p:spPr>
          <a:xfrm>
            <a:off x="5197613" y="3125077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Arduino Platform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969108-F021-4A09-8B74-83A4CFC6ACE9}"/>
              </a:ext>
            </a:extLst>
          </p:cNvPr>
          <p:cNvSpPr txBox="1"/>
          <p:nvPr/>
        </p:nvSpPr>
        <p:spPr>
          <a:xfrm>
            <a:off x="5440211" y="636652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PWM Signal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93CDD-F924-4F75-8E63-18702604A127}"/>
              </a:ext>
            </a:extLst>
          </p:cNvPr>
          <p:cNvSpPr txBox="1"/>
          <p:nvPr/>
        </p:nvSpPr>
        <p:spPr>
          <a:xfrm>
            <a:off x="5793673" y="3412402"/>
            <a:ext cx="604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&amp;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A2FD2F-9728-44F8-826A-332DD4761D4B}"/>
              </a:ext>
            </a:extLst>
          </p:cNvPr>
          <p:cNvSpPr txBox="1"/>
          <p:nvPr/>
        </p:nvSpPr>
        <p:spPr>
          <a:xfrm>
            <a:off x="8458389" y="3429000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ym typeface="Wingdings" panose="05000000000000000000" pitchFamily="2" charset="2"/>
              </a:rPr>
              <a:t></a:t>
            </a:r>
            <a:endParaRPr lang="en-GB" sz="4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BB4711-0C64-4C3E-8FE8-FEB8E5634097}"/>
              </a:ext>
            </a:extLst>
          </p:cNvPr>
          <p:cNvSpPr txBox="1"/>
          <p:nvPr/>
        </p:nvSpPr>
        <p:spPr>
          <a:xfrm>
            <a:off x="9846039" y="4500483"/>
            <a:ext cx="184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Dimming LED controlled by PC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65E1322-C7F6-4FEA-BC31-9B96C0739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026" y="2664067"/>
            <a:ext cx="2466975" cy="18478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C017F7-70E7-4C54-8A16-FAAA25792A3D}"/>
              </a:ext>
            </a:extLst>
          </p:cNvPr>
          <p:cNvGrpSpPr/>
          <p:nvPr/>
        </p:nvGrpSpPr>
        <p:grpSpPr>
          <a:xfrm>
            <a:off x="9449025" y="1336431"/>
            <a:ext cx="2514150" cy="1855175"/>
            <a:chOff x="9449025" y="1336431"/>
            <a:chExt cx="2514150" cy="185517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39595B2-4888-4437-94D2-60F786309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6100" y="1336431"/>
              <a:ext cx="0" cy="1444869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789281-D264-4E26-B495-8EF2332B8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7213" y="1448972"/>
              <a:ext cx="524408" cy="139299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C79088-756A-4735-BDEB-BBB76525B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3280" y="2058865"/>
              <a:ext cx="869120" cy="925255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BA6514-F23A-4F3A-8A84-124E1BC0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3280" y="2866595"/>
              <a:ext cx="959895" cy="325011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9D264F-6C94-462F-BB62-B39D7560C2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0579" y="1430788"/>
              <a:ext cx="524408" cy="139299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440CD72-B8AA-4D47-B447-7D14FB140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39800" y="2040681"/>
              <a:ext cx="869120" cy="925255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C10A6C-A3F1-408F-A614-5ED615DF8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49025" y="2848411"/>
              <a:ext cx="959895" cy="325011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9D958C-D3A2-4E43-A39B-93CDEB6E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887497" y="1111348"/>
            <a:ext cx="5050653" cy="378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DBEF4-7E73-448C-BDA8-11721419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9" y="1111348"/>
            <a:ext cx="4906433" cy="5200962"/>
          </a:xfrm>
          <a:prstGeom prst="rect">
            <a:avLst/>
          </a:prstGeom>
        </p:spPr>
      </p:pic>
      <p:sp>
        <p:nvSpPr>
          <p:cNvPr id="24" name="Title 4">
            <a:extLst>
              <a:ext uri="{FF2B5EF4-FFF2-40B4-BE49-F238E27FC236}">
                <a16:creationId xmlns:a16="http://schemas.microsoft.com/office/drawing/2014/main" id="{4E209C2D-F95D-4D89-A842-0C26BB305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1348"/>
          </a:xfrm>
        </p:spPr>
        <p:txBody>
          <a:bodyPr/>
          <a:lstStyle/>
          <a:p>
            <a:r>
              <a:rPr lang="en-GB" dirty="0"/>
              <a:t>Arduino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≡</a:t>
            </a:r>
            <a:r>
              <a:rPr lang="en-GB" dirty="0">
                <a:sym typeface="Wingdings" panose="05000000000000000000" pitchFamily="2" charset="2"/>
              </a:rPr>
              <a:t> Server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976AF-FE17-4035-AD46-FE20255E7E5C}"/>
              </a:ext>
            </a:extLst>
          </p:cNvPr>
          <p:cNvSpPr txBox="1"/>
          <p:nvPr/>
        </p:nvSpPr>
        <p:spPr>
          <a:xfrm>
            <a:off x="5399383" y="4968378"/>
            <a:ext cx="68639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1- Establishes a serial (USB) connection</a:t>
            </a:r>
          </a:p>
          <a:p>
            <a:r>
              <a:rPr lang="en-GB" sz="2800" dirty="0"/>
              <a:t>2- Waits for message </a:t>
            </a:r>
            <a:r>
              <a:rPr lang="en-GB" sz="2800" dirty="0">
                <a:solidFill>
                  <a:srgbClr val="FF0000"/>
                </a:solidFill>
              </a:rPr>
              <a:t>L:x$\n</a:t>
            </a:r>
            <a:r>
              <a:rPr lang="en-GB" sz="2800" dirty="0"/>
              <a:t> where x = [0-100]</a:t>
            </a:r>
          </a:p>
          <a:p>
            <a:r>
              <a:rPr lang="en-GB" sz="2800" dirty="0"/>
              <a:t>3- Maps x to PWM range [0-255]</a:t>
            </a:r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/>
              <a:t>4- Adjusts the PWM output</a:t>
            </a:r>
          </a:p>
        </p:txBody>
      </p:sp>
    </p:spTree>
    <p:extLst>
      <p:ext uri="{BB962C8B-B14F-4D97-AF65-F5344CB8AC3E}">
        <p14:creationId xmlns:p14="http://schemas.microsoft.com/office/powerpoint/2010/main" val="69347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">
            <a:extLst>
              <a:ext uri="{FF2B5EF4-FFF2-40B4-BE49-F238E27FC236}">
                <a16:creationId xmlns:a16="http://schemas.microsoft.com/office/drawing/2014/main" id="{4E209C2D-F95D-4D89-A842-0C26BB305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1348"/>
          </a:xfrm>
        </p:spPr>
        <p:txBody>
          <a:bodyPr/>
          <a:lstStyle/>
          <a:p>
            <a:r>
              <a:rPr lang="en-GB" dirty="0"/>
              <a:t>LabVIEW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≡</a:t>
            </a:r>
            <a:r>
              <a:rPr lang="en-GB" dirty="0">
                <a:sym typeface="Wingdings" panose="05000000000000000000" pitchFamily="2" charset="2"/>
              </a:rPr>
              <a:t> Client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976AF-FE17-4035-AD46-FE20255E7E5C}"/>
              </a:ext>
            </a:extLst>
          </p:cNvPr>
          <p:cNvSpPr txBox="1"/>
          <p:nvPr/>
        </p:nvSpPr>
        <p:spPr>
          <a:xfrm>
            <a:off x="326986" y="4956695"/>
            <a:ext cx="61909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1- Establishes the serial (USB) connection</a:t>
            </a:r>
          </a:p>
          <a:p>
            <a:r>
              <a:rPr lang="en-GB" sz="2800" dirty="0"/>
              <a:t>2- Monitors the front panel GUIs</a:t>
            </a:r>
          </a:p>
          <a:p>
            <a:r>
              <a:rPr lang="en-GB" sz="2800" dirty="0"/>
              <a:t>3- Generate the message</a:t>
            </a:r>
          </a:p>
          <a:p>
            <a:r>
              <a:rPr lang="en-GB" sz="2800" dirty="0"/>
              <a:t>4- Sends the message to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938A9-A7DC-49AC-A0C6-54D6023D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85" y="1111347"/>
            <a:ext cx="7215307" cy="3845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09610-222B-4F7B-8FD0-8C2362F7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69" y="1111347"/>
            <a:ext cx="4070045" cy="558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">
            <a:extLst>
              <a:ext uri="{FF2B5EF4-FFF2-40B4-BE49-F238E27FC236}">
                <a16:creationId xmlns:a16="http://schemas.microsoft.com/office/drawing/2014/main" id="{4E209C2D-F95D-4D89-A842-0C26BB305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1348"/>
          </a:xfrm>
        </p:spPr>
        <p:txBody>
          <a:bodyPr/>
          <a:lstStyle/>
          <a:p>
            <a:r>
              <a:rPr lang="en-GB" dirty="0"/>
              <a:t>Arduino FSM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A6965E-6B33-43A6-A6F8-95C23ACFAA5B}"/>
              </a:ext>
            </a:extLst>
          </p:cNvPr>
          <p:cNvSpPr/>
          <p:nvPr/>
        </p:nvSpPr>
        <p:spPr>
          <a:xfrm>
            <a:off x="1868130" y="3853335"/>
            <a:ext cx="2160000" cy="21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Setup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8755BE-667C-4742-A650-A7738FA3398D}"/>
              </a:ext>
            </a:extLst>
          </p:cNvPr>
          <p:cNvSpPr/>
          <p:nvPr/>
        </p:nvSpPr>
        <p:spPr>
          <a:xfrm>
            <a:off x="4322825" y="1244116"/>
            <a:ext cx="2160000" cy="21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Wait for the message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FD3131-BFB5-4AE8-831C-3C90865A6261}"/>
              </a:ext>
            </a:extLst>
          </p:cNvPr>
          <p:cNvSpPr/>
          <p:nvPr/>
        </p:nvSpPr>
        <p:spPr>
          <a:xfrm>
            <a:off x="7536425" y="3429000"/>
            <a:ext cx="2160000" cy="21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Set the PWM signal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25319573-9D74-42FD-B715-81D81023185A}"/>
              </a:ext>
            </a:extLst>
          </p:cNvPr>
          <p:cNvSpPr/>
          <p:nvPr/>
        </p:nvSpPr>
        <p:spPr>
          <a:xfrm rot="18958224">
            <a:off x="1741312" y="2034247"/>
            <a:ext cx="2739935" cy="100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8AB1030-55B9-4C14-A73D-3858710AB3A9}"/>
              </a:ext>
            </a:extLst>
          </p:cNvPr>
          <p:cNvSpPr/>
          <p:nvPr/>
        </p:nvSpPr>
        <p:spPr>
          <a:xfrm rot="12929919">
            <a:off x="4726032" y="4105895"/>
            <a:ext cx="2739935" cy="100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60530782-1E5D-487E-99DF-5D4898800B1A}"/>
              </a:ext>
            </a:extLst>
          </p:cNvPr>
          <p:cNvSpPr/>
          <p:nvPr/>
        </p:nvSpPr>
        <p:spPr>
          <a:xfrm rot="1894921">
            <a:off x="6576286" y="1886899"/>
            <a:ext cx="2739935" cy="100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697D3-01BF-4381-8FC2-7A6A727E068D}"/>
              </a:ext>
            </a:extLst>
          </p:cNvPr>
          <p:cNvSpPr txBox="1"/>
          <p:nvPr/>
        </p:nvSpPr>
        <p:spPr>
          <a:xfrm>
            <a:off x="2286779" y="2006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A7E2C-C31D-43F4-B2CB-718BB656AF4B}"/>
              </a:ext>
            </a:extLst>
          </p:cNvPr>
          <p:cNvSpPr txBox="1"/>
          <p:nvPr/>
        </p:nvSpPr>
        <p:spPr>
          <a:xfrm>
            <a:off x="8159232" y="1582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EDB92-C1CE-4B86-B64D-FBEF004F09E0}"/>
              </a:ext>
            </a:extLst>
          </p:cNvPr>
          <p:cNvSpPr txBox="1"/>
          <p:nvPr/>
        </p:nvSpPr>
        <p:spPr>
          <a:xfrm>
            <a:off x="5565837" y="4965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04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">
            <a:extLst>
              <a:ext uri="{FF2B5EF4-FFF2-40B4-BE49-F238E27FC236}">
                <a16:creationId xmlns:a16="http://schemas.microsoft.com/office/drawing/2014/main" id="{4E209C2D-F95D-4D89-A842-0C26BB305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1348"/>
          </a:xfrm>
        </p:spPr>
        <p:txBody>
          <a:bodyPr/>
          <a:lstStyle/>
          <a:p>
            <a:r>
              <a:rPr lang="en-GB" dirty="0"/>
              <a:t>LabVIEW FSM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A6965E-6B33-43A6-A6F8-95C23ACFAA5B}"/>
              </a:ext>
            </a:extLst>
          </p:cNvPr>
          <p:cNvSpPr/>
          <p:nvPr/>
        </p:nvSpPr>
        <p:spPr>
          <a:xfrm>
            <a:off x="5005989" y="4513424"/>
            <a:ext cx="2160000" cy="21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Initialise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8755BE-667C-4742-A650-A7738FA3398D}"/>
              </a:ext>
            </a:extLst>
          </p:cNvPr>
          <p:cNvSpPr/>
          <p:nvPr/>
        </p:nvSpPr>
        <p:spPr>
          <a:xfrm>
            <a:off x="5016000" y="1434076"/>
            <a:ext cx="2160000" cy="21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Waits for the Event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FD3131-BFB5-4AE8-831C-3C90865A6261}"/>
              </a:ext>
            </a:extLst>
          </p:cNvPr>
          <p:cNvSpPr/>
          <p:nvPr/>
        </p:nvSpPr>
        <p:spPr>
          <a:xfrm>
            <a:off x="9679799" y="3007290"/>
            <a:ext cx="2160000" cy="21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Toggle LED State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8AB1030-55B9-4C14-A73D-3858710AB3A9}"/>
              </a:ext>
            </a:extLst>
          </p:cNvPr>
          <p:cNvSpPr/>
          <p:nvPr/>
        </p:nvSpPr>
        <p:spPr>
          <a:xfrm rot="12238144">
            <a:off x="6347433" y="4037011"/>
            <a:ext cx="3588333" cy="100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F2035158-4B20-474F-993A-647DBB76ECB5}"/>
              </a:ext>
            </a:extLst>
          </p:cNvPr>
          <p:cNvSpPr/>
          <p:nvPr/>
        </p:nvSpPr>
        <p:spPr>
          <a:xfrm rot="1293255">
            <a:off x="7172515" y="1623229"/>
            <a:ext cx="3350960" cy="100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8E293A-A4A6-47A0-81B6-033AE3124CD5}"/>
              </a:ext>
            </a:extLst>
          </p:cNvPr>
          <p:cNvSpPr/>
          <p:nvPr/>
        </p:nvSpPr>
        <p:spPr>
          <a:xfrm>
            <a:off x="346107" y="3109484"/>
            <a:ext cx="2160000" cy="21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Change LED Brightness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D2F46FF1-54F1-4EB8-938F-EA1E15F07F75}"/>
              </a:ext>
            </a:extLst>
          </p:cNvPr>
          <p:cNvSpPr/>
          <p:nvPr/>
        </p:nvSpPr>
        <p:spPr>
          <a:xfrm rot="19974043" flipH="1">
            <a:off x="1646211" y="1780703"/>
            <a:ext cx="3350960" cy="100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0790A84-4A75-43D9-AE27-8D2BCB845846}"/>
              </a:ext>
            </a:extLst>
          </p:cNvPr>
          <p:cNvSpPr/>
          <p:nvPr/>
        </p:nvSpPr>
        <p:spPr>
          <a:xfrm rot="8905537" flipH="1">
            <a:off x="2445079" y="3944945"/>
            <a:ext cx="3350960" cy="100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CD26AF8-EA64-49BC-9568-E8D886AF8CAB}"/>
              </a:ext>
            </a:extLst>
          </p:cNvPr>
          <p:cNvSpPr/>
          <p:nvPr/>
        </p:nvSpPr>
        <p:spPr>
          <a:xfrm>
            <a:off x="5944023" y="3616936"/>
            <a:ext cx="353252" cy="864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478DA-843B-4A36-840E-D28551BFC5E3}"/>
              </a:ext>
            </a:extLst>
          </p:cNvPr>
          <p:cNvSpPr txBox="1"/>
          <p:nvPr/>
        </p:nvSpPr>
        <p:spPr>
          <a:xfrm>
            <a:off x="6187343" y="3916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80943-33BF-4B0D-8B08-030FEFCA4B64}"/>
              </a:ext>
            </a:extLst>
          </p:cNvPr>
          <p:cNvSpPr txBox="1"/>
          <p:nvPr/>
        </p:nvSpPr>
        <p:spPr>
          <a:xfrm>
            <a:off x="8883813" y="1305815"/>
            <a:ext cx="17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 is changed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04486-F5A8-4435-9A00-05FF143D5CB9}"/>
              </a:ext>
            </a:extLst>
          </p:cNvPr>
          <p:cNvSpPr txBox="1"/>
          <p:nvPr/>
        </p:nvSpPr>
        <p:spPr>
          <a:xfrm>
            <a:off x="900751" y="1530416"/>
            <a:ext cx="22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Brightness is changed</a:t>
            </a:r>
          </a:p>
        </p:txBody>
      </p:sp>
    </p:spTree>
    <p:extLst>
      <p:ext uri="{BB962C8B-B14F-4D97-AF65-F5344CB8AC3E}">
        <p14:creationId xmlns:p14="http://schemas.microsoft.com/office/powerpoint/2010/main" val="186431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E76E3-10FB-4F97-8115-4DCE2D42A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253"/>
            <a:ext cx="9144000" cy="1791493"/>
          </a:xfrm>
        </p:spPr>
        <p:txBody>
          <a:bodyPr/>
          <a:lstStyle/>
          <a:p>
            <a:r>
              <a:rPr lang="en-GB" dirty="0"/>
              <a:t>Let’s have a look at Arduino and LabVIEW codes!</a:t>
            </a:r>
          </a:p>
        </p:txBody>
      </p:sp>
    </p:spTree>
    <p:extLst>
      <p:ext uri="{BB962C8B-B14F-4D97-AF65-F5344CB8AC3E}">
        <p14:creationId xmlns:p14="http://schemas.microsoft.com/office/powerpoint/2010/main" val="367517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">
            <a:extLst>
              <a:ext uri="{FF2B5EF4-FFF2-40B4-BE49-F238E27FC236}">
                <a16:creationId xmlns:a16="http://schemas.microsoft.com/office/drawing/2014/main" id="{4E209C2D-F95D-4D89-A842-0C26BB305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1348"/>
          </a:xfrm>
        </p:spPr>
        <p:txBody>
          <a:bodyPr/>
          <a:lstStyle/>
          <a:p>
            <a:r>
              <a:rPr lang="en-GB" dirty="0"/>
              <a:t>Alternatives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92EBBB-62CA-4B1F-8AD4-E2D39E67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236"/>
            <a:ext cx="5653548" cy="19090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BC611E-5BC6-4BD4-8608-C3E03B35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78" y="1652116"/>
            <a:ext cx="6497422" cy="2457288"/>
          </a:xfrm>
          <a:prstGeom prst="rect">
            <a:avLst/>
          </a:prstGeom>
        </p:spPr>
      </p:pic>
      <p:pic>
        <p:nvPicPr>
          <p:cNvPr id="1026" name="Picture 2" descr="Image result for c/c++">
            <a:extLst>
              <a:ext uri="{FF2B5EF4-FFF2-40B4-BE49-F238E27FC236}">
                <a16:creationId xmlns:a16="http://schemas.microsoft.com/office/drawing/2014/main" id="{E369B39C-B6BB-4CB0-A5B4-3A063200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445346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#">
            <a:extLst>
              <a:ext uri="{FF2B5EF4-FFF2-40B4-BE49-F238E27FC236}">
                <a16:creationId xmlns:a16="http://schemas.microsoft.com/office/drawing/2014/main" id="{54749FCD-3693-4F04-9FBA-67060AF84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289" y="43058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va">
            <a:extLst>
              <a:ext uri="{FF2B5EF4-FFF2-40B4-BE49-F238E27FC236}">
                <a16:creationId xmlns:a16="http://schemas.microsoft.com/office/drawing/2014/main" id="{9099EDE7-E8FE-40D1-8533-905EFFD1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86" y="457728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83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">
            <a:extLst>
              <a:ext uri="{FF2B5EF4-FFF2-40B4-BE49-F238E27FC236}">
                <a16:creationId xmlns:a16="http://schemas.microsoft.com/office/drawing/2014/main" id="{4E209C2D-F95D-4D89-A842-0C26BB305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0800"/>
            <a:ext cx="12192000" cy="1111348"/>
          </a:xfrm>
        </p:spPr>
        <p:txBody>
          <a:bodyPr>
            <a:normAutofit fontScale="90000"/>
          </a:bodyPr>
          <a:lstStyle/>
          <a:p>
            <a:r>
              <a:rPr lang="en-GB" dirty="0"/>
              <a:t>Codes are available through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2"/>
              </a:rPr>
              <a:t>https://github.com/MansourM61</a:t>
            </a:r>
            <a:endParaRPr lang="en-GB" dirty="0"/>
          </a:p>
        </p:txBody>
      </p:sp>
      <p:pic>
        <p:nvPicPr>
          <p:cNvPr id="2" name="Picture 2" descr="Image result for github logo">
            <a:extLst>
              <a:ext uri="{FF2B5EF4-FFF2-40B4-BE49-F238E27FC236}">
                <a16:creationId xmlns:a16="http://schemas.microsoft.com/office/drawing/2014/main" id="{C4CF4ACB-7828-49D3-898A-AA3497F2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4205288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35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</TotalTime>
  <Words>169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LabVIEW Demonstration</vt:lpstr>
      <vt:lpstr>What is the plan for the demo?</vt:lpstr>
      <vt:lpstr>Arduino ≡ Server</vt:lpstr>
      <vt:lpstr>LabVIEW ≡ Client</vt:lpstr>
      <vt:lpstr>Arduino FSM</vt:lpstr>
      <vt:lpstr>LabVIEW FSM</vt:lpstr>
      <vt:lpstr>Let’s have a look at Arduino and LabVIEW codes!</vt:lpstr>
      <vt:lpstr>Alternatives</vt:lpstr>
      <vt:lpstr>Codes are available through  https://github.com/MansourM61</vt:lpstr>
    </vt:vector>
  </TitlesOfParts>
  <Company>Northumbria University at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labview</dc:title>
  <dc:creator>Andrew Burton-1</dc:creator>
  <cp:lastModifiedBy>Mojtaba Mansour Abadi</cp:lastModifiedBy>
  <cp:revision>78</cp:revision>
  <dcterms:created xsi:type="dcterms:W3CDTF">2018-07-11T09:09:14Z</dcterms:created>
  <dcterms:modified xsi:type="dcterms:W3CDTF">2019-04-28T06:45:32Z</dcterms:modified>
</cp:coreProperties>
</file>