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217.xml.rels" ContentType="application/vnd.openxmlformats-package.relationships+xml"/>
  <Override PartName="/ppt/slideLayouts/_rels/slideLayout79.xml.rels" ContentType="application/vnd.openxmlformats-package.relationships+xml"/>
  <Override PartName="/ppt/slideLayouts/_rels/slideLayout218.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220.xml.rels" ContentType="application/vnd.openxmlformats-package.relationships+xml"/>
  <Override PartName="/ppt/slideLayouts/_rels/slideLayout82.xml.rels" ContentType="application/vnd.openxmlformats-package.relationships+xml"/>
  <Override PartName="/ppt/slideLayouts/_rels/slideLayout221.xml.rels" ContentType="application/vnd.openxmlformats-package.relationships+xml"/>
  <Override PartName="/ppt/slideLayouts/_rels/slideLayout83.xml.rels" ContentType="application/vnd.openxmlformats-package.relationships+xml"/>
  <Override PartName="/ppt/slideLayouts/_rels/slideLayout222.xml.rels" ContentType="application/vnd.openxmlformats-package.relationships+xml"/>
  <Override PartName="/ppt/slideLayouts/_rels/slideLayout84.xml.rels" ContentType="application/vnd.openxmlformats-package.relationships+xml"/>
  <Override PartName="/ppt/slideLayouts/_rels/slideLayout223.xml.rels" ContentType="application/vnd.openxmlformats-package.relationships+xml"/>
  <Override PartName="/ppt/slideLayouts/_rels/slideLayout85.xml.rels" ContentType="application/vnd.openxmlformats-package.relationships+xml"/>
  <Override PartName="/ppt/slideLayouts/_rels/slideLayout224.xml.rels" ContentType="application/vnd.openxmlformats-package.relationships+xml"/>
  <Override PartName="/ppt/slideLayouts/_rels/slideLayout86.xml.rels" ContentType="application/vnd.openxmlformats-package.relationships+xml"/>
  <Override PartName="/ppt/slideLayouts/_rels/slideLayout225.xml.rels" ContentType="application/vnd.openxmlformats-package.relationships+xml"/>
  <Override PartName="/ppt/slideLayouts/_rels/slideLayout87.xml.rels" ContentType="application/vnd.openxmlformats-package.relationships+xml"/>
  <Override PartName="/ppt/slideLayouts/_rels/slideLayout226.xml.rels" ContentType="application/vnd.openxmlformats-package.relationships+xml"/>
  <Override PartName="/ppt/slideLayouts/_rels/slideLayout88.xml.rels" ContentType="application/vnd.openxmlformats-package.relationships+xml"/>
  <Override PartName="/ppt/slideLayouts/_rels/slideLayout227.xml.rels" ContentType="application/vnd.openxmlformats-package.relationships+xml"/>
  <Override PartName="/ppt/slideLayouts/_rels/slideLayout89.xml.rels" ContentType="application/vnd.openxmlformats-package.relationships+xml"/>
  <Override PartName="/ppt/slideLayouts/_rels/slideLayout228.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Lst>
  <p:sldIdLst>
    <p:sldId id="256" r:id="rId21"/>
    <p:sldId id="257" r:id="rId22"/>
    <p:sldId id="258" r:id="rId23"/>
    <p:sldId id="259" r:id="rId24"/>
    <p:sldId id="260" r:id="rId25"/>
    <p:sldId id="261" r:id="rId26"/>
    <p:sldId id="262" r:id="rId27"/>
    <p:sldId id="263" r:id="rId28"/>
    <p:sldId id="264" r:id="rId29"/>
    <p:sldId id="265" r:id="rId3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9"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0"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5"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366"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8"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70"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71"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372"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74"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37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76"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78"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79"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80"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82"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83"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85"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86"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87"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88"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90"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91"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92"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93"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94"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95"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2"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4"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5"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05"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07"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09"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410"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2"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1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15"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416"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18"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419"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20"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22"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23"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24"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26"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27"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29"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0"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1"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2"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7"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1"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2"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34"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5"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6"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7"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8"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39"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48"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50"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52"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453"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5"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57"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58"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459"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61"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46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63"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65"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66"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67"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69"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70"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72"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73"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74"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75"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77"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78"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79"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80"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81"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482"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94"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96"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98"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499"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1"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03"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04"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05"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3"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07"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08"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09"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1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1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13"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15"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16"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18"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19"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20"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21"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23"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24"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25"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26"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27"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28"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40"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42"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44"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45"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5"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7"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49"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50"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51"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53"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54"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55"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57"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58"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59"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61"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62"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6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6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66"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67"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69"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70"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71"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72"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73"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74"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86"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88"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7"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8"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90"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91"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3"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95"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596"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597"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99"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00"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01"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03"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04"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05"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07"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08"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10"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1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12"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13"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15"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16"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17"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18"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19"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20"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32"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34"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36"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3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9"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4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4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4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45"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46"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47"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49"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50"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51"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53"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54"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5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57"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5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59"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61"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62"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63"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64"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65"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66"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77"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79"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81"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8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4"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8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8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8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0"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9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92"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9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96"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2"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3"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4"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8"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99"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0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0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0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04"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06"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07"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08"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09"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10"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11"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2"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4"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6"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72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9"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3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3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73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6"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67"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68"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35"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736"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37"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39"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40"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41"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43"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44"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4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47"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4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49"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51"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52"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53"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54"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55"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56"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67"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69"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1"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77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0"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2"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4"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7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77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80"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78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82"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8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8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86"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88"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89"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9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9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9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94"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96"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97"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98"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99"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00"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01"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12"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14"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4"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5"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16"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81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9"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2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2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82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25"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826"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27"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29"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30"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31"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33"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34"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3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37"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3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39"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41"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42"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43"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44"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45"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46"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8"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79"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0"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2"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3"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4"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5"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6"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87"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7"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9"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1"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0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0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0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0"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1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12"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1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16"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8"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19"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2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2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24"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6"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27"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28"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29"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30"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31"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0"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2"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3"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4"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45"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9"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50"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51"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3"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54"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55"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7"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58"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59"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1"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62"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6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66"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67"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9"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70"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71"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72"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73"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74"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83"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85"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87"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88"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92"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93"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94"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96"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97"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98"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0"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0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02"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4"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05"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7"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08"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09"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10"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12"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13"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14"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15"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16"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17"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27"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29"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31"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23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3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3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23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0"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24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42"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4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46"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7"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18"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19"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8"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49"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5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5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5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54"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56"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57"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58"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59"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60"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61"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73"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75"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77"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278"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0"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82"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83"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284"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1"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2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3"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86"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287"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88"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90"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9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92"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94"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95"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97"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98"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99"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00"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02"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03"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04"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05"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06"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07"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17"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19"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21"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322"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5"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6"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27"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855360" y="835920"/>
            <a:ext cx="5306760" cy="18370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26"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27" name="PlaceHolder 3"/>
          <p:cNvSpPr>
            <a:spLocks noGrp="1"/>
          </p:cNvSpPr>
          <p:nvPr>
            <p:ph type="body"/>
          </p:nvPr>
        </p:nvSpPr>
        <p:spPr>
          <a:xfrm>
            <a:off x="212580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328"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30" name="PlaceHolder 2"/>
          <p:cNvSpPr>
            <a:spLocks noGrp="1"/>
          </p:cNvSpPr>
          <p:nvPr>
            <p:ph type="body"/>
          </p:nvPr>
        </p:nvSpPr>
        <p:spPr>
          <a:xfrm>
            <a:off x="855360" y="1353960"/>
            <a:ext cx="1209600" cy="3417840"/>
          </a:xfrm>
          <a:prstGeom prst="rect">
            <a:avLst/>
          </a:prstGeom>
        </p:spPr>
        <p:txBody>
          <a:bodyPr lIns="0" rIns="0" tIns="0" bIns="0">
            <a:normAutofit/>
          </a:bodyPr>
          <a:p>
            <a:endParaRPr b="0" lang="es-ES" sz="1400" spc="-1" strike="noStrike">
              <a:solidFill>
                <a:srgbClr val="000000"/>
              </a:solidFill>
              <a:latin typeface="Arial"/>
            </a:endParaRPr>
          </a:p>
        </p:txBody>
      </p:sp>
      <p:sp>
        <p:nvSpPr>
          <p:cNvPr id="331"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32" name="PlaceHolder 4"/>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34"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35"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36" name="PlaceHolder 4"/>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38" name="PlaceHolder 2"/>
          <p:cNvSpPr>
            <a:spLocks noGrp="1"/>
          </p:cNvSpPr>
          <p:nvPr>
            <p:ph type="body"/>
          </p:nvPr>
        </p:nvSpPr>
        <p:spPr>
          <a:xfrm>
            <a:off x="855360" y="135396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39" name="PlaceHolder 3"/>
          <p:cNvSpPr>
            <a:spLocks noGrp="1"/>
          </p:cNvSpPr>
          <p:nvPr>
            <p:ph type="body"/>
          </p:nvPr>
        </p:nvSpPr>
        <p:spPr>
          <a:xfrm>
            <a:off x="855360" y="3139200"/>
            <a:ext cx="24793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41" name="PlaceHolder 2"/>
          <p:cNvSpPr>
            <a:spLocks noGrp="1"/>
          </p:cNvSpPr>
          <p:nvPr>
            <p:ph type="body"/>
          </p:nvPr>
        </p:nvSpPr>
        <p:spPr>
          <a:xfrm>
            <a:off x="85536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42" name="PlaceHolder 3"/>
          <p:cNvSpPr>
            <a:spLocks noGrp="1"/>
          </p:cNvSpPr>
          <p:nvPr>
            <p:ph type="body"/>
          </p:nvPr>
        </p:nvSpPr>
        <p:spPr>
          <a:xfrm>
            <a:off x="2125800" y="135396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43" name="PlaceHolder 4"/>
          <p:cNvSpPr>
            <a:spLocks noGrp="1"/>
          </p:cNvSpPr>
          <p:nvPr>
            <p:ph type="body"/>
          </p:nvPr>
        </p:nvSpPr>
        <p:spPr>
          <a:xfrm>
            <a:off x="85536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44" name="PlaceHolder 5"/>
          <p:cNvSpPr>
            <a:spLocks noGrp="1"/>
          </p:cNvSpPr>
          <p:nvPr>
            <p:ph type="body"/>
          </p:nvPr>
        </p:nvSpPr>
        <p:spPr>
          <a:xfrm>
            <a:off x="2125800" y="3139200"/>
            <a:ext cx="120960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46" name="PlaceHolder 2"/>
          <p:cNvSpPr>
            <a:spLocks noGrp="1"/>
          </p:cNvSpPr>
          <p:nvPr>
            <p:ph type="body"/>
          </p:nvPr>
        </p:nvSpPr>
        <p:spPr>
          <a:xfrm>
            <a:off x="85536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47" name="PlaceHolder 3"/>
          <p:cNvSpPr>
            <a:spLocks noGrp="1"/>
          </p:cNvSpPr>
          <p:nvPr>
            <p:ph type="body"/>
          </p:nvPr>
        </p:nvSpPr>
        <p:spPr>
          <a:xfrm>
            <a:off x="169380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48" name="PlaceHolder 4"/>
          <p:cNvSpPr>
            <a:spLocks noGrp="1"/>
          </p:cNvSpPr>
          <p:nvPr>
            <p:ph type="body"/>
          </p:nvPr>
        </p:nvSpPr>
        <p:spPr>
          <a:xfrm>
            <a:off x="2532240" y="135396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49" name="PlaceHolder 5"/>
          <p:cNvSpPr>
            <a:spLocks noGrp="1"/>
          </p:cNvSpPr>
          <p:nvPr>
            <p:ph type="body"/>
          </p:nvPr>
        </p:nvSpPr>
        <p:spPr>
          <a:xfrm>
            <a:off x="85536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50" name="PlaceHolder 6"/>
          <p:cNvSpPr>
            <a:spLocks noGrp="1"/>
          </p:cNvSpPr>
          <p:nvPr>
            <p:ph type="body"/>
          </p:nvPr>
        </p:nvSpPr>
        <p:spPr>
          <a:xfrm>
            <a:off x="169380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
        <p:nvSpPr>
          <p:cNvPr id="351" name="PlaceHolder 7"/>
          <p:cNvSpPr>
            <a:spLocks noGrp="1"/>
          </p:cNvSpPr>
          <p:nvPr>
            <p:ph type="body"/>
          </p:nvPr>
        </p:nvSpPr>
        <p:spPr>
          <a:xfrm>
            <a:off x="2532240" y="3139200"/>
            <a:ext cx="798120" cy="163008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0"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1" name="PlaceHolder 2"/>
          <p:cNvSpPr>
            <a:spLocks noGrp="1"/>
          </p:cNvSpPr>
          <p:nvPr>
            <p:ph type="subTitle"/>
          </p:nvPr>
        </p:nvSpPr>
        <p:spPr>
          <a:xfrm>
            <a:off x="855360" y="1353960"/>
            <a:ext cx="2479320" cy="341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855360" y="835920"/>
            <a:ext cx="5306760" cy="39600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3" name="PlaceHolder 2"/>
          <p:cNvSpPr>
            <a:spLocks noGrp="1"/>
          </p:cNvSpPr>
          <p:nvPr>
            <p:ph type="body"/>
          </p:nvPr>
        </p:nvSpPr>
        <p:spPr>
          <a:xfrm>
            <a:off x="855360" y="1353960"/>
            <a:ext cx="2479320" cy="341784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0"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1"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2" name="PlaceHolder 1"/>
          <p:cNvSpPr>
            <a:spLocks noGrp="1"/>
          </p:cNvSpPr>
          <p:nvPr>
            <p:ph type="title"/>
          </p:nvPr>
        </p:nvSpPr>
        <p:spPr>
          <a:xfrm>
            <a:off x="855360" y="1362960"/>
            <a:ext cx="5110560" cy="241668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grpSp>
        <p:nvGrpSpPr>
          <p:cNvPr id="3" name="Google Shape;13;p2"/>
          <p:cNvGrpSpPr/>
          <p:nvPr/>
        </p:nvGrpSpPr>
        <p:grpSpPr>
          <a:xfrm>
            <a:off x="0" y="2550960"/>
            <a:ext cx="718920" cy="41400"/>
            <a:chOff x="0" y="2550960"/>
            <a:chExt cx="718920" cy="41400"/>
          </a:xfrm>
        </p:grpSpPr>
        <p:sp>
          <p:nvSpPr>
            <p:cNvPr id="4" name="Google Shape;14;p2"/>
            <p:cNvSpPr/>
            <p:nvPr/>
          </p:nvSpPr>
          <p:spPr>
            <a:xfrm>
              <a:off x="0" y="255096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5" name="Google Shape;15;p2"/>
            <p:cNvSpPr/>
            <p:nvPr/>
          </p:nvSpPr>
          <p:spPr>
            <a:xfrm>
              <a:off x="506520" y="2550960"/>
              <a:ext cx="212400" cy="41400"/>
            </a:xfrm>
            <a:prstGeom prst="rect">
              <a:avLst/>
            </a:prstGeom>
            <a:solidFill>
              <a:srgbClr val="ff9e44"/>
            </a:solidFill>
            <a:ln w="0">
              <a:noFill/>
            </a:ln>
          </p:spPr>
          <p:style>
            <a:lnRef idx="0"/>
            <a:fillRef idx="0"/>
            <a:effectRef idx="0"/>
            <a:fontRef idx="minor"/>
          </p:style>
        </p:sp>
      </p:gr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396"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397"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398" name="PlaceHolder 1"/>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09E91AB8-5C5C-4DF8-AAE0-0EF8BBE0A0DC}"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399" name="Google Shape;65;p10"/>
          <p:cNvGrpSpPr/>
          <p:nvPr/>
        </p:nvGrpSpPr>
        <p:grpSpPr>
          <a:xfrm>
            <a:off x="0" y="2550960"/>
            <a:ext cx="718920" cy="41400"/>
            <a:chOff x="0" y="2550960"/>
            <a:chExt cx="718920" cy="41400"/>
          </a:xfrm>
        </p:grpSpPr>
        <p:sp>
          <p:nvSpPr>
            <p:cNvPr id="400" name="Google Shape;66;p10"/>
            <p:cNvSpPr/>
            <p:nvPr/>
          </p:nvSpPr>
          <p:spPr>
            <a:xfrm>
              <a:off x="0" y="255096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401" name="Google Shape;67;p10"/>
            <p:cNvSpPr/>
            <p:nvPr/>
          </p:nvSpPr>
          <p:spPr>
            <a:xfrm>
              <a:off x="506520" y="2550960"/>
              <a:ext cx="212400" cy="41400"/>
            </a:xfrm>
            <a:prstGeom prst="rect">
              <a:avLst/>
            </a:prstGeom>
            <a:solidFill>
              <a:srgbClr val="ff9e44"/>
            </a:solidFill>
            <a:ln w="0">
              <a:noFill/>
            </a:ln>
          </p:spPr>
          <p:style>
            <a:lnRef idx="0"/>
            <a:fillRef idx="0"/>
            <a:effectRef idx="0"/>
            <a:fontRef idx="minor"/>
          </p:style>
        </p:sp>
      </p:grpSp>
      <p:sp>
        <p:nvSpPr>
          <p:cNvPr id="402"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40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440"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441"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442" name="PlaceHolder 1"/>
          <p:cNvSpPr>
            <a:spLocks noGrp="1"/>
          </p:cNvSpPr>
          <p:nvPr>
            <p:ph type="title"/>
          </p:nvPr>
        </p:nvSpPr>
        <p:spPr>
          <a:xfrm>
            <a:off x="855360" y="1533960"/>
            <a:ext cx="5110560" cy="115956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grpSp>
        <p:nvGrpSpPr>
          <p:cNvPr id="443" name="Google Shape;19;p3"/>
          <p:cNvGrpSpPr/>
          <p:nvPr/>
        </p:nvGrpSpPr>
        <p:grpSpPr>
          <a:xfrm>
            <a:off x="0" y="2550960"/>
            <a:ext cx="718920" cy="41400"/>
            <a:chOff x="0" y="2550960"/>
            <a:chExt cx="718920" cy="41400"/>
          </a:xfrm>
        </p:grpSpPr>
        <p:sp>
          <p:nvSpPr>
            <p:cNvPr id="444" name="Google Shape;20;p3"/>
            <p:cNvSpPr/>
            <p:nvPr/>
          </p:nvSpPr>
          <p:spPr>
            <a:xfrm>
              <a:off x="0" y="255096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445" name="Google Shape;21;p3"/>
            <p:cNvSpPr/>
            <p:nvPr/>
          </p:nvSpPr>
          <p:spPr>
            <a:xfrm>
              <a:off x="506520" y="2550960"/>
              <a:ext cx="212400" cy="41400"/>
            </a:xfrm>
            <a:prstGeom prst="rect">
              <a:avLst/>
            </a:prstGeom>
            <a:solidFill>
              <a:srgbClr val="ff9e44"/>
            </a:solidFill>
            <a:ln w="0">
              <a:noFill/>
            </a:ln>
          </p:spPr>
          <p:style>
            <a:lnRef idx="0"/>
            <a:fillRef idx="0"/>
            <a:effectRef idx="0"/>
            <a:fontRef idx="minor"/>
          </p:style>
        </p:sp>
      </p:grpSp>
      <p:sp>
        <p:nvSpPr>
          <p:cNvPr id="44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483"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484"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485" name="PlaceHolder 1"/>
          <p:cNvSpPr>
            <a:spLocks noGrp="1"/>
          </p:cNvSpPr>
          <p:nvPr>
            <p:ph type="title"/>
          </p:nvPr>
        </p:nvSpPr>
        <p:spPr>
          <a:xfrm>
            <a:off x="855360" y="835920"/>
            <a:ext cx="743292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486" name="PlaceHolder 2"/>
          <p:cNvSpPr>
            <a:spLocks noGrp="1"/>
          </p:cNvSpPr>
          <p:nvPr>
            <p:ph type="body"/>
          </p:nvPr>
        </p:nvSpPr>
        <p:spPr>
          <a:xfrm>
            <a:off x="85536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487" name="PlaceHolder 3"/>
          <p:cNvSpPr>
            <a:spLocks noGrp="1"/>
          </p:cNvSpPr>
          <p:nvPr>
            <p:ph type="body"/>
          </p:nvPr>
        </p:nvSpPr>
        <p:spPr>
          <a:xfrm>
            <a:off x="341424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488" name="PlaceHolder 4"/>
          <p:cNvSpPr>
            <a:spLocks noGrp="1"/>
          </p:cNvSpPr>
          <p:nvPr>
            <p:ph type="body"/>
          </p:nvPr>
        </p:nvSpPr>
        <p:spPr>
          <a:xfrm>
            <a:off x="597312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489" name="PlaceHolder 5"/>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93848505-1BD2-4611-96C2-E326E4D4FAC8}"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490" name="Google Shape;48;p7"/>
          <p:cNvGrpSpPr/>
          <p:nvPr/>
        </p:nvGrpSpPr>
        <p:grpSpPr>
          <a:xfrm>
            <a:off x="0" y="1120320"/>
            <a:ext cx="718920" cy="41400"/>
            <a:chOff x="0" y="1120320"/>
            <a:chExt cx="718920" cy="41400"/>
          </a:xfrm>
        </p:grpSpPr>
        <p:sp>
          <p:nvSpPr>
            <p:cNvPr id="491" name="Google Shape;49;p7"/>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492" name="Google Shape;50;p7"/>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529"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530"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531" name="PlaceHolder 1"/>
          <p:cNvSpPr>
            <a:spLocks noGrp="1"/>
          </p:cNvSpPr>
          <p:nvPr>
            <p:ph type="title"/>
          </p:nvPr>
        </p:nvSpPr>
        <p:spPr>
          <a:xfrm>
            <a:off x="855360" y="835920"/>
            <a:ext cx="743292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532" name="PlaceHolder 2"/>
          <p:cNvSpPr>
            <a:spLocks noGrp="1"/>
          </p:cNvSpPr>
          <p:nvPr>
            <p:ph type="body"/>
          </p:nvPr>
        </p:nvSpPr>
        <p:spPr>
          <a:xfrm>
            <a:off x="85536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533" name="PlaceHolder 3"/>
          <p:cNvSpPr>
            <a:spLocks noGrp="1"/>
          </p:cNvSpPr>
          <p:nvPr>
            <p:ph type="body"/>
          </p:nvPr>
        </p:nvSpPr>
        <p:spPr>
          <a:xfrm>
            <a:off x="341424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534" name="PlaceHolder 4"/>
          <p:cNvSpPr>
            <a:spLocks noGrp="1"/>
          </p:cNvSpPr>
          <p:nvPr>
            <p:ph type="body"/>
          </p:nvPr>
        </p:nvSpPr>
        <p:spPr>
          <a:xfrm>
            <a:off x="597312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535" name="PlaceHolder 5"/>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0551B3C7-0211-4C59-A8EF-A75161AD68BB}"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536" name="Google Shape;48;p7"/>
          <p:cNvGrpSpPr/>
          <p:nvPr/>
        </p:nvGrpSpPr>
        <p:grpSpPr>
          <a:xfrm>
            <a:off x="0" y="1120320"/>
            <a:ext cx="718920" cy="41400"/>
            <a:chOff x="0" y="1120320"/>
            <a:chExt cx="718920" cy="41400"/>
          </a:xfrm>
        </p:grpSpPr>
        <p:sp>
          <p:nvSpPr>
            <p:cNvPr id="537" name="Google Shape;49;p7"/>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538" name="Google Shape;50;p7"/>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575"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576"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577" name="PlaceHolder 1"/>
          <p:cNvSpPr>
            <a:spLocks noGrp="1"/>
          </p:cNvSpPr>
          <p:nvPr>
            <p:ph type="title"/>
          </p:nvPr>
        </p:nvSpPr>
        <p:spPr>
          <a:xfrm>
            <a:off x="855360" y="835920"/>
            <a:ext cx="743292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578" name="PlaceHolder 2"/>
          <p:cNvSpPr>
            <a:spLocks noGrp="1"/>
          </p:cNvSpPr>
          <p:nvPr>
            <p:ph type="body"/>
          </p:nvPr>
        </p:nvSpPr>
        <p:spPr>
          <a:xfrm>
            <a:off x="85536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579" name="PlaceHolder 3"/>
          <p:cNvSpPr>
            <a:spLocks noGrp="1"/>
          </p:cNvSpPr>
          <p:nvPr>
            <p:ph type="body"/>
          </p:nvPr>
        </p:nvSpPr>
        <p:spPr>
          <a:xfrm>
            <a:off x="341424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580" name="PlaceHolder 4"/>
          <p:cNvSpPr>
            <a:spLocks noGrp="1"/>
          </p:cNvSpPr>
          <p:nvPr>
            <p:ph type="body"/>
          </p:nvPr>
        </p:nvSpPr>
        <p:spPr>
          <a:xfrm>
            <a:off x="597312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581" name="PlaceHolder 5"/>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63B16B2C-4E05-454B-B28F-2B15A6BF1DBC}"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582" name="Google Shape;48;p7"/>
          <p:cNvGrpSpPr/>
          <p:nvPr/>
        </p:nvGrpSpPr>
        <p:grpSpPr>
          <a:xfrm>
            <a:off x="0" y="1120320"/>
            <a:ext cx="718920" cy="41400"/>
            <a:chOff x="0" y="1120320"/>
            <a:chExt cx="718920" cy="41400"/>
          </a:xfrm>
        </p:grpSpPr>
        <p:sp>
          <p:nvSpPr>
            <p:cNvPr id="583" name="Google Shape;49;p7"/>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584" name="Google Shape;50;p7"/>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621"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622"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623" name="PlaceHolder 1"/>
          <p:cNvSpPr>
            <a:spLocks noGrp="1"/>
          </p:cNvSpPr>
          <p:nvPr>
            <p:ph type="title"/>
          </p:nvPr>
        </p:nvSpPr>
        <p:spPr>
          <a:xfrm>
            <a:off x="855360" y="835920"/>
            <a:ext cx="743292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624" name="PlaceHolder 2"/>
          <p:cNvSpPr>
            <a:spLocks noGrp="1"/>
          </p:cNvSpPr>
          <p:nvPr>
            <p:ph type="body"/>
          </p:nvPr>
        </p:nvSpPr>
        <p:spPr>
          <a:xfrm>
            <a:off x="85536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625" name="PlaceHolder 3"/>
          <p:cNvSpPr>
            <a:spLocks noGrp="1"/>
          </p:cNvSpPr>
          <p:nvPr>
            <p:ph type="body"/>
          </p:nvPr>
        </p:nvSpPr>
        <p:spPr>
          <a:xfrm>
            <a:off x="341424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626" name="PlaceHolder 4"/>
          <p:cNvSpPr>
            <a:spLocks noGrp="1"/>
          </p:cNvSpPr>
          <p:nvPr>
            <p:ph type="body"/>
          </p:nvPr>
        </p:nvSpPr>
        <p:spPr>
          <a:xfrm>
            <a:off x="597312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627" name="PlaceHolder 5"/>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EDA9439B-86C5-4115-9933-8797471EEC9F}"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628" name="Google Shape;48;p7"/>
          <p:cNvGrpSpPr/>
          <p:nvPr/>
        </p:nvGrpSpPr>
        <p:grpSpPr>
          <a:xfrm>
            <a:off x="0" y="1120320"/>
            <a:ext cx="718920" cy="41400"/>
            <a:chOff x="0" y="1120320"/>
            <a:chExt cx="718920" cy="41400"/>
          </a:xfrm>
        </p:grpSpPr>
        <p:sp>
          <p:nvSpPr>
            <p:cNvPr id="629" name="Google Shape;49;p7"/>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630" name="Google Shape;50;p7"/>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667"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668"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669" name="PlaceHolder 1"/>
          <p:cNvSpPr>
            <a:spLocks noGrp="1"/>
          </p:cNvSpPr>
          <p:nvPr>
            <p:ph type="title"/>
          </p:nvPr>
        </p:nvSpPr>
        <p:spPr>
          <a:xfrm>
            <a:off x="855360" y="835920"/>
            <a:ext cx="530676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670" name="PlaceHolder 2"/>
          <p:cNvSpPr>
            <a:spLocks noGrp="1"/>
          </p:cNvSpPr>
          <p:nvPr>
            <p:ph type="body"/>
          </p:nvPr>
        </p:nvSpPr>
        <p:spPr>
          <a:xfrm>
            <a:off x="85536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671" name="PlaceHolder 3"/>
          <p:cNvSpPr>
            <a:spLocks noGrp="1"/>
          </p:cNvSpPr>
          <p:nvPr>
            <p:ph type="body"/>
          </p:nvPr>
        </p:nvSpPr>
        <p:spPr>
          <a:xfrm>
            <a:off x="368280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672" name="PlaceHolder 4"/>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4E8ACEC1-DCA3-4D0A-B58F-0CFC3438183D}"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673" name="Google Shape;39;p6"/>
          <p:cNvGrpSpPr/>
          <p:nvPr/>
        </p:nvGrpSpPr>
        <p:grpSpPr>
          <a:xfrm>
            <a:off x="0" y="1120320"/>
            <a:ext cx="718920" cy="41400"/>
            <a:chOff x="0" y="1120320"/>
            <a:chExt cx="718920" cy="41400"/>
          </a:xfrm>
        </p:grpSpPr>
        <p:sp>
          <p:nvSpPr>
            <p:cNvPr id="674" name="Google Shape;40;p6"/>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675" name="Google Shape;41;p6"/>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712"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713"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714" name="PlaceHolder 1"/>
          <p:cNvSpPr>
            <a:spLocks noGrp="1"/>
          </p:cNvSpPr>
          <p:nvPr>
            <p:ph type="title"/>
          </p:nvPr>
        </p:nvSpPr>
        <p:spPr>
          <a:xfrm>
            <a:off x="855360" y="835920"/>
            <a:ext cx="530676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715" name="PlaceHolder 2"/>
          <p:cNvSpPr>
            <a:spLocks noGrp="1"/>
          </p:cNvSpPr>
          <p:nvPr>
            <p:ph type="body"/>
          </p:nvPr>
        </p:nvSpPr>
        <p:spPr>
          <a:xfrm>
            <a:off x="85536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716" name="PlaceHolder 3"/>
          <p:cNvSpPr>
            <a:spLocks noGrp="1"/>
          </p:cNvSpPr>
          <p:nvPr>
            <p:ph type="body"/>
          </p:nvPr>
        </p:nvSpPr>
        <p:spPr>
          <a:xfrm>
            <a:off x="368280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717" name="PlaceHolder 4"/>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E038DFCF-42FD-48A8-BA34-88A02CC74970}"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718" name="Google Shape;39;p6"/>
          <p:cNvGrpSpPr/>
          <p:nvPr/>
        </p:nvGrpSpPr>
        <p:grpSpPr>
          <a:xfrm>
            <a:off x="0" y="1120320"/>
            <a:ext cx="718920" cy="41400"/>
            <a:chOff x="0" y="1120320"/>
            <a:chExt cx="718920" cy="41400"/>
          </a:xfrm>
        </p:grpSpPr>
        <p:sp>
          <p:nvSpPr>
            <p:cNvPr id="719" name="Google Shape;40;p6"/>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720" name="Google Shape;41;p6"/>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757"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758"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759" name="PlaceHolder 1"/>
          <p:cNvSpPr>
            <a:spLocks noGrp="1"/>
          </p:cNvSpPr>
          <p:nvPr>
            <p:ph type="title"/>
          </p:nvPr>
        </p:nvSpPr>
        <p:spPr>
          <a:xfrm>
            <a:off x="855360" y="835920"/>
            <a:ext cx="530676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760" name="PlaceHolder 2"/>
          <p:cNvSpPr>
            <a:spLocks noGrp="1"/>
          </p:cNvSpPr>
          <p:nvPr>
            <p:ph type="body"/>
          </p:nvPr>
        </p:nvSpPr>
        <p:spPr>
          <a:xfrm>
            <a:off x="85536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761" name="PlaceHolder 3"/>
          <p:cNvSpPr>
            <a:spLocks noGrp="1"/>
          </p:cNvSpPr>
          <p:nvPr>
            <p:ph type="body"/>
          </p:nvPr>
        </p:nvSpPr>
        <p:spPr>
          <a:xfrm>
            <a:off x="368280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762" name="PlaceHolder 4"/>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21661A3C-753A-4888-AFE8-6D0B919CFF1A}"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763" name="Google Shape;39;p6"/>
          <p:cNvGrpSpPr/>
          <p:nvPr/>
        </p:nvGrpSpPr>
        <p:grpSpPr>
          <a:xfrm>
            <a:off x="0" y="1120320"/>
            <a:ext cx="718920" cy="41400"/>
            <a:chOff x="0" y="1120320"/>
            <a:chExt cx="718920" cy="41400"/>
          </a:xfrm>
        </p:grpSpPr>
        <p:sp>
          <p:nvSpPr>
            <p:cNvPr id="764" name="Google Shape;40;p6"/>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765" name="Google Shape;41;p6"/>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802"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803"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804" name="PlaceHolder 1"/>
          <p:cNvSpPr>
            <a:spLocks noGrp="1"/>
          </p:cNvSpPr>
          <p:nvPr>
            <p:ph type="title"/>
          </p:nvPr>
        </p:nvSpPr>
        <p:spPr>
          <a:xfrm>
            <a:off x="855360" y="835920"/>
            <a:ext cx="530676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805" name="PlaceHolder 2"/>
          <p:cNvSpPr>
            <a:spLocks noGrp="1"/>
          </p:cNvSpPr>
          <p:nvPr>
            <p:ph type="body"/>
          </p:nvPr>
        </p:nvSpPr>
        <p:spPr>
          <a:xfrm>
            <a:off x="85536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806" name="PlaceHolder 3"/>
          <p:cNvSpPr>
            <a:spLocks noGrp="1"/>
          </p:cNvSpPr>
          <p:nvPr>
            <p:ph type="body"/>
          </p:nvPr>
        </p:nvSpPr>
        <p:spPr>
          <a:xfrm>
            <a:off x="368280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807" name="PlaceHolder 4"/>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3746CCC5-ED35-4393-A1DC-E411F447588C}"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808" name="Google Shape;39;p6"/>
          <p:cNvGrpSpPr/>
          <p:nvPr/>
        </p:nvGrpSpPr>
        <p:grpSpPr>
          <a:xfrm>
            <a:off x="0" y="1120320"/>
            <a:ext cx="718920" cy="41400"/>
            <a:chOff x="0" y="1120320"/>
            <a:chExt cx="718920" cy="41400"/>
          </a:xfrm>
        </p:grpSpPr>
        <p:sp>
          <p:nvSpPr>
            <p:cNvPr id="809" name="Google Shape;40;p6"/>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810" name="Google Shape;41;p6"/>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43"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44"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45" name="PlaceHolder 1"/>
          <p:cNvSpPr>
            <a:spLocks noGrp="1"/>
          </p:cNvSpPr>
          <p:nvPr>
            <p:ph type="title"/>
          </p:nvPr>
        </p:nvSpPr>
        <p:spPr>
          <a:xfrm>
            <a:off x="855360" y="835920"/>
            <a:ext cx="530676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46" name="PlaceHolder 2"/>
          <p:cNvSpPr>
            <a:spLocks noGrp="1"/>
          </p:cNvSpPr>
          <p:nvPr>
            <p:ph type="body"/>
          </p:nvPr>
        </p:nvSpPr>
        <p:spPr>
          <a:xfrm>
            <a:off x="85536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47" name="PlaceHolder 3"/>
          <p:cNvSpPr>
            <a:spLocks noGrp="1"/>
          </p:cNvSpPr>
          <p:nvPr>
            <p:ph type="body"/>
          </p:nvPr>
        </p:nvSpPr>
        <p:spPr>
          <a:xfrm>
            <a:off x="3682800" y="1353960"/>
            <a:ext cx="2479320" cy="3417840"/>
          </a:xfrm>
          <a:prstGeom prst="rect">
            <a:avLst/>
          </a:prstGeom>
        </p:spPr>
        <p:txBody>
          <a:bodyPr lIns="0" rIns="0" tIns="0" bIns="0">
            <a:normAutofit fontScale="6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48" name="PlaceHolder 4"/>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1083DCCE-ADDE-462D-A8FF-A901ABB68910}"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49" name="Google Shape;39;p6"/>
          <p:cNvGrpSpPr/>
          <p:nvPr/>
        </p:nvGrpSpPr>
        <p:grpSpPr>
          <a:xfrm>
            <a:off x="0" y="1120320"/>
            <a:ext cx="718920" cy="41400"/>
            <a:chOff x="0" y="1120320"/>
            <a:chExt cx="718920" cy="41400"/>
          </a:xfrm>
        </p:grpSpPr>
        <p:sp>
          <p:nvSpPr>
            <p:cNvPr id="50" name="Google Shape;40;p6"/>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51" name="Google Shape;41;p6"/>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88"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89"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90" name="PlaceHolder 1"/>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39123B33-2D73-4446-A460-D633035D1C83}"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91" name="Google Shape;65;p10"/>
          <p:cNvGrpSpPr/>
          <p:nvPr/>
        </p:nvGrpSpPr>
        <p:grpSpPr>
          <a:xfrm>
            <a:off x="0" y="2550960"/>
            <a:ext cx="718920" cy="41400"/>
            <a:chOff x="0" y="2550960"/>
            <a:chExt cx="718920" cy="41400"/>
          </a:xfrm>
        </p:grpSpPr>
        <p:sp>
          <p:nvSpPr>
            <p:cNvPr id="92" name="Google Shape;66;p10"/>
            <p:cNvSpPr/>
            <p:nvPr/>
          </p:nvSpPr>
          <p:spPr>
            <a:xfrm>
              <a:off x="0" y="255096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3" name="Google Shape;67;p10"/>
            <p:cNvSpPr/>
            <p:nvPr/>
          </p:nvSpPr>
          <p:spPr>
            <a:xfrm>
              <a:off x="506520" y="2550960"/>
              <a:ext cx="212400" cy="41400"/>
            </a:xfrm>
            <a:prstGeom prst="rect">
              <a:avLst/>
            </a:prstGeom>
            <a:solidFill>
              <a:srgbClr val="ff9e44"/>
            </a:solidFill>
            <a:ln w="0">
              <a:noFill/>
            </a:ln>
          </p:spPr>
          <p:style>
            <a:lnRef idx="0"/>
            <a:fillRef idx="0"/>
            <a:effectRef idx="0"/>
            <a:fontRef idx="minor"/>
          </p:style>
        </p:sp>
      </p:grpSp>
      <p:sp>
        <p:nvSpPr>
          <p:cNvPr id="9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9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132"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133"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134" name="PlaceHolder 1"/>
          <p:cNvSpPr>
            <a:spLocks noGrp="1"/>
          </p:cNvSpPr>
          <p:nvPr>
            <p:ph type="title"/>
          </p:nvPr>
        </p:nvSpPr>
        <p:spPr>
          <a:xfrm>
            <a:off x="855360" y="1533960"/>
            <a:ext cx="5110560" cy="115956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grpSp>
        <p:nvGrpSpPr>
          <p:cNvPr id="135" name="Google Shape;19;p3"/>
          <p:cNvGrpSpPr/>
          <p:nvPr/>
        </p:nvGrpSpPr>
        <p:grpSpPr>
          <a:xfrm>
            <a:off x="0" y="2550960"/>
            <a:ext cx="718920" cy="41400"/>
            <a:chOff x="0" y="2550960"/>
            <a:chExt cx="718920" cy="41400"/>
          </a:xfrm>
        </p:grpSpPr>
        <p:sp>
          <p:nvSpPr>
            <p:cNvPr id="136" name="Google Shape;20;p3"/>
            <p:cNvSpPr/>
            <p:nvPr/>
          </p:nvSpPr>
          <p:spPr>
            <a:xfrm>
              <a:off x="0" y="255096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137" name="Google Shape;21;p3"/>
            <p:cNvSpPr/>
            <p:nvPr/>
          </p:nvSpPr>
          <p:spPr>
            <a:xfrm>
              <a:off x="506520" y="2550960"/>
              <a:ext cx="212400" cy="41400"/>
            </a:xfrm>
            <a:prstGeom prst="rect">
              <a:avLst/>
            </a:prstGeom>
            <a:solidFill>
              <a:srgbClr val="ff9e44"/>
            </a:solidFill>
            <a:ln w="0">
              <a:noFill/>
            </a:ln>
          </p:spPr>
          <p:style>
            <a:lnRef idx="0"/>
            <a:fillRef idx="0"/>
            <a:effectRef idx="0"/>
            <a:fontRef idx="minor"/>
          </p:style>
        </p:sp>
      </p:grpSp>
      <p:sp>
        <p:nvSpPr>
          <p:cNvPr id="13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4093"/>
            </a:gs>
            <a:gs pos="100000">
              <a:srgbClr val="ff9e44"/>
            </a:gs>
          </a:gsLst>
          <a:lin ang="2700000"/>
        </a:gradFill>
      </p:bgPr>
    </p:bg>
    <p:spTree>
      <p:nvGrpSpPr>
        <p:cNvPr id="1" name=""/>
        <p:cNvGrpSpPr/>
        <p:nvPr/>
      </p:nvGrpSpPr>
      <p:grpSpPr>
        <a:xfrm>
          <a:off x="0" y="0"/>
          <a:ext cx="0" cy="0"/>
          <a:chOff x="0" y="0"/>
          <a:chExt cx="0" cy="0"/>
        </a:xfrm>
      </p:grpSpPr>
      <p:sp>
        <p:nvSpPr>
          <p:cNvPr id="175"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176"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177" name="PlaceHolder 1"/>
          <p:cNvSpPr>
            <a:spLocks noGrp="1"/>
          </p:cNvSpPr>
          <p:nvPr>
            <p:ph type="body"/>
          </p:nvPr>
        </p:nvSpPr>
        <p:spPr>
          <a:xfrm>
            <a:off x="855360" y="2161800"/>
            <a:ext cx="5306760" cy="819720"/>
          </a:xfrm>
          <a:prstGeom prst="rect">
            <a:avLst/>
          </a:prstGeom>
        </p:spPr>
        <p:txBody>
          <a:bodyPr lIns="0" rIns="0" tIns="0" bIns="0">
            <a:normAutofit fontScale="16000"/>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178" name="PlaceHolder 2"/>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625BDC68-48C5-4BA2-A32C-755B6C2FBA28}"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sp>
        <p:nvSpPr>
          <p:cNvPr id="179" name="Google Shape;25;p4"/>
          <p:cNvSpPr/>
          <p:nvPr/>
        </p:nvSpPr>
        <p:spPr>
          <a:xfrm>
            <a:off x="0" y="255096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180" name="Google Shape;26;p4"/>
          <p:cNvSpPr/>
          <p:nvPr/>
        </p:nvSpPr>
        <p:spPr>
          <a:xfrm>
            <a:off x="506520" y="2550960"/>
            <a:ext cx="212400" cy="41400"/>
          </a:xfrm>
          <a:prstGeom prst="rect">
            <a:avLst/>
          </a:prstGeom>
          <a:solidFill>
            <a:srgbClr val="ff9e44"/>
          </a:solidFill>
          <a:ln w="0">
            <a:noFill/>
          </a:ln>
        </p:spPr>
        <p:style>
          <a:lnRef idx="0"/>
          <a:fillRef idx="0"/>
          <a:effectRef idx="0"/>
          <a:fontRef idx="minor"/>
        </p:style>
      </p:sp>
      <p:sp>
        <p:nvSpPr>
          <p:cNvPr id="181"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218"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219"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220" name="PlaceHolder 1"/>
          <p:cNvSpPr>
            <a:spLocks noGrp="1"/>
          </p:cNvSpPr>
          <p:nvPr>
            <p:ph type="title"/>
          </p:nvPr>
        </p:nvSpPr>
        <p:spPr>
          <a:xfrm>
            <a:off x="855360" y="835920"/>
            <a:ext cx="530676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221" name="PlaceHolder 2"/>
          <p:cNvSpPr>
            <a:spLocks noGrp="1"/>
          </p:cNvSpPr>
          <p:nvPr>
            <p:ph type="body"/>
          </p:nvPr>
        </p:nvSpPr>
        <p:spPr>
          <a:xfrm>
            <a:off x="855360" y="1353960"/>
            <a:ext cx="5306760" cy="30337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222" name="PlaceHolder 3"/>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2D886ABC-AAE9-4332-A1D4-652F7C49CB20}"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223" name="Google Shape;31;p5"/>
          <p:cNvGrpSpPr/>
          <p:nvPr/>
        </p:nvGrpSpPr>
        <p:grpSpPr>
          <a:xfrm>
            <a:off x="0" y="1120320"/>
            <a:ext cx="718920" cy="41400"/>
            <a:chOff x="0" y="1120320"/>
            <a:chExt cx="718920" cy="41400"/>
          </a:xfrm>
        </p:grpSpPr>
        <p:sp>
          <p:nvSpPr>
            <p:cNvPr id="224" name="Google Shape;32;p5"/>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225" name="Google Shape;33;p5"/>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262"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263"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264" name="PlaceHolder 1"/>
          <p:cNvSpPr>
            <a:spLocks noGrp="1"/>
          </p:cNvSpPr>
          <p:nvPr>
            <p:ph type="title"/>
          </p:nvPr>
        </p:nvSpPr>
        <p:spPr>
          <a:xfrm>
            <a:off x="855360" y="835920"/>
            <a:ext cx="743292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265" name="PlaceHolder 2"/>
          <p:cNvSpPr>
            <a:spLocks noGrp="1"/>
          </p:cNvSpPr>
          <p:nvPr>
            <p:ph type="body"/>
          </p:nvPr>
        </p:nvSpPr>
        <p:spPr>
          <a:xfrm>
            <a:off x="85536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266" name="PlaceHolder 3"/>
          <p:cNvSpPr>
            <a:spLocks noGrp="1"/>
          </p:cNvSpPr>
          <p:nvPr>
            <p:ph type="body"/>
          </p:nvPr>
        </p:nvSpPr>
        <p:spPr>
          <a:xfrm>
            <a:off x="341424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267" name="PlaceHolder 4"/>
          <p:cNvSpPr>
            <a:spLocks noGrp="1"/>
          </p:cNvSpPr>
          <p:nvPr>
            <p:ph type="body"/>
          </p:nvPr>
        </p:nvSpPr>
        <p:spPr>
          <a:xfrm>
            <a:off x="5973120" y="1353960"/>
            <a:ext cx="2315520" cy="34178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268" name="PlaceHolder 5"/>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A348CD13-EBAB-4C81-8617-D5A0646100D4}"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269" name="Google Shape;48;p7"/>
          <p:cNvGrpSpPr/>
          <p:nvPr/>
        </p:nvGrpSpPr>
        <p:grpSpPr>
          <a:xfrm>
            <a:off x="0" y="1120320"/>
            <a:ext cx="718920" cy="41400"/>
            <a:chOff x="0" y="1120320"/>
            <a:chExt cx="718920" cy="41400"/>
          </a:xfrm>
        </p:grpSpPr>
        <p:sp>
          <p:nvSpPr>
            <p:cNvPr id="270" name="Google Shape;49;p7"/>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271" name="Google Shape;50;p7"/>
            <p:cNvSpPr/>
            <p:nvPr/>
          </p:nvSpPr>
          <p:spPr>
            <a:xfrm>
              <a:off x="506520" y="1120320"/>
              <a:ext cx="212400" cy="41400"/>
            </a:xfrm>
            <a:prstGeom prst="rect">
              <a:avLst/>
            </a:prstGeom>
            <a:solidFill>
              <a:srgbClr val="ff9e44"/>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308"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309"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310" name="PlaceHolder 1"/>
          <p:cNvSpPr>
            <a:spLocks noGrp="1"/>
          </p:cNvSpPr>
          <p:nvPr>
            <p:ph type="title"/>
          </p:nvPr>
        </p:nvSpPr>
        <p:spPr>
          <a:xfrm>
            <a:off x="855360" y="835920"/>
            <a:ext cx="5306760" cy="3960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311" name="PlaceHolder 2"/>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C52D06C8-A478-4870-9253-EE1B0847ACEC}"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312" name="Google Shape;54;p8"/>
          <p:cNvGrpSpPr/>
          <p:nvPr/>
        </p:nvGrpSpPr>
        <p:grpSpPr>
          <a:xfrm>
            <a:off x="0" y="1120320"/>
            <a:ext cx="718920" cy="41400"/>
            <a:chOff x="0" y="1120320"/>
            <a:chExt cx="718920" cy="41400"/>
          </a:xfrm>
        </p:grpSpPr>
        <p:sp>
          <p:nvSpPr>
            <p:cNvPr id="313" name="Google Shape;55;p8"/>
            <p:cNvSpPr/>
            <p:nvPr/>
          </p:nvSpPr>
          <p:spPr>
            <a:xfrm>
              <a:off x="0" y="112032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314" name="Google Shape;56;p8"/>
            <p:cNvSpPr/>
            <p:nvPr/>
          </p:nvSpPr>
          <p:spPr>
            <a:xfrm>
              <a:off x="506520" y="1120320"/>
              <a:ext cx="212400" cy="41400"/>
            </a:xfrm>
            <a:prstGeom prst="rect">
              <a:avLst/>
            </a:prstGeom>
            <a:solidFill>
              <a:srgbClr val="ff9e44"/>
            </a:solidFill>
            <a:ln w="0">
              <a:noFill/>
            </a:ln>
          </p:spPr>
          <p:style>
            <a:lnRef idx="0"/>
            <a:fillRef idx="0"/>
            <a:effectRef idx="0"/>
            <a:fontRef idx="minor"/>
          </p:style>
        </p:sp>
      </p:grpSp>
      <p:sp>
        <p:nvSpPr>
          <p:cNvPr id="31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e0918"/>
            </a:gs>
            <a:gs pos="100000">
              <a:srgbClr val="572d7e"/>
            </a:gs>
          </a:gsLst>
          <a:lin ang="2700000"/>
        </a:gradFill>
      </p:bgPr>
    </p:bg>
    <p:spTree>
      <p:nvGrpSpPr>
        <p:cNvPr id="1" name=""/>
        <p:cNvGrpSpPr/>
        <p:nvPr/>
      </p:nvGrpSpPr>
      <p:grpSpPr>
        <a:xfrm>
          <a:off x="0" y="0"/>
          <a:ext cx="0" cy="0"/>
          <a:chOff x="0" y="0"/>
          <a:chExt cx="0" cy="0"/>
        </a:xfrm>
      </p:grpSpPr>
      <p:sp>
        <p:nvSpPr>
          <p:cNvPr id="352" name="Google Shape;9;p1"/>
          <p:cNvSpPr/>
          <p:nvPr/>
        </p:nvSpPr>
        <p:spPr>
          <a:xfrm>
            <a:off x="0" y="5096880"/>
            <a:ext cx="8719560" cy="4608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353" name="Google Shape;10;p1"/>
          <p:cNvSpPr/>
          <p:nvPr/>
        </p:nvSpPr>
        <p:spPr>
          <a:xfrm>
            <a:off x="8693280" y="5096880"/>
            <a:ext cx="450360" cy="46080"/>
          </a:xfrm>
          <a:prstGeom prst="rect">
            <a:avLst/>
          </a:prstGeom>
          <a:solidFill>
            <a:srgbClr val="ff4093"/>
          </a:solidFill>
          <a:ln w="0">
            <a:noFill/>
          </a:ln>
        </p:spPr>
        <p:style>
          <a:lnRef idx="0"/>
          <a:fillRef idx="0"/>
          <a:effectRef idx="0"/>
          <a:fontRef idx="minor"/>
        </p:style>
      </p:sp>
      <p:sp>
        <p:nvSpPr>
          <p:cNvPr id="354" name="PlaceHolder 1"/>
          <p:cNvSpPr>
            <a:spLocks noGrp="1"/>
          </p:cNvSpPr>
          <p:nvPr>
            <p:ph type="body"/>
          </p:nvPr>
        </p:nvSpPr>
        <p:spPr>
          <a:xfrm>
            <a:off x="855360" y="4406400"/>
            <a:ext cx="7432920" cy="311040"/>
          </a:xfrm>
          <a:prstGeom prst="rect">
            <a:avLst/>
          </a:prstGeom>
        </p:spPr>
        <p:txBody>
          <a:bodyPr lIns="0" rIns="0" tIns="0" bIns="0">
            <a:normAutofit fontScale="5000"/>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355" name="PlaceHolder 2"/>
          <p:cNvSpPr>
            <a:spLocks noGrp="1"/>
          </p:cNvSpPr>
          <p:nvPr>
            <p:ph type="sldNum"/>
          </p:nvPr>
        </p:nvSpPr>
        <p:spPr>
          <a:xfrm>
            <a:off x="8693280" y="4749840"/>
            <a:ext cx="450360" cy="346680"/>
          </a:xfrm>
          <a:prstGeom prst="rect">
            <a:avLst/>
          </a:prstGeom>
        </p:spPr>
        <p:txBody>
          <a:bodyPr lIns="0" rIns="0" tIns="0" bIns="0" anchor="ctr">
            <a:noAutofit/>
          </a:bodyPr>
          <a:p>
            <a:pPr algn="ctr">
              <a:lnSpc>
                <a:spcPct val="100000"/>
              </a:lnSpc>
              <a:tabLst>
                <a:tab algn="l" pos="0"/>
              </a:tabLst>
            </a:pPr>
            <a:fld id="{76DD799C-A242-425C-8EF8-AF7938F72448}"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356" name="Google Shape;60;p9"/>
          <p:cNvGrpSpPr/>
          <p:nvPr/>
        </p:nvGrpSpPr>
        <p:grpSpPr>
          <a:xfrm>
            <a:off x="0" y="4541040"/>
            <a:ext cx="718920" cy="41400"/>
            <a:chOff x="0" y="4541040"/>
            <a:chExt cx="718920" cy="41400"/>
          </a:xfrm>
        </p:grpSpPr>
        <p:sp>
          <p:nvSpPr>
            <p:cNvPr id="357" name="Google Shape;61;p9"/>
            <p:cNvSpPr/>
            <p:nvPr/>
          </p:nvSpPr>
          <p:spPr>
            <a:xfrm>
              <a:off x="0" y="4541040"/>
              <a:ext cx="508680" cy="41400"/>
            </a:xfrm>
            <a:prstGeom prst="rect">
              <a:avLst/>
            </a:pr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358" name="Google Shape;62;p9"/>
            <p:cNvSpPr/>
            <p:nvPr/>
          </p:nvSpPr>
          <p:spPr>
            <a:xfrm>
              <a:off x="506520" y="4541040"/>
              <a:ext cx="212400" cy="41400"/>
            </a:xfrm>
            <a:prstGeom prst="rect">
              <a:avLst/>
            </a:prstGeom>
            <a:solidFill>
              <a:srgbClr val="ff9e44"/>
            </a:solidFill>
            <a:ln w="0">
              <a:noFill/>
            </a:ln>
          </p:spPr>
          <p:style>
            <a:lnRef idx="0"/>
            <a:fillRef idx="0"/>
            <a:effectRef idx="0"/>
            <a:fontRef idx="minor"/>
          </p:style>
        </p:sp>
      </p:grpSp>
      <p:sp>
        <p:nvSpPr>
          <p:cNvPr id="359"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Google Shape;72;p11"/>
          <p:cNvSpPr txBox="1"/>
          <p:nvPr/>
        </p:nvSpPr>
        <p:spPr>
          <a:xfrm>
            <a:off x="855360" y="1362960"/>
            <a:ext cx="5110560" cy="2416680"/>
          </a:xfrm>
          <a:prstGeom prst="rect">
            <a:avLst/>
          </a:prstGeom>
          <a:noFill/>
          <a:ln w="0">
            <a:noFill/>
          </a:ln>
        </p:spPr>
        <p:txBody>
          <a:bodyPr lIns="0" rIns="0" tIns="0" bIns="0" anchor="ctr">
            <a:noAutofit/>
          </a:bodyPr>
          <a:p>
            <a:pPr>
              <a:lnSpc>
                <a:spcPct val="90000"/>
              </a:lnSpc>
              <a:tabLst>
                <a:tab algn="l" pos="0"/>
              </a:tabLst>
            </a:pPr>
            <a:r>
              <a:rPr b="1" lang="en" sz="4800" spc="-1" strike="noStrike">
                <a:solidFill>
                  <a:srgbClr val="ff8000"/>
                </a:solidFill>
                <a:latin typeface="Barlow"/>
                <a:ea typeface="Barlow"/>
              </a:rPr>
              <a:t>Introducción a las pruebas de software</a:t>
            </a:r>
            <a:br/>
            <a:endParaRPr b="0" lang="es-ES" sz="4800" spc="-1" strike="noStrike">
              <a:solidFill>
                <a:srgbClr val="000000"/>
              </a:solidFill>
              <a:latin typeface="Arial"/>
            </a:endParaRPr>
          </a:p>
        </p:txBody>
      </p:sp>
      <p:grpSp>
        <p:nvGrpSpPr>
          <p:cNvPr id="848" name="Grupo 60"/>
          <p:cNvGrpSpPr/>
          <p:nvPr/>
        </p:nvGrpSpPr>
        <p:grpSpPr>
          <a:xfrm>
            <a:off x="5060880" y="-588600"/>
            <a:ext cx="3569040" cy="5559120"/>
            <a:chOff x="5060880" y="-588600"/>
            <a:chExt cx="3569040" cy="5559120"/>
          </a:xfrm>
        </p:grpSpPr>
        <p:sp>
          <p:nvSpPr>
            <p:cNvPr id="849" name="Google Shape;1271;p46"/>
            <p:cNvSpPr/>
            <p:nvPr/>
          </p:nvSpPr>
          <p:spPr>
            <a:xfrm>
              <a:off x="6374160" y="-588600"/>
              <a:ext cx="468360" cy="2661480"/>
            </a:xfrm>
            <a:custGeom>
              <a:avLst/>
              <a:gdLst/>
              <a:ahLst/>
              <a:rect l="l" t="t" r="r" b="b"/>
              <a:pathLst>
                <a:path w="576302" h="327278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rotWithShape="0">
              <a:gsLst>
                <a:gs pos="0">
                  <a:srgbClr val="ffffff">
                    <a:alpha val="30196"/>
                  </a:srgbClr>
                </a:gs>
                <a:gs pos="100000">
                  <a:srgbClr val="ffffff">
                    <a:alpha val="0"/>
                  </a:srgbClr>
                </a:gs>
              </a:gsLst>
              <a:lin ang="16200000"/>
            </a:gradFill>
            <a:ln w="0">
              <a:noFill/>
            </a:ln>
          </p:spPr>
          <p:style>
            <a:lnRef idx="0"/>
            <a:fillRef idx="0"/>
            <a:effectRef idx="0"/>
            <a:fontRef idx="minor"/>
          </p:style>
        </p:sp>
        <p:sp>
          <p:nvSpPr>
            <p:cNvPr id="850" name="Google Shape;1272;p46"/>
            <p:cNvSpPr/>
            <p:nvPr/>
          </p:nvSpPr>
          <p:spPr>
            <a:xfrm>
              <a:off x="6557040" y="3260880"/>
              <a:ext cx="467640" cy="1379160"/>
            </a:xfrm>
            <a:custGeom>
              <a:avLst/>
              <a:gdLst/>
              <a:ahLst/>
              <a:rect l="l" t="t" r="r" b="b"/>
              <a:pathLst>
                <a:path w="575582" h="1696088">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851" name="Google Shape;1273;p46"/>
            <p:cNvSpPr/>
            <p:nvPr/>
          </p:nvSpPr>
          <p:spPr>
            <a:xfrm>
              <a:off x="7071840" y="-131760"/>
              <a:ext cx="132120" cy="2094480"/>
            </a:xfrm>
            <a:custGeom>
              <a:avLst/>
              <a:gdLst/>
              <a:ahLst/>
              <a:rect l="l" t="t" r="r" b="b"/>
              <a:pathLst>
                <a:path w="162805" h="2575466">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rotWithShape="0">
              <a:gsLst>
                <a:gs pos="0">
                  <a:srgbClr val="ffffff">
                    <a:alpha val="30196"/>
                  </a:srgbClr>
                </a:gs>
                <a:gs pos="100000">
                  <a:srgbClr val="ffffff">
                    <a:alpha val="0"/>
                  </a:srgbClr>
                </a:gs>
              </a:gsLst>
              <a:lin ang="16200000"/>
            </a:gradFill>
            <a:ln w="0">
              <a:noFill/>
            </a:ln>
          </p:spPr>
          <p:style>
            <a:lnRef idx="0"/>
            <a:fillRef idx="0"/>
            <a:effectRef idx="0"/>
            <a:fontRef idx="minor"/>
          </p:style>
        </p:sp>
        <p:sp>
          <p:nvSpPr>
            <p:cNvPr id="852" name="Google Shape;1274;p46"/>
            <p:cNvSpPr/>
            <p:nvPr/>
          </p:nvSpPr>
          <p:spPr>
            <a:xfrm>
              <a:off x="6460200" y="4217040"/>
              <a:ext cx="303120" cy="454680"/>
            </a:xfrm>
            <a:custGeom>
              <a:avLst/>
              <a:gdLst/>
              <a:ahLst/>
              <a:rect l="l" t="t" r="r" b="b"/>
              <a:pathLst>
                <a:path w="373155" h="559444">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rgbClr val="ff4093"/>
            </a:solidFill>
            <a:ln w="0">
              <a:noFill/>
            </a:ln>
          </p:spPr>
          <p:style>
            <a:lnRef idx="0"/>
            <a:fillRef idx="0"/>
            <a:effectRef idx="0"/>
            <a:fontRef idx="minor"/>
          </p:style>
        </p:sp>
        <p:sp>
          <p:nvSpPr>
            <p:cNvPr id="853" name="Google Shape;1275;p46"/>
            <p:cNvSpPr/>
            <p:nvPr/>
          </p:nvSpPr>
          <p:spPr>
            <a:xfrm>
              <a:off x="7473600" y="1200960"/>
              <a:ext cx="467640" cy="1249920"/>
            </a:xfrm>
            <a:custGeom>
              <a:avLst/>
              <a:gdLst/>
              <a:ahLst/>
              <a:rect l="l" t="t" r="r" b="b"/>
              <a:pathLst>
                <a:path w="575582" h="1537051">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rotWithShape="0">
              <a:gsLst>
                <a:gs pos="0">
                  <a:srgbClr val="ffffff">
                    <a:alpha val="30196"/>
                  </a:srgbClr>
                </a:gs>
                <a:gs pos="100000">
                  <a:srgbClr val="ffffff">
                    <a:alpha val="0"/>
                  </a:srgbClr>
                </a:gs>
              </a:gsLst>
              <a:lin ang="16200000"/>
            </a:gradFill>
            <a:ln w="0">
              <a:noFill/>
            </a:ln>
          </p:spPr>
          <p:style>
            <a:lnRef idx="0"/>
            <a:fillRef idx="0"/>
            <a:effectRef idx="0"/>
            <a:fontRef idx="minor"/>
          </p:style>
        </p:sp>
        <p:sp>
          <p:nvSpPr>
            <p:cNvPr id="854" name="Google Shape;1276;p46"/>
            <p:cNvSpPr/>
            <p:nvPr/>
          </p:nvSpPr>
          <p:spPr>
            <a:xfrm>
              <a:off x="7723440" y="1101240"/>
              <a:ext cx="299520" cy="448920"/>
            </a:xfrm>
            <a:custGeom>
              <a:avLst/>
              <a:gdLst/>
              <a:ahLst/>
              <a:rect l="l" t="t" r="r" b="b"/>
              <a:pathLst>
                <a:path w="368833" h="552522">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rgbClr val="ff9e44"/>
            </a:solidFill>
            <a:ln w="0">
              <a:noFill/>
            </a:ln>
          </p:spPr>
          <p:style>
            <a:lnRef idx="0"/>
            <a:fillRef idx="0"/>
            <a:effectRef idx="0"/>
            <a:fontRef idx="minor"/>
          </p:style>
        </p:sp>
        <p:sp>
          <p:nvSpPr>
            <p:cNvPr id="855" name="Google Shape;1277;p46"/>
            <p:cNvSpPr/>
            <p:nvPr/>
          </p:nvSpPr>
          <p:spPr>
            <a:xfrm>
              <a:off x="7346160" y="3169080"/>
              <a:ext cx="1171440" cy="1206000"/>
            </a:xfrm>
            <a:custGeom>
              <a:avLst/>
              <a:gdLst/>
              <a:ahLst/>
              <a:rect l="l" t="t" r="r" b="b"/>
              <a:pathLst>
                <a:path w="1440755" h="148308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rotWithShape="0">
              <a:gsLst>
                <a:gs pos="0">
                  <a:srgbClr val="ffffff">
                    <a:alpha val="30196"/>
                  </a:srgbClr>
                </a:gs>
                <a:gs pos="100000">
                  <a:srgbClr val="ffffff">
                    <a:alpha val="0"/>
                  </a:srgbClr>
                </a:gs>
              </a:gsLst>
              <a:lin ang="0"/>
            </a:gradFill>
            <a:ln w="0">
              <a:noFill/>
            </a:ln>
          </p:spPr>
          <p:style>
            <a:lnRef idx="0"/>
            <a:fillRef idx="0"/>
            <a:effectRef idx="0"/>
            <a:fontRef idx="minor"/>
          </p:style>
        </p:sp>
        <p:sp>
          <p:nvSpPr>
            <p:cNvPr id="856" name="Google Shape;1278;p46"/>
            <p:cNvSpPr/>
            <p:nvPr/>
          </p:nvSpPr>
          <p:spPr>
            <a:xfrm>
              <a:off x="7193880" y="3412800"/>
              <a:ext cx="132120" cy="1557720"/>
            </a:xfrm>
            <a:custGeom>
              <a:avLst/>
              <a:gdLst/>
              <a:ahLst/>
              <a:rect l="l" t="t" r="r" b="b"/>
              <a:pathLst>
                <a:path w="162805" h="1915573">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857" name="Google Shape;1279;p46"/>
            <p:cNvSpPr/>
            <p:nvPr/>
          </p:nvSpPr>
          <p:spPr>
            <a:xfrm>
              <a:off x="8292600" y="4060800"/>
              <a:ext cx="303120" cy="454680"/>
            </a:xfrm>
            <a:custGeom>
              <a:avLst/>
              <a:gdLst/>
              <a:ahLst/>
              <a:rect l="l" t="t" r="r" b="b"/>
              <a:pathLst>
                <a:path w="373156" h="559444">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rgbClr val="ff9e44"/>
            </a:solidFill>
            <a:ln w="0">
              <a:noFill/>
            </a:ln>
          </p:spPr>
          <p:style>
            <a:lnRef idx="0"/>
            <a:fillRef idx="0"/>
            <a:effectRef idx="0"/>
            <a:fontRef idx="minor"/>
          </p:style>
        </p:sp>
        <p:sp>
          <p:nvSpPr>
            <p:cNvPr id="858" name="Google Shape;1280;p46"/>
            <p:cNvSpPr/>
            <p:nvPr/>
          </p:nvSpPr>
          <p:spPr>
            <a:xfrm>
              <a:off x="5359320" y="2053440"/>
              <a:ext cx="953640" cy="2315160"/>
            </a:xfrm>
            <a:custGeom>
              <a:avLst/>
              <a:gdLst/>
              <a:ahLst/>
              <a:rect l="l" t="t" r="r" b="b"/>
              <a:pathLst>
                <a:path w="1172775" h="2846825">
                  <a:moveTo>
                    <a:pt x="0" y="0"/>
                  </a:moveTo>
                  <a:lnTo>
                    <a:pt x="1172776" y="676445"/>
                  </a:lnTo>
                  <a:lnTo>
                    <a:pt x="1172776" y="2846826"/>
                  </a:lnTo>
                  <a:lnTo>
                    <a:pt x="0" y="2170381"/>
                  </a:lnTo>
                  <a:lnTo>
                    <a:pt x="0" y="0"/>
                  </a:ln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859" name="Google Shape;1281;p46"/>
            <p:cNvSpPr/>
            <p:nvPr/>
          </p:nvSpPr>
          <p:spPr>
            <a:xfrm>
              <a:off x="5510160" y="3172680"/>
              <a:ext cx="568080" cy="397080"/>
            </a:xfrm>
            <a:custGeom>
              <a:avLst/>
              <a:gdLst/>
              <a:ahLst/>
              <a:rect l="l" t="t" r="r" b="b"/>
              <a:pathLst>
                <a:path w="698766" h="488623">
                  <a:moveTo>
                    <a:pt x="0" y="0"/>
                  </a:moveTo>
                  <a:lnTo>
                    <a:pt x="698767" y="402988"/>
                  </a:lnTo>
                  <a:lnTo>
                    <a:pt x="698767" y="488624"/>
                  </a:lnTo>
                  <a:lnTo>
                    <a:pt x="0" y="85635"/>
                  </a:lnTo>
                  <a:lnTo>
                    <a:pt x="0" y="0"/>
                  </a:lnTo>
                  <a:close/>
                </a:path>
              </a:pathLst>
            </a:custGeom>
            <a:solidFill>
              <a:srgbClr val="ffffff">
                <a:alpha val="30000"/>
              </a:srgbClr>
            </a:solidFill>
            <a:ln w="0">
              <a:noFill/>
            </a:ln>
          </p:spPr>
          <p:style>
            <a:lnRef idx="0"/>
            <a:fillRef idx="0"/>
            <a:effectRef idx="0"/>
            <a:fontRef idx="minor"/>
          </p:style>
        </p:sp>
        <p:sp>
          <p:nvSpPr>
            <p:cNvPr id="860" name="Google Shape;1282;p46"/>
            <p:cNvSpPr/>
            <p:nvPr/>
          </p:nvSpPr>
          <p:spPr>
            <a:xfrm>
              <a:off x="5569200" y="3343680"/>
              <a:ext cx="450360" cy="329040"/>
            </a:xfrm>
            <a:custGeom>
              <a:avLst/>
              <a:gdLst/>
              <a:ahLst/>
              <a:rect l="l" t="t" r="r" b="b"/>
              <a:pathLst>
                <a:path w="553970" h="405147">
                  <a:moveTo>
                    <a:pt x="0" y="0"/>
                  </a:moveTo>
                  <a:lnTo>
                    <a:pt x="553971" y="319512"/>
                  </a:lnTo>
                  <a:lnTo>
                    <a:pt x="553971" y="405147"/>
                  </a:lnTo>
                  <a:lnTo>
                    <a:pt x="0" y="85635"/>
                  </a:lnTo>
                  <a:lnTo>
                    <a:pt x="0" y="0"/>
                  </a:lnTo>
                  <a:close/>
                </a:path>
              </a:pathLst>
            </a:custGeom>
            <a:solidFill>
              <a:srgbClr val="ffffff">
                <a:alpha val="30000"/>
              </a:srgbClr>
            </a:solidFill>
            <a:ln w="0">
              <a:noFill/>
            </a:ln>
          </p:spPr>
          <p:style>
            <a:lnRef idx="0"/>
            <a:fillRef idx="0"/>
            <a:effectRef idx="0"/>
            <a:fontRef idx="minor"/>
          </p:style>
        </p:sp>
        <p:sp>
          <p:nvSpPr>
            <p:cNvPr id="861" name="Google Shape;1283;p46"/>
            <p:cNvSpPr/>
            <p:nvPr/>
          </p:nvSpPr>
          <p:spPr>
            <a:xfrm>
              <a:off x="5060880" y="3275640"/>
              <a:ext cx="663480" cy="579600"/>
            </a:xfrm>
            <a:custGeom>
              <a:avLst/>
              <a:gdLst/>
              <a:ahLst/>
              <a:rect l="l" t="t" r="r" b="b"/>
              <a:pathLst>
                <a:path w="816188" h="713145">
                  <a:moveTo>
                    <a:pt x="815468" y="470633"/>
                  </a:moveTo>
                  <a:lnTo>
                    <a:pt x="0" y="0"/>
                  </a:lnTo>
                  <a:lnTo>
                    <a:pt x="0" y="242513"/>
                  </a:lnTo>
                  <a:lnTo>
                    <a:pt x="816188" y="713146"/>
                  </a:lnTo>
                  <a:lnTo>
                    <a:pt x="815468" y="470633"/>
                  </a:lnTo>
                  <a:close/>
                </a:path>
              </a:pathLst>
            </a:custGeom>
            <a:gradFill rotWithShape="0">
              <a:gsLst>
                <a:gs pos="0">
                  <a:srgbClr val="ff9e44"/>
                </a:gs>
                <a:gs pos="100000">
                  <a:srgbClr val="ff4093"/>
                </a:gs>
              </a:gsLst>
              <a:lin ang="0"/>
            </a:gradFill>
            <a:ln w="0">
              <a:noFill/>
            </a:ln>
          </p:spPr>
          <p:style>
            <a:lnRef idx="0"/>
            <a:fillRef idx="0"/>
            <a:effectRef idx="0"/>
            <a:fontRef idx="minor"/>
          </p:style>
        </p:sp>
        <p:sp>
          <p:nvSpPr>
            <p:cNvPr id="862" name="Google Shape;1284;p46"/>
            <p:cNvSpPr/>
            <p:nvPr/>
          </p:nvSpPr>
          <p:spPr>
            <a:xfrm>
              <a:off x="5613120" y="2681280"/>
              <a:ext cx="429120" cy="213120"/>
            </a:xfrm>
            <a:custGeom>
              <a:avLst/>
              <a:gdLst/>
              <a:ahLst/>
              <a:rect l="l" t="t" r="r" b="b"/>
              <a:pathLst>
                <a:path w="528037" h="262662">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30000"/>
              </a:srgbClr>
            </a:solidFill>
            <a:ln w="0">
              <a:noFill/>
            </a:ln>
          </p:spPr>
          <p:style>
            <a:lnRef idx="0"/>
            <a:fillRef idx="0"/>
            <a:effectRef idx="0"/>
            <a:fontRef idx="minor"/>
          </p:style>
        </p:sp>
        <p:sp>
          <p:nvSpPr>
            <p:cNvPr id="863" name="Google Shape;1285;p46"/>
            <p:cNvSpPr/>
            <p:nvPr/>
          </p:nvSpPr>
          <p:spPr>
            <a:xfrm>
              <a:off x="5980320" y="2595960"/>
              <a:ext cx="171720" cy="258480"/>
            </a:xfrm>
            <a:custGeom>
              <a:avLst/>
              <a:gdLst/>
              <a:ahLst/>
              <a:rect l="l" t="t" r="r" b="b"/>
              <a:pathLst>
                <a:path w="211791" h="318255">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rgbClr val="ff4093"/>
            </a:solidFill>
            <a:ln w="0">
              <a:noFill/>
            </a:ln>
          </p:spPr>
          <p:style>
            <a:lnRef idx="0"/>
            <a:fillRef idx="0"/>
            <a:effectRef idx="0"/>
            <a:fontRef idx="minor"/>
          </p:style>
        </p:sp>
        <p:sp>
          <p:nvSpPr>
            <p:cNvPr id="864" name="Google Shape;1286;p46"/>
            <p:cNvSpPr/>
            <p:nvPr/>
          </p:nvSpPr>
          <p:spPr>
            <a:xfrm>
              <a:off x="5537520" y="2723400"/>
              <a:ext cx="171720" cy="258480"/>
            </a:xfrm>
            <a:custGeom>
              <a:avLst/>
              <a:gdLst/>
              <a:ahLst/>
              <a:rect l="l" t="t" r="r" b="b"/>
              <a:pathLst>
                <a:path w="211791" h="318255">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rgbClr val="ff4093"/>
            </a:solidFill>
            <a:ln w="0">
              <a:noFill/>
            </a:ln>
          </p:spPr>
          <p:style>
            <a:lnRef idx="0"/>
            <a:fillRef idx="0"/>
            <a:effectRef idx="0"/>
            <a:fontRef idx="minor"/>
          </p:style>
        </p:sp>
        <p:sp>
          <p:nvSpPr>
            <p:cNvPr id="865" name="Google Shape;1287;p46"/>
            <p:cNvSpPr/>
            <p:nvPr/>
          </p:nvSpPr>
          <p:spPr>
            <a:xfrm>
              <a:off x="7723440" y="2682360"/>
              <a:ext cx="906480" cy="994680"/>
            </a:xfrm>
            <a:custGeom>
              <a:avLst/>
              <a:gdLst/>
              <a:ahLst/>
              <a:rect l="l" t="t" r="r" b="b"/>
              <a:pathLst>
                <a:path w="1115145" h="1223357">
                  <a:moveTo>
                    <a:pt x="1115145" y="643342"/>
                  </a:moveTo>
                  <a:lnTo>
                    <a:pt x="0" y="0"/>
                  </a:lnTo>
                  <a:lnTo>
                    <a:pt x="0" y="580015"/>
                  </a:lnTo>
                  <a:lnTo>
                    <a:pt x="1115145" y="1223358"/>
                  </a:lnTo>
                  <a:lnTo>
                    <a:pt x="1115145" y="643342"/>
                  </a:lnTo>
                  <a:close/>
                </a:path>
              </a:pathLst>
            </a:custGeom>
            <a:gradFill rotWithShape="0">
              <a:gsLst>
                <a:gs pos="0">
                  <a:srgbClr val="ffffff">
                    <a:alpha val="30196"/>
                  </a:srgbClr>
                </a:gs>
                <a:gs pos="100000">
                  <a:srgbClr val="ffffff">
                    <a:alpha val="0"/>
                  </a:srgbClr>
                </a:gs>
              </a:gsLst>
              <a:lin ang="0"/>
            </a:gradFill>
            <a:ln w="0">
              <a:noFill/>
            </a:ln>
          </p:spPr>
          <p:style>
            <a:lnRef idx="0"/>
            <a:fillRef idx="0"/>
            <a:effectRef idx="0"/>
            <a:fontRef idx="minor"/>
          </p:style>
        </p:sp>
        <p:sp>
          <p:nvSpPr>
            <p:cNvPr id="866" name="Google Shape;1288;p46"/>
            <p:cNvSpPr/>
            <p:nvPr/>
          </p:nvSpPr>
          <p:spPr>
            <a:xfrm>
              <a:off x="7954920" y="2930040"/>
              <a:ext cx="272520" cy="213840"/>
            </a:xfrm>
            <a:custGeom>
              <a:avLst/>
              <a:gdLst/>
              <a:ahLst/>
              <a:rect l="l" t="t" r="r" b="b"/>
              <a:pathLst>
                <a:path w="335696" h="263381">
                  <a:moveTo>
                    <a:pt x="0" y="0"/>
                  </a:moveTo>
                  <a:lnTo>
                    <a:pt x="335696" y="193578"/>
                  </a:lnTo>
                  <a:lnTo>
                    <a:pt x="335696" y="263382"/>
                  </a:lnTo>
                  <a:lnTo>
                    <a:pt x="0" y="69084"/>
                  </a:lnTo>
                  <a:lnTo>
                    <a:pt x="0" y="0"/>
                  </a:lnTo>
                  <a:lnTo>
                    <a:pt x="0" y="0"/>
                  </a:lnTo>
                  <a:close/>
                </a:path>
              </a:pathLst>
            </a:custGeom>
            <a:solidFill>
              <a:srgbClr val="ffffff">
                <a:alpha val="30000"/>
              </a:srgbClr>
            </a:solidFill>
            <a:ln w="0">
              <a:noFill/>
            </a:ln>
          </p:spPr>
          <p:style>
            <a:lnRef idx="0"/>
            <a:fillRef idx="0"/>
            <a:effectRef idx="0"/>
            <a:fontRef idx="minor"/>
          </p:style>
        </p:sp>
        <p:sp>
          <p:nvSpPr>
            <p:cNvPr id="867" name="Google Shape;1289;p46"/>
            <p:cNvSpPr/>
            <p:nvPr/>
          </p:nvSpPr>
          <p:spPr>
            <a:xfrm>
              <a:off x="7955640" y="3043080"/>
              <a:ext cx="580680" cy="391680"/>
            </a:xfrm>
            <a:custGeom>
              <a:avLst/>
              <a:gdLst/>
              <a:ahLst/>
              <a:rect l="l" t="t" r="r" b="b"/>
              <a:pathLst>
                <a:path w="714614" h="482146">
                  <a:moveTo>
                    <a:pt x="0" y="0"/>
                  </a:moveTo>
                  <a:lnTo>
                    <a:pt x="714615" y="411624"/>
                  </a:lnTo>
                  <a:lnTo>
                    <a:pt x="714615" y="482147"/>
                  </a:lnTo>
                  <a:lnTo>
                    <a:pt x="0" y="70523"/>
                  </a:lnTo>
                  <a:lnTo>
                    <a:pt x="0" y="0"/>
                  </a:lnTo>
                  <a:close/>
                </a:path>
              </a:pathLst>
            </a:custGeom>
            <a:solidFill>
              <a:srgbClr val="ffffff">
                <a:alpha val="30000"/>
              </a:srgbClr>
            </a:solidFill>
            <a:ln w="0">
              <a:noFill/>
            </a:ln>
          </p:spPr>
          <p:style>
            <a:lnRef idx="0"/>
            <a:fillRef idx="0"/>
            <a:effectRef idx="0"/>
            <a:fontRef idx="minor"/>
          </p:style>
        </p:sp>
        <p:sp>
          <p:nvSpPr>
            <p:cNvPr id="868" name="Google Shape;1290;p46"/>
            <p:cNvSpPr/>
            <p:nvPr/>
          </p:nvSpPr>
          <p:spPr>
            <a:xfrm>
              <a:off x="7804800" y="2840760"/>
              <a:ext cx="102600" cy="152640"/>
            </a:xfrm>
            <a:custGeom>
              <a:avLst/>
              <a:gdLst/>
              <a:ahLst/>
              <a:rect l="l" t="t" r="r" b="b"/>
              <a:pathLst>
                <a:path w="126786" h="188049">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rgbClr val="ff9e44"/>
            </a:solidFill>
            <a:ln w="0">
              <a:noFill/>
            </a:ln>
          </p:spPr>
          <p:style>
            <a:lnRef idx="0"/>
            <a:fillRef idx="0"/>
            <a:effectRef idx="0"/>
            <a:fontRef idx="minor"/>
          </p:style>
        </p:sp>
        <p:sp>
          <p:nvSpPr>
            <p:cNvPr id="869" name="Google Shape;1291;p46"/>
            <p:cNvSpPr/>
            <p:nvPr/>
          </p:nvSpPr>
          <p:spPr>
            <a:xfrm>
              <a:off x="5403240" y="1243800"/>
              <a:ext cx="906480" cy="994680"/>
            </a:xfrm>
            <a:custGeom>
              <a:avLst/>
              <a:gdLst/>
              <a:ahLst/>
              <a:rect l="l" t="t" r="r" b="b"/>
              <a:pathLst>
                <a:path w="1115145" h="1223357">
                  <a:moveTo>
                    <a:pt x="1115145" y="643342"/>
                  </a:moveTo>
                  <a:lnTo>
                    <a:pt x="0" y="0"/>
                  </a:lnTo>
                  <a:lnTo>
                    <a:pt x="0" y="580016"/>
                  </a:lnTo>
                  <a:lnTo>
                    <a:pt x="1115145" y="1223358"/>
                  </a:lnTo>
                  <a:lnTo>
                    <a:pt x="1115145" y="643342"/>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870" name="Google Shape;1292;p46"/>
            <p:cNvSpPr/>
            <p:nvPr/>
          </p:nvSpPr>
          <p:spPr>
            <a:xfrm>
              <a:off x="5634720" y="1491120"/>
              <a:ext cx="272520" cy="213840"/>
            </a:xfrm>
            <a:custGeom>
              <a:avLst/>
              <a:gdLst/>
              <a:ahLst/>
              <a:rect l="l" t="t" r="r" b="b"/>
              <a:pathLst>
                <a:path w="335696" h="263381">
                  <a:moveTo>
                    <a:pt x="0" y="0"/>
                  </a:moveTo>
                  <a:lnTo>
                    <a:pt x="335696" y="193578"/>
                  </a:lnTo>
                  <a:lnTo>
                    <a:pt x="335696" y="263382"/>
                  </a:lnTo>
                  <a:lnTo>
                    <a:pt x="0" y="69803"/>
                  </a:lnTo>
                  <a:lnTo>
                    <a:pt x="0" y="0"/>
                  </a:lnTo>
                  <a:close/>
                </a:path>
              </a:pathLst>
            </a:custGeom>
            <a:solidFill>
              <a:srgbClr val="ffffff">
                <a:alpha val="30000"/>
              </a:srgbClr>
            </a:solidFill>
            <a:ln w="0">
              <a:noFill/>
            </a:ln>
          </p:spPr>
          <p:style>
            <a:lnRef idx="0"/>
            <a:fillRef idx="0"/>
            <a:effectRef idx="0"/>
            <a:fontRef idx="minor"/>
          </p:style>
        </p:sp>
        <p:sp>
          <p:nvSpPr>
            <p:cNvPr id="871" name="Google Shape;1293;p46"/>
            <p:cNvSpPr/>
            <p:nvPr/>
          </p:nvSpPr>
          <p:spPr>
            <a:xfrm>
              <a:off x="5635080" y="1604520"/>
              <a:ext cx="580680" cy="391680"/>
            </a:xfrm>
            <a:custGeom>
              <a:avLst/>
              <a:gdLst/>
              <a:ahLst/>
              <a:rect l="l" t="t" r="r" b="b"/>
              <a:pathLst>
                <a:path w="714615" h="482146">
                  <a:moveTo>
                    <a:pt x="0" y="0"/>
                  </a:moveTo>
                  <a:lnTo>
                    <a:pt x="714615" y="411624"/>
                  </a:lnTo>
                  <a:lnTo>
                    <a:pt x="714615" y="482147"/>
                  </a:lnTo>
                  <a:lnTo>
                    <a:pt x="0" y="70523"/>
                  </a:lnTo>
                  <a:lnTo>
                    <a:pt x="0" y="0"/>
                  </a:lnTo>
                  <a:close/>
                </a:path>
              </a:pathLst>
            </a:custGeom>
            <a:solidFill>
              <a:srgbClr val="ffffff">
                <a:alpha val="30000"/>
              </a:srgbClr>
            </a:solidFill>
            <a:ln w="0">
              <a:noFill/>
            </a:ln>
          </p:spPr>
          <p:style>
            <a:lnRef idx="0"/>
            <a:fillRef idx="0"/>
            <a:effectRef idx="0"/>
            <a:fontRef idx="minor"/>
          </p:style>
        </p:sp>
        <p:sp>
          <p:nvSpPr>
            <p:cNvPr id="872" name="Google Shape;1294;p46"/>
            <p:cNvSpPr/>
            <p:nvPr/>
          </p:nvSpPr>
          <p:spPr>
            <a:xfrm>
              <a:off x="5484600" y="1401840"/>
              <a:ext cx="102600" cy="152640"/>
            </a:xfrm>
            <a:custGeom>
              <a:avLst/>
              <a:gdLst/>
              <a:ahLst/>
              <a:rect l="l" t="t" r="r" b="b"/>
              <a:pathLst>
                <a:path w="126786" h="188049">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rgbClr val="ff9e44"/>
            </a:solidFill>
            <a:ln w="0">
              <a:noFill/>
            </a:ln>
          </p:spPr>
          <p:style>
            <a:lnRef idx="0"/>
            <a:fillRef idx="0"/>
            <a:effectRef idx="0"/>
            <a:fontRef idx="minor"/>
          </p:style>
        </p:sp>
        <p:sp>
          <p:nvSpPr>
            <p:cNvPr id="873" name="Google Shape;1295;p46"/>
            <p:cNvSpPr/>
            <p:nvPr/>
          </p:nvSpPr>
          <p:spPr>
            <a:xfrm>
              <a:off x="6754320" y="2011320"/>
              <a:ext cx="749520" cy="1125360"/>
            </a:xfrm>
            <a:custGeom>
              <a:avLst/>
              <a:gdLst/>
              <a:ahLst/>
              <a:rect l="l" t="t" r="r" b="b"/>
              <a:pathLst>
                <a:path w="922083" h="1383901">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10000"/>
              </a:srgbClr>
            </a:solidFill>
            <a:ln w="0">
              <a:noFill/>
            </a:ln>
          </p:spPr>
          <p:style>
            <a:lnRef idx="0"/>
            <a:fillRef idx="0"/>
            <a:effectRef idx="0"/>
            <a:fontRef idx="minor"/>
          </p:style>
        </p:sp>
        <p:sp>
          <p:nvSpPr>
            <p:cNvPr id="874" name="Google Shape;1296;p46"/>
            <p:cNvSpPr/>
            <p:nvPr/>
          </p:nvSpPr>
          <p:spPr>
            <a:xfrm>
              <a:off x="6894720" y="2508120"/>
              <a:ext cx="101520" cy="138600"/>
            </a:xfrm>
            <a:custGeom>
              <a:avLst/>
              <a:gdLst/>
              <a:ahLst/>
              <a:rect l="l" t="t" r="r" b="b"/>
              <a:pathLst>
                <a:path w="125345" h="170952">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30000"/>
              </a:srgbClr>
            </a:solidFill>
            <a:ln w="0">
              <a:noFill/>
            </a:ln>
          </p:spPr>
          <p:style>
            <a:lnRef idx="0"/>
            <a:fillRef idx="0"/>
            <a:effectRef idx="0"/>
            <a:fontRef idx="minor"/>
          </p:style>
        </p:sp>
        <p:sp>
          <p:nvSpPr>
            <p:cNvPr id="875" name="Google Shape;1297;p46"/>
            <p:cNvSpPr/>
            <p:nvPr/>
          </p:nvSpPr>
          <p:spPr>
            <a:xfrm>
              <a:off x="6894000" y="2687760"/>
              <a:ext cx="114480" cy="163080"/>
            </a:xfrm>
            <a:custGeom>
              <a:avLst/>
              <a:gdLst/>
              <a:ahLst/>
              <a:rect l="l" t="t" r="r" b="b"/>
              <a:pathLst>
                <a:path w="141193" h="200941">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30000"/>
              </a:srgbClr>
            </a:solidFill>
            <a:ln w="0">
              <a:noFill/>
            </a:ln>
          </p:spPr>
          <p:style>
            <a:lnRef idx="0"/>
            <a:fillRef idx="0"/>
            <a:effectRef idx="0"/>
            <a:fontRef idx="minor"/>
          </p:style>
        </p:sp>
        <p:sp>
          <p:nvSpPr>
            <p:cNvPr id="876" name="Google Shape;1298;p46"/>
            <p:cNvSpPr/>
            <p:nvPr/>
          </p:nvSpPr>
          <p:spPr>
            <a:xfrm>
              <a:off x="6580440" y="2127960"/>
              <a:ext cx="749520" cy="1125360"/>
            </a:xfrm>
            <a:custGeom>
              <a:avLst/>
              <a:gdLst/>
              <a:ahLst/>
              <a:rect l="l" t="t" r="r" b="b"/>
              <a:pathLst>
                <a:path w="922083" h="1383901">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rotWithShape="0">
              <a:gsLst>
                <a:gs pos="0">
                  <a:srgbClr val="ffffff">
                    <a:alpha val="40000"/>
                  </a:srgbClr>
                </a:gs>
                <a:gs pos="100000">
                  <a:srgbClr val="ffffff">
                    <a:alpha val="10196"/>
                  </a:srgbClr>
                </a:gs>
              </a:gsLst>
              <a:lin ang="6600000"/>
            </a:gra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Google Shape;230;p 1"/>
          <p:cNvSpPr txBox="1"/>
          <p:nvPr/>
        </p:nvSpPr>
        <p:spPr>
          <a:xfrm>
            <a:off x="855360" y="1353960"/>
            <a:ext cx="5264640" cy="3417840"/>
          </a:xfrm>
          <a:prstGeom prst="rect">
            <a:avLst/>
          </a:prstGeom>
          <a:noFill/>
          <a:ln w="0">
            <a:noFill/>
          </a:ln>
        </p:spPr>
        <p:txBody>
          <a:bodyPr lIns="0" rIns="0" tIns="0" bIns="0">
            <a:noAutofit/>
          </a:bodyPr>
          <a:p>
            <a:pPr>
              <a:lnSpc>
                <a:spcPct val="115000"/>
              </a:lnSpc>
              <a:tabLst>
                <a:tab algn="l" pos="0"/>
              </a:tabLst>
            </a:pPr>
            <a:r>
              <a:rPr b="1" lang="en" sz="2000" spc="-1" strike="noStrike">
                <a:solidFill>
                  <a:srgbClr val="ffffff"/>
                </a:solidFill>
                <a:latin typeface="Barlow Light"/>
                <a:ea typeface="Barlow Light"/>
              </a:rPr>
              <a:t>El coste de los errores depende sobretodo del momento en el que se detectan. Un error detectado en el momento en el que ocurre, tiene un coste muy bajo. El coste crece cuando pasa más tiempo entre que se produce y se detecta.</a:t>
            </a:r>
            <a:endParaRPr b="0" lang="es-ES" sz="2000" spc="-1" strike="noStrike">
              <a:solidFill>
                <a:srgbClr val="000000"/>
              </a:solidFill>
              <a:latin typeface="Arial"/>
            </a:endParaRPr>
          </a:p>
        </p:txBody>
      </p:sp>
      <p:sp>
        <p:nvSpPr>
          <p:cNvPr id="986" name="Google Shape;231;p 2"/>
          <p:cNvSpPr txBox="1"/>
          <p:nvPr/>
        </p:nvSpPr>
        <p:spPr>
          <a:xfrm>
            <a:off x="855360" y="835920"/>
            <a:ext cx="5306760" cy="396000"/>
          </a:xfrm>
          <a:prstGeom prst="rect">
            <a:avLst/>
          </a:prstGeom>
          <a:noFill/>
          <a:ln w="0">
            <a:noFill/>
          </a:ln>
        </p:spPr>
        <p:txBody>
          <a:bodyPr lIns="0" rIns="0" tIns="0" bIns="0" anchor="b">
            <a:noAutofit/>
          </a:bodyPr>
          <a:p>
            <a:pPr>
              <a:lnSpc>
                <a:spcPct val="90000"/>
              </a:lnSpc>
              <a:tabLst>
                <a:tab algn="l" pos="0"/>
              </a:tabLst>
            </a:pPr>
            <a:r>
              <a:rPr b="1" lang="en" sz="2400" spc="-1" strike="noStrike">
                <a:solidFill>
                  <a:srgbClr val="ff9e44"/>
                </a:solidFill>
                <a:latin typeface="Barlow"/>
                <a:ea typeface="Barlow"/>
              </a:rPr>
              <a:t>Coste de los defectos por fase de detección</a:t>
            </a:r>
            <a:endParaRPr b="0" lang="es-ES" sz="2400" spc="-1" strike="noStrike">
              <a:solidFill>
                <a:srgbClr val="000000"/>
              </a:solidFill>
              <a:latin typeface="Arial"/>
            </a:endParaRPr>
          </a:p>
        </p:txBody>
      </p:sp>
      <p:sp>
        <p:nvSpPr>
          <p:cNvPr id="987" name="Google Shape;233;p 2"/>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A4E93683-04FD-43C5-93B7-C35ED925994C}"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988" name="Grupo 2"/>
          <p:cNvGrpSpPr/>
          <p:nvPr/>
        </p:nvGrpSpPr>
        <p:grpSpPr>
          <a:xfrm>
            <a:off x="6114960" y="720360"/>
            <a:ext cx="2731320" cy="3852360"/>
            <a:chOff x="6114960" y="720360"/>
            <a:chExt cx="2731320" cy="3852360"/>
          </a:xfrm>
        </p:grpSpPr>
        <p:sp>
          <p:nvSpPr>
            <p:cNvPr id="989" name="Google Shape;902;p 2"/>
            <p:cNvSpPr/>
            <p:nvPr/>
          </p:nvSpPr>
          <p:spPr>
            <a:xfrm>
              <a:off x="7624800" y="1879200"/>
              <a:ext cx="1221480" cy="1245960"/>
            </a:xfrm>
            <a:custGeom>
              <a:avLst/>
              <a:gdLst/>
              <a:ahLst/>
              <a:rect l="l" t="t" r="r" b="b"/>
              <a:pathLst>
                <a:path w="2171751" h="2215389">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10000"/>
              </a:srgbClr>
            </a:solidFill>
            <a:ln w="0">
              <a:noFill/>
            </a:ln>
          </p:spPr>
          <p:style>
            <a:lnRef idx="0"/>
            <a:fillRef idx="0"/>
            <a:effectRef idx="0"/>
            <a:fontRef idx="minor"/>
          </p:style>
        </p:sp>
        <p:sp>
          <p:nvSpPr>
            <p:cNvPr id="990" name="Google Shape;903;p 2"/>
            <p:cNvSpPr/>
            <p:nvPr/>
          </p:nvSpPr>
          <p:spPr>
            <a:xfrm>
              <a:off x="7885440" y="720360"/>
              <a:ext cx="694080" cy="1053000"/>
            </a:xfrm>
            <a:custGeom>
              <a:avLst/>
              <a:gdLst/>
              <a:ahLst/>
              <a:rect l="l" t="t" r="r" b="b"/>
              <a:pathLst>
                <a:path w="1234041" h="187230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10000"/>
              </a:srgbClr>
            </a:solidFill>
            <a:ln w="0">
              <a:noFill/>
            </a:ln>
          </p:spPr>
          <p:style>
            <a:lnRef idx="0"/>
            <a:fillRef idx="0"/>
            <a:effectRef idx="0"/>
            <a:fontRef idx="minor"/>
          </p:style>
        </p:sp>
        <p:sp>
          <p:nvSpPr>
            <p:cNvPr id="991" name="Google Shape;904;p 2"/>
            <p:cNvSpPr/>
            <p:nvPr/>
          </p:nvSpPr>
          <p:spPr>
            <a:xfrm>
              <a:off x="7475400" y="1991160"/>
              <a:ext cx="1221480" cy="1245960"/>
            </a:xfrm>
            <a:custGeom>
              <a:avLst/>
              <a:gdLst/>
              <a:ahLst/>
              <a:rect l="l" t="t" r="r" b="b"/>
              <a:pathLst>
                <a:path w="2171751" h="2215389">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rotWithShape="0">
              <a:gsLst>
                <a:gs pos="0">
                  <a:srgbClr val="ffffff">
                    <a:alpha val="40000"/>
                  </a:srgbClr>
                </a:gs>
                <a:gs pos="100000">
                  <a:srgbClr val="ffffff">
                    <a:alpha val="0"/>
                  </a:srgbClr>
                </a:gs>
              </a:gsLst>
              <a:lin ang="6600000"/>
            </a:gradFill>
            <a:ln w="0">
              <a:noFill/>
            </a:ln>
          </p:spPr>
          <p:style>
            <a:lnRef idx="0"/>
            <a:fillRef idx="0"/>
            <a:effectRef idx="0"/>
            <a:fontRef idx="minor"/>
          </p:style>
        </p:sp>
        <p:sp>
          <p:nvSpPr>
            <p:cNvPr id="992" name="Google Shape;905;p 2"/>
            <p:cNvSpPr/>
            <p:nvPr/>
          </p:nvSpPr>
          <p:spPr>
            <a:xfrm>
              <a:off x="7736040" y="831960"/>
              <a:ext cx="694080" cy="1053000"/>
            </a:xfrm>
            <a:custGeom>
              <a:avLst/>
              <a:gdLst/>
              <a:ahLst/>
              <a:rect l="l" t="t" r="r" b="b"/>
              <a:pathLst>
                <a:path w="1234041" h="187230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rotWithShape="0">
              <a:gsLst>
                <a:gs pos="0">
                  <a:srgbClr val="ffffff">
                    <a:alpha val="40000"/>
                  </a:srgbClr>
                </a:gs>
                <a:gs pos="100000">
                  <a:srgbClr val="ffffff">
                    <a:alpha val="0"/>
                  </a:srgbClr>
                </a:gs>
              </a:gsLst>
              <a:lin ang="6600000"/>
            </a:gradFill>
            <a:ln w="0">
              <a:noFill/>
            </a:ln>
          </p:spPr>
          <p:style>
            <a:lnRef idx="0"/>
            <a:fillRef idx="0"/>
            <a:effectRef idx="0"/>
            <a:fontRef idx="minor"/>
          </p:style>
        </p:sp>
        <p:sp>
          <p:nvSpPr>
            <p:cNvPr id="993" name="Google Shape;906;p 2"/>
            <p:cNvSpPr/>
            <p:nvPr/>
          </p:nvSpPr>
          <p:spPr>
            <a:xfrm>
              <a:off x="6114960" y="1799640"/>
              <a:ext cx="696240" cy="763560"/>
            </a:xfrm>
            <a:custGeom>
              <a:avLst/>
              <a:gdLst/>
              <a:ahLst/>
              <a:rect l="l" t="t" r="r" b="b"/>
              <a:pathLst>
                <a:path w="1238028" h="1357658">
                  <a:moveTo>
                    <a:pt x="1237364" y="713683"/>
                  </a:moveTo>
                  <a:lnTo>
                    <a:pt x="0" y="0"/>
                  </a:lnTo>
                  <a:lnTo>
                    <a:pt x="0" y="643975"/>
                  </a:lnTo>
                  <a:lnTo>
                    <a:pt x="1238028" y="1357658"/>
                  </a:lnTo>
                  <a:lnTo>
                    <a:pt x="1237364" y="713683"/>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94" name="Google Shape;907;p 2"/>
            <p:cNvSpPr/>
            <p:nvPr/>
          </p:nvSpPr>
          <p:spPr>
            <a:xfrm>
              <a:off x="6176880" y="1920960"/>
              <a:ext cx="78840" cy="117000"/>
            </a:xfrm>
            <a:custGeom>
              <a:avLst/>
              <a:gdLst/>
              <a:ahLst/>
              <a:rect l="l" t="t" r="r" b="b"/>
              <a:pathLst>
                <a:path w="140881" h="208525">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rgbClr val="ff9e44"/>
            </a:solidFill>
            <a:ln w="0">
              <a:noFill/>
            </a:ln>
          </p:spPr>
          <p:style>
            <a:lnRef idx="0"/>
            <a:fillRef idx="0"/>
            <a:effectRef idx="0"/>
            <a:fontRef idx="minor"/>
          </p:style>
        </p:sp>
        <p:sp>
          <p:nvSpPr>
            <p:cNvPr id="995" name="Google Shape;908;p 2"/>
            <p:cNvSpPr/>
            <p:nvPr/>
          </p:nvSpPr>
          <p:spPr>
            <a:xfrm>
              <a:off x="6291720" y="1990800"/>
              <a:ext cx="227160" cy="181440"/>
            </a:xfrm>
            <a:custGeom>
              <a:avLst/>
              <a:gdLst/>
              <a:ahLst/>
              <a:rect l="l" t="t" r="r" b="b"/>
              <a:pathLst>
                <a:path w="404701" h="323315">
                  <a:moveTo>
                    <a:pt x="0" y="0"/>
                  </a:moveTo>
                  <a:lnTo>
                    <a:pt x="404702" y="233026"/>
                  </a:lnTo>
                  <a:lnTo>
                    <a:pt x="404702" y="323315"/>
                  </a:lnTo>
                  <a:lnTo>
                    <a:pt x="0" y="90289"/>
                  </a:lnTo>
                  <a:lnTo>
                    <a:pt x="0" y="0"/>
                  </a:lnTo>
                  <a:close/>
                </a:path>
              </a:pathLst>
            </a:custGeom>
            <a:solidFill>
              <a:srgbClr val="ffffff">
                <a:alpha val="30000"/>
              </a:srgbClr>
            </a:solidFill>
            <a:ln w="0">
              <a:noFill/>
            </a:ln>
          </p:spPr>
          <p:style>
            <a:lnRef idx="0"/>
            <a:fillRef idx="0"/>
            <a:effectRef idx="0"/>
            <a:fontRef idx="minor"/>
          </p:style>
        </p:sp>
        <p:sp>
          <p:nvSpPr>
            <p:cNvPr id="996" name="Google Shape;909;p 2"/>
            <p:cNvSpPr/>
            <p:nvPr/>
          </p:nvSpPr>
          <p:spPr>
            <a:xfrm>
              <a:off x="6292800" y="2093040"/>
              <a:ext cx="445680" cy="307800"/>
            </a:xfrm>
            <a:custGeom>
              <a:avLst/>
              <a:gdLst/>
              <a:ahLst/>
              <a:rect l="l" t="t" r="r" b="b"/>
              <a:pathLst>
                <a:path w="792790" h="547710">
                  <a:moveTo>
                    <a:pt x="0" y="0"/>
                  </a:moveTo>
                  <a:lnTo>
                    <a:pt x="792790" y="457421"/>
                  </a:lnTo>
                  <a:lnTo>
                    <a:pt x="792790" y="547711"/>
                  </a:lnTo>
                  <a:lnTo>
                    <a:pt x="0" y="90289"/>
                  </a:lnTo>
                  <a:lnTo>
                    <a:pt x="0" y="0"/>
                  </a:lnTo>
                  <a:close/>
                </a:path>
              </a:pathLst>
            </a:custGeom>
            <a:solidFill>
              <a:srgbClr val="ffffff">
                <a:alpha val="30000"/>
              </a:srgbClr>
            </a:solidFill>
            <a:ln w="0">
              <a:noFill/>
            </a:ln>
          </p:spPr>
          <p:style>
            <a:lnRef idx="0"/>
            <a:fillRef idx="0"/>
            <a:effectRef idx="0"/>
            <a:fontRef idx="minor"/>
          </p:style>
        </p:sp>
        <p:sp>
          <p:nvSpPr>
            <p:cNvPr id="997" name="Google Shape;910;p 2"/>
            <p:cNvSpPr/>
            <p:nvPr/>
          </p:nvSpPr>
          <p:spPr>
            <a:xfrm>
              <a:off x="7904880" y="2564280"/>
              <a:ext cx="699120" cy="1908000"/>
            </a:xfrm>
            <a:custGeom>
              <a:avLst/>
              <a:gdLst/>
              <a:ahLst/>
              <a:rect l="l" t="t" r="r" b="b"/>
              <a:pathLst>
                <a:path w="1243344" h="3391822">
                  <a:moveTo>
                    <a:pt x="0" y="0"/>
                  </a:moveTo>
                  <a:lnTo>
                    <a:pt x="1243345" y="717003"/>
                  </a:lnTo>
                  <a:lnTo>
                    <a:pt x="1243345" y="3391822"/>
                  </a:lnTo>
                  <a:lnTo>
                    <a:pt x="0" y="2675483"/>
                  </a:lnTo>
                  <a:lnTo>
                    <a:pt x="0" y="0"/>
                  </a:lnTo>
                  <a:close/>
                </a:path>
              </a:pathLst>
            </a:custGeom>
            <a:solidFill>
              <a:srgbClr val="ffffff">
                <a:alpha val="10000"/>
              </a:srgbClr>
            </a:solidFill>
            <a:ln w="0">
              <a:noFill/>
            </a:ln>
          </p:spPr>
          <p:style>
            <a:lnRef idx="0"/>
            <a:fillRef idx="0"/>
            <a:effectRef idx="0"/>
            <a:fontRef idx="minor"/>
          </p:style>
        </p:sp>
        <p:sp>
          <p:nvSpPr>
            <p:cNvPr id="998" name="Google Shape;911;p 2"/>
            <p:cNvSpPr/>
            <p:nvPr/>
          </p:nvSpPr>
          <p:spPr>
            <a:xfrm>
              <a:off x="7788240" y="2664720"/>
              <a:ext cx="699480" cy="1908000"/>
            </a:xfrm>
            <a:custGeom>
              <a:avLst/>
              <a:gdLst/>
              <a:ahLst/>
              <a:rect l="l" t="t" r="r" b="b"/>
              <a:pathLst>
                <a:path w="1244009" h="3391822">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999" name="Google Shape;912;p 2"/>
            <p:cNvSpPr/>
            <p:nvPr/>
          </p:nvSpPr>
          <p:spPr>
            <a:xfrm>
              <a:off x="7855920" y="3615480"/>
              <a:ext cx="561600" cy="374400"/>
            </a:xfrm>
            <a:custGeom>
              <a:avLst/>
              <a:gdLst/>
              <a:ahLst/>
              <a:rect l="l" t="t" r="r" b="b"/>
              <a:pathLst>
                <a:path w="998795" h="665883">
                  <a:moveTo>
                    <a:pt x="0" y="0"/>
                  </a:moveTo>
                  <a:lnTo>
                    <a:pt x="998796" y="575594"/>
                  </a:lnTo>
                  <a:lnTo>
                    <a:pt x="998796" y="665883"/>
                  </a:lnTo>
                  <a:lnTo>
                    <a:pt x="0" y="90290"/>
                  </a:lnTo>
                  <a:lnTo>
                    <a:pt x="0" y="0"/>
                  </a:lnTo>
                  <a:close/>
                </a:path>
              </a:pathLst>
            </a:custGeom>
            <a:solidFill>
              <a:srgbClr val="ffffff">
                <a:alpha val="30000"/>
              </a:srgbClr>
            </a:solidFill>
            <a:ln w="0">
              <a:noFill/>
            </a:ln>
          </p:spPr>
          <p:style>
            <a:lnRef idx="0"/>
            <a:fillRef idx="0"/>
            <a:effectRef idx="0"/>
            <a:fontRef idx="minor"/>
          </p:style>
        </p:sp>
        <p:sp>
          <p:nvSpPr>
            <p:cNvPr id="1000" name="Google Shape;913;p 2"/>
            <p:cNvSpPr/>
            <p:nvPr/>
          </p:nvSpPr>
          <p:spPr>
            <a:xfrm>
              <a:off x="7895160" y="3737160"/>
              <a:ext cx="483120" cy="329040"/>
            </a:xfrm>
            <a:custGeom>
              <a:avLst/>
              <a:gdLst/>
              <a:ahLst/>
              <a:rect l="l" t="t" r="r" b="b"/>
              <a:pathLst>
                <a:path w="859243" h="585552">
                  <a:moveTo>
                    <a:pt x="0" y="0"/>
                  </a:moveTo>
                  <a:lnTo>
                    <a:pt x="859243" y="495263"/>
                  </a:lnTo>
                  <a:lnTo>
                    <a:pt x="859243" y="585552"/>
                  </a:lnTo>
                  <a:lnTo>
                    <a:pt x="0" y="90289"/>
                  </a:lnTo>
                  <a:lnTo>
                    <a:pt x="0" y="0"/>
                  </a:lnTo>
                  <a:close/>
                </a:path>
              </a:pathLst>
            </a:custGeom>
            <a:solidFill>
              <a:srgbClr val="ffffff">
                <a:alpha val="30000"/>
              </a:srgbClr>
            </a:solidFill>
            <a:ln w="0">
              <a:noFill/>
            </a:ln>
          </p:spPr>
          <p:style>
            <a:lnRef idx="0"/>
            <a:fillRef idx="0"/>
            <a:effectRef idx="0"/>
            <a:fontRef idx="minor"/>
          </p:style>
        </p:sp>
        <p:sp>
          <p:nvSpPr>
            <p:cNvPr id="1001" name="Google Shape;914;p 2"/>
            <p:cNvSpPr/>
            <p:nvPr/>
          </p:nvSpPr>
          <p:spPr>
            <a:xfrm>
              <a:off x="7982280" y="3166200"/>
              <a:ext cx="311400" cy="467640"/>
            </a:xfrm>
            <a:custGeom>
              <a:avLst/>
              <a:gdLst/>
              <a:ahLst/>
              <a:rect l="l" t="t" r="r" b="b"/>
              <a:pathLst>
                <a:path w="554222" h="831619">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rgbClr val="ff9e44"/>
            </a:solidFill>
            <a:ln w="0">
              <a:noFill/>
            </a:ln>
          </p:spPr>
          <p:style>
            <a:lnRef idx="0"/>
            <a:fillRef idx="0"/>
            <a:effectRef idx="0"/>
            <a:fontRef idx="minor"/>
          </p:style>
        </p:sp>
        <p:sp>
          <p:nvSpPr>
            <p:cNvPr id="1002" name="Google Shape;915;p 2"/>
            <p:cNvSpPr/>
            <p:nvPr/>
          </p:nvSpPr>
          <p:spPr>
            <a:xfrm>
              <a:off x="7036560" y="1356120"/>
              <a:ext cx="699120" cy="1908000"/>
            </a:xfrm>
            <a:custGeom>
              <a:avLst/>
              <a:gdLst/>
              <a:ahLst/>
              <a:rect l="l" t="t" r="r" b="b"/>
              <a:pathLst>
                <a:path w="1243344" h="3391821">
                  <a:moveTo>
                    <a:pt x="0" y="0"/>
                  </a:moveTo>
                  <a:lnTo>
                    <a:pt x="1243345" y="717003"/>
                  </a:lnTo>
                  <a:lnTo>
                    <a:pt x="1243345" y="3391822"/>
                  </a:lnTo>
                  <a:lnTo>
                    <a:pt x="0" y="2674819"/>
                  </a:lnTo>
                  <a:lnTo>
                    <a:pt x="0" y="0"/>
                  </a:lnTo>
                  <a:close/>
                </a:path>
              </a:pathLst>
            </a:custGeom>
            <a:solidFill>
              <a:srgbClr val="ffffff">
                <a:alpha val="10000"/>
              </a:srgbClr>
            </a:solidFill>
            <a:ln w="0">
              <a:noFill/>
            </a:ln>
          </p:spPr>
          <p:style>
            <a:lnRef idx="0"/>
            <a:fillRef idx="0"/>
            <a:effectRef idx="0"/>
            <a:fontRef idx="minor"/>
          </p:style>
        </p:sp>
        <p:sp>
          <p:nvSpPr>
            <p:cNvPr id="1003" name="Google Shape;916;p 2"/>
            <p:cNvSpPr/>
            <p:nvPr/>
          </p:nvSpPr>
          <p:spPr>
            <a:xfrm>
              <a:off x="6919920" y="1458000"/>
              <a:ext cx="699480" cy="1908000"/>
            </a:xfrm>
            <a:custGeom>
              <a:avLst/>
              <a:gdLst/>
              <a:ahLst/>
              <a:rect l="l" t="t" r="r" b="b"/>
              <a:pathLst>
                <a:path w="1244009" h="3391822">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1004" name="Google Shape;917;p 2"/>
            <p:cNvSpPr/>
            <p:nvPr/>
          </p:nvSpPr>
          <p:spPr>
            <a:xfrm>
              <a:off x="6987240" y="2407320"/>
              <a:ext cx="561600" cy="374400"/>
            </a:xfrm>
            <a:custGeom>
              <a:avLst/>
              <a:gdLst/>
              <a:ahLst/>
              <a:rect l="l" t="t" r="r" b="b"/>
              <a:pathLst>
                <a:path w="998795" h="665883">
                  <a:moveTo>
                    <a:pt x="0" y="0"/>
                  </a:moveTo>
                  <a:lnTo>
                    <a:pt x="998796" y="575594"/>
                  </a:lnTo>
                  <a:lnTo>
                    <a:pt x="998796" y="665883"/>
                  </a:lnTo>
                  <a:lnTo>
                    <a:pt x="0" y="90289"/>
                  </a:lnTo>
                  <a:lnTo>
                    <a:pt x="0" y="0"/>
                  </a:lnTo>
                  <a:close/>
                </a:path>
              </a:pathLst>
            </a:custGeom>
            <a:solidFill>
              <a:srgbClr val="ffffff">
                <a:alpha val="30000"/>
              </a:srgbClr>
            </a:solidFill>
            <a:ln w="0">
              <a:noFill/>
            </a:ln>
          </p:spPr>
          <p:style>
            <a:lnRef idx="0"/>
            <a:fillRef idx="0"/>
            <a:effectRef idx="0"/>
            <a:fontRef idx="minor"/>
          </p:style>
        </p:sp>
        <p:sp>
          <p:nvSpPr>
            <p:cNvPr id="1005" name="Google Shape;918;p 2"/>
            <p:cNvSpPr/>
            <p:nvPr/>
          </p:nvSpPr>
          <p:spPr>
            <a:xfrm>
              <a:off x="7026120" y="2529000"/>
              <a:ext cx="483120" cy="329040"/>
            </a:xfrm>
            <a:custGeom>
              <a:avLst/>
              <a:gdLst/>
              <a:ahLst/>
              <a:rect l="l" t="t" r="r" b="b"/>
              <a:pathLst>
                <a:path w="859243" h="585552">
                  <a:moveTo>
                    <a:pt x="665" y="0"/>
                  </a:moveTo>
                  <a:lnTo>
                    <a:pt x="859243" y="495263"/>
                  </a:lnTo>
                  <a:lnTo>
                    <a:pt x="859243" y="585552"/>
                  </a:lnTo>
                  <a:lnTo>
                    <a:pt x="0" y="90289"/>
                  </a:lnTo>
                  <a:lnTo>
                    <a:pt x="665" y="0"/>
                  </a:lnTo>
                  <a:close/>
                </a:path>
              </a:pathLst>
            </a:custGeom>
            <a:solidFill>
              <a:srgbClr val="ffffff">
                <a:alpha val="30000"/>
              </a:srgbClr>
            </a:solidFill>
            <a:ln w="0">
              <a:noFill/>
            </a:ln>
          </p:spPr>
          <p:style>
            <a:lnRef idx="0"/>
            <a:fillRef idx="0"/>
            <a:effectRef idx="0"/>
            <a:fontRef idx="minor"/>
          </p:style>
        </p:sp>
        <p:sp>
          <p:nvSpPr>
            <p:cNvPr id="1006" name="Google Shape;919;p 2"/>
            <p:cNvSpPr/>
            <p:nvPr/>
          </p:nvSpPr>
          <p:spPr>
            <a:xfrm>
              <a:off x="7113600" y="1958400"/>
              <a:ext cx="311400" cy="467640"/>
            </a:xfrm>
            <a:custGeom>
              <a:avLst/>
              <a:gdLst/>
              <a:ahLst/>
              <a:rect l="l" t="t" r="r" b="b"/>
              <a:pathLst>
                <a:path w="554222" h="831619">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rgbClr val="ff4093"/>
            </a:solidFill>
            <a:ln w="0">
              <a:noFill/>
            </a:ln>
          </p:spPr>
          <p:style>
            <a:lnRef idx="0"/>
            <a:fillRef idx="0"/>
            <a:effectRef idx="0"/>
            <a:fontRef idx="minor"/>
          </p:style>
        </p:sp>
        <p:sp>
          <p:nvSpPr>
            <p:cNvPr id="1007" name="Google Shape;920;p 2"/>
            <p:cNvSpPr/>
            <p:nvPr/>
          </p:nvSpPr>
          <p:spPr>
            <a:xfrm>
              <a:off x="6315120" y="2478600"/>
              <a:ext cx="1112760" cy="1309320"/>
            </a:xfrm>
            <a:custGeom>
              <a:avLst/>
              <a:gdLst/>
              <a:ahLst/>
              <a:rect l="l" t="t" r="r" b="b"/>
              <a:pathLst>
                <a:path w="1978320" h="2327603">
                  <a:moveTo>
                    <a:pt x="1977656" y="1140566"/>
                  </a:moveTo>
                  <a:lnTo>
                    <a:pt x="0" y="0"/>
                  </a:lnTo>
                  <a:lnTo>
                    <a:pt x="665" y="1029696"/>
                  </a:lnTo>
                  <a:lnTo>
                    <a:pt x="1803548" y="2069350"/>
                  </a:lnTo>
                  <a:lnTo>
                    <a:pt x="1978320" y="2327604"/>
                  </a:lnTo>
                  <a:lnTo>
                    <a:pt x="1977656" y="1140566"/>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1008" name="Google Shape;921;p 2"/>
            <p:cNvSpPr/>
            <p:nvPr/>
          </p:nvSpPr>
          <p:spPr>
            <a:xfrm>
              <a:off x="6197040" y="2547000"/>
              <a:ext cx="419400" cy="398880"/>
            </a:xfrm>
            <a:custGeom>
              <a:avLst/>
              <a:gdLst/>
              <a:ahLst/>
              <a:rect l="l" t="t" r="r" b="b"/>
              <a:pathLst>
                <a:path w="746272" h="709700">
                  <a:moveTo>
                    <a:pt x="0" y="279498"/>
                  </a:moveTo>
                  <a:lnTo>
                    <a:pt x="0" y="0"/>
                  </a:lnTo>
                  <a:lnTo>
                    <a:pt x="746273" y="430202"/>
                  </a:lnTo>
                  <a:lnTo>
                    <a:pt x="746273" y="709700"/>
                  </a:lnTo>
                  <a:lnTo>
                    <a:pt x="0" y="279498"/>
                  </a:lnTo>
                  <a:close/>
                </a:path>
              </a:pathLst>
            </a:custGeom>
            <a:gradFill rotWithShape="0">
              <a:gsLst>
                <a:gs pos="0">
                  <a:srgbClr val="ff9e44"/>
                </a:gs>
                <a:gs pos="100000">
                  <a:srgbClr val="ff4093"/>
                </a:gs>
              </a:gsLst>
              <a:lin ang="0"/>
            </a:gradFill>
            <a:ln w="0">
              <a:noFill/>
            </a:ln>
          </p:spPr>
          <p:style>
            <a:lnRef idx="0"/>
            <a:fillRef idx="0"/>
            <a:effectRef idx="0"/>
            <a:fontRef idx="minor"/>
          </p:style>
        </p:sp>
        <p:sp>
          <p:nvSpPr>
            <p:cNvPr id="1009" name="Google Shape;922;p 2"/>
            <p:cNvSpPr/>
            <p:nvPr/>
          </p:nvSpPr>
          <p:spPr>
            <a:xfrm>
              <a:off x="6896160" y="2954520"/>
              <a:ext cx="243360" cy="190800"/>
            </a:xfrm>
            <a:custGeom>
              <a:avLst/>
              <a:gdLst/>
              <a:ahLst/>
              <a:rect l="l" t="t" r="r" b="b"/>
              <a:pathLst>
                <a:path w="433276" h="339912">
                  <a:moveTo>
                    <a:pt x="433277" y="249623"/>
                  </a:moveTo>
                  <a:lnTo>
                    <a:pt x="0" y="0"/>
                  </a:lnTo>
                  <a:lnTo>
                    <a:pt x="0" y="90290"/>
                  </a:lnTo>
                  <a:lnTo>
                    <a:pt x="433277" y="339913"/>
                  </a:lnTo>
                  <a:lnTo>
                    <a:pt x="433277" y="249623"/>
                  </a:lnTo>
                  <a:close/>
                </a:path>
              </a:pathLst>
            </a:custGeom>
            <a:solidFill>
              <a:srgbClr val="ffffff">
                <a:alpha val="30000"/>
              </a:srgbClr>
            </a:solidFill>
            <a:ln w="0">
              <a:noFill/>
            </a:ln>
          </p:spPr>
          <p:style>
            <a:lnRef idx="0"/>
            <a:fillRef idx="0"/>
            <a:effectRef idx="0"/>
            <a:fontRef idx="minor"/>
          </p:style>
        </p:sp>
        <p:sp>
          <p:nvSpPr>
            <p:cNvPr id="1010" name="Google Shape;923;p 2"/>
            <p:cNvSpPr/>
            <p:nvPr/>
          </p:nvSpPr>
          <p:spPr>
            <a:xfrm>
              <a:off x="6670800" y="2926080"/>
              <a:ext cx="469440" cy="321120"/>
            </a:xfrm>
            <a:custGeom>
              <a:avLst/>
              <a:gdLst/>
              <a:ahLst/>
              <a:rect l="l" t="t" r="r" b="b"/>
              <a:pathLst>
                <a:path w="835320" h="571610">
                  <a:moveTo>
                    <a:pt x="835320" y="481321"/>
                  </a:moveTo>
                  <a:lnTo>
                    <a:pt x="0" y="0"/>
                  </a:lnTo>
                  <a:lnTo>
                    <a:pt x="0" y="90289"/>
                  </a:lnTo>
                  <a:lnTo>
                    <a:pt x="835320" y="571611"/>
                  </a:lnTo>
                  <a:lnTo>
                    <a:pt x="835320" y="481321"/>
                  </a:lnTo>
                  <a:close/>
                </a:path>
              </a:pathLst>
            </a:custGeom>
            <a:solidFill>
              <a:srgbClr val="ffffff">
                <a:alpha val="30000"/>
              </a:srgbClr>
            </a:solidFill>
            <a:ln w="0">
              <a:noFill/>
            </a:ln>
          </p:spPr>
          <p:style>
            <a:lnRef idx="0"/>
            <a:fillRef idx="0"/>
            <a:effectRef idx="0"/>
            <a:fontRef idx="minor"/>
          </p:style>
        </p:sp>
        <p:sp>
          <p:nvSpPr>
            <p:cNvPr id="1011" name="Google Shape;924;p 2"/>
            <p:cNvSpPr/>
            <p:nvPr/>
          </p:nvSpPr>
          <p:spPr>
            <a:xfrm>
              <a:off x="6572160" y="2970000"/>
              <a:ext cx="569160" cy="378720"/>
            </a:xfrm>
            <a:custGeom>
              <a:avLst/>
              <a:gdLst/>
              <a:ahLst/>
              <a:rect l="l" t="t" r="r" b="b"/>
              <a:pathLst>
                <a:path w="1012086" h="673849">
                  <a:moveTo>
                    <a:pt x="1011422" y="583561"/>
                  </a:moveTo>
                  <a:lnTo>
                    <a:pt x="0" y="0"/>
                  </a:lnTo>
                  <a:lnTo>
                    <a:pt x="0" y="90289"/>
                  </a:lnTo>
                  <a:lnTo>
                    <a:pt x="1012087" y="673850"/>
                  </a:lnTo>
                  <a:lnTo>
                    <a:pt x="1011422" y="583561"/>
                  </a:lnTo>
                  <a:close/>
                </a:path>
              </a:pathLst>
            </a:custGeom>
            <a:solidFill>
              <a:srgbClr val="ffffff">
                <a:alpha val="30000"/>
              </a:srgbClr>
            </a:solidFill>
            <a:ln w="0">
              <a:noFill/>
            </a:ln>
          </p:spPr>
          <p:style>
            <a:lnRef idx="0"/>
            <a:fillRef idx="0"/>
            <a:effectRef idx="0"/>
            <a:fontRef idx="minor"/>
          </p:style>
        </p:sp>
        <p:sp>
          <p:nvSpPr>
            <p:cNvPr id="1012" name="Google Shape;925;p 2"/>
            <p:cNvSpPr/>
            <p:nvPr/>
          </p:nvSpPr>
          <p:spPr>
            <a:xfrm>
              <a:off x="7199280" y="3124800"/>
              <a:ext cx="126000" cy="187560"/>
            </a:xfrm>
            <a:custGeom>
              <a:avLst/>
              <a:gdLst/>
              <a:ahLst/>
              <a:rect l="l" t="t" r="r" b="b"/>
              <a:pathLst>
                <a:path w="224619" h="33373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rgbClr val="ff9e44"/>
            </a:solidFill>
            <a:ln w="0">
              <a:noFill/>
            </a:ln>
          </p:spPr>
          <p:style>
            <a:lnRef idx="0"/>
            <a:fillRef idx="0"/>
            <a:effectRef idx="0"/>
            <a:fontRef idx="minor"/>
          </p:style>
        </p:sp>
        <p:sp>
          <p:nvSpPr>
            <p:cNvPr id="1013" name="Google Shape;926;p 2"/>
            <p:cNvSpPr/>
            <p:nvPr/>
          </p:nvSpPr>
          <p:spPr>
            <a:xfrm>
              <a:off x="6399000" y="1379520"/>
              <a:ext cx="312120" cy="425160"/>
            </a:xfrm>
            <a:custGeom>
              <a:avLst/>
              <a:gdLst/>
              <a:ahLst/>
              <a:rect l="l" t="t" r="r" b="b"/>
              <a:pathLst>
                <a:path w="555551" h="756106">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Google Shape;106;p12"/>
          <p:cNvSpPr txBox="1"/>
          <p:nvPr/>
        </p:nvSpPr>
        <p:spPr>
          <a:xfrm>
            <a:off x="855360" y="835920"/>
            <a:ext cx="5306760" cy="396000"/>
          </a:xfrm>
          <a:prstGeom prst="rect">
            <a:avLst/>
          </a:prstGeom>
          <a:noFill/>
          <a:ln w="0">
            <a:noFill/>
          </a:ln>
        </p:spPr>
        <p:txBody>
          <a:bodyPr lIns="0" rIns="0" tIns="0" bIns="0" anchor="b">
            <a:noAutofit/>
          </a:bodyPr>
          <a:p>
            <a:pPr>
              <a:lnSpc>
                <a:spcPct val="90000"/>
              </a:lnSpc>
              <a:tabLst>
                <a:tab algn="l" pos="0"/>
              </a:tabLst>
            </a:pPr>
            <a:r>
              <a:rPr b="1" lang="en" sz="2400" spc="-1" strike="noStrike">
                <a:solidFill>
                  <a:srgbClr val="ff9e44"/>
                </a:solidFill>
                <a:latin typeface="Barlow"/>
                <a:ea typeface="Barlow"/>
              </a:rPr>
              <a:t>Tipos de pruebas de software</a:t>
            </a:r>
            <a:endParaRPr b="0" lang="es-ES" sz="2400" spc="-1" strike="noStrike">
              <a:solidFill>
                <a:srgbClr val="000000"/>
              </a:solidFill>
              <a:latin typeface="Arial"/>
            </a:endParaRPr>
          </a:p>
        </p:txBody>
      </p:sp>
      <p:sp>
        <p:nvSpPr>
          <p:cNvPr id="878" name="Google Shape;107;p12"/>
          <p:cNvSpPr txBox="1"/>
          <p:nvPr/>
        </p:nvSpPr>
        <p:spPr>
          <a:xfrm>
            <a:off x="4815720" y="1353960"/>
            <a:ext cx="3472920" cy="2094480"/>
          </a:xfrm>
          <a:prstGeom prst="rect">
            <a:avLst/>
          </a:prstGeom>
          <a:noFill/>
          <a:ln w="0">
            <a:noFill/>
          </a:ln>
        </p:spPr>
        <p:txBody>
          <a:bodyPr lIns="0" rIns="0" tIns="0" bIns="0">
            <a:noAutofit/>
          </a:bodyPr>
          <a:p>
            <a:pPr>
              <a:lnSpc>
                <a:spcPct val="115000"/>
              </a:lnSpc>
              <a:tabLst>
                <a:tab algn="l" pos="0"/>
              </a:tabLst>
            </a:pPr>
            <a:r>
              <a:rPr b="1" lang="en" sz="1200" spc="-1" strike="noStrike">
                <a:solidFill>
                  <a:srgbClr val="ffffff"/>
                </a:solidFill>
                <a:latin typeface="Barlow Light"/>
                <a:ea typeface="Barlow Light"/>
              </a:rPr>
              <a:t>No funcionales</a:t>
            </a:r>
            <a:endParaRPr b="0" lang="es-ES" sz="1200" spc="-1" strike="noStrike">
              <a:solidFill>
                <a:srgbClr val="000000"/>
              </a:solidFill>
              <a:latin typeface="Arial"/>
            </a:endParaRPr>
          </a:p>
          <a:p>
            <a:pPr>
              <a:lnSpc>
                <a:spcPct val="115000"/>
              </a:lnSpc>
              <a:tabLst>
                <a:tab algn="l" pos="0"/>
              </a:tabLst>
            </a:pPr>
            <a:r>
              <a:rPr b="1" lang="en" sz="1200" spc="-1" strike="noStrike">
                <a:solidFill>
                  <a:srgbClr val="ffffff"/>
                </a:solidFill>
                <a:latin typeface="Barlow Light"/>
                <a:ea typeface="Barlow Light"/>
              </a:rPr>
              <a:t>Son pruebas no funcionales, prueban los atributos de un componente o de un sistema que no se refieren a la funcionalidad.</a:t>
            </a:r>
            <a:endParaRPr b="0" lang="es-ES" sz="1200" spc="-1" strike="noStrike">
              <a:solidFill>
                <a:srgbClr val="000000"/>
              </a:solidFill>
              <a:latin typeface="Arial"/>
            </a:endParaRPr>
          </a:p>
          <a:p>
            <a:pPr>
              <a:lnSpc>
                <a:spcPct val="115000"/>
              </a:lnSpc>
              <a:spcBef>
                <a:spcPts val="799"/>
              </a:spcBef>
              <a:tabLst>
                <a:tab algn="l" pos="0"/>
              </a:tabLst>
            </a:pPr>
            <a:endParaRPr b="0" lang="es-ES" sz="1200" spc="-1" strike="noStrike">
              <a:solidFill>
                <a:srgbClr val="000000"/>
              </a:solidFill>
              <a:latin typeface="Arial"/>
            </a:endParaRPr>
          </a:p>
        </p:txBody>
      </p:sp>
      <p:sp>
        <p:nvSpPr>
          <p:cNvPr id="879" name="Google Shape;108;p12"/>
          <p:cNvSpPr txBox="1"/>
          <p:nvPr/>
        </p:nvSpPr>
        <p:spPr>
          <a:xfrm>
            <a:off x="855360" y="1353960"/>
            <a:ext cx="3472920" cy="2094480"/>
          </a:xfrm>
          <a:prstGeom prst="rect">
            <a:avLst/>
          </a:prstGeom>
          <a:noFill/>
          <a:ln w="0">
            <a:noFill/>
          </a:ln>
        </p:spPr>
        <p:txBody>
          <a:bodyPr lIns="0" rIns="0" tIns="0" bIns="0">
            <a:noAutofit/>
          </a:bodyPr>
          <a:p>
            <a:pPr>
              <a:lnSpc>
                <a:spcPct val="115000"/>
              </a:lnSpc>
              <a:tabLst>
                <a:tab algn="l" pos="0"/>
              </a:tabLst>
            </a:pPr>
            <a:r>
              <a:rPr b="1" lang="en" sz="1200" spc="-1" strike="noStrike">
                <a:solidFill>
                  <a:srgbClr val="ffffff"/>
                </a:solidFill>
                <a:latin typeface="Barlow Light"/>
                <a:ea typeface="Barlow Light"/>
              </a:rPr>
              <a:t>Funcionales</a:t>
            </a:r>
            <a:endParaRPr b="0" lang="es-ES" sz="1200" spc="-1" strike="noStrike">
              <a:solidFill>
                <a:srgbClr val="000000"/>
              </a:solidFill>
              <a:latin typeface="Arial"/>
            </a:endParaRPr>
          </a:p>
          <a:p>
            <a:pPr>
              <a:lnSpc>
                <a:spcPct val="115000"/>
              </a:lnSpc>
              <a:tabLst>
                <a:tab algn="l" pos="0"/>
              </a:tabLst>
            </a:pPr>
            <a:r>
              <a:rPr b="1" lang="en" sz="1200" spc="-1" strike="noStrike">
                <a:solidFill>
                  <a:srgbClr val="ffffff"/>
                </a:solidFill>
                <a:latin typeface="Barlow Light"/>
                <a:ea typeface="Barlow Light"/>
              </a:rPr>
              <a:t>Se centran en analizar los datos de entrada y salidas  para definir unos casos de prueba que estarán listos antes del inicio de estas.</a:t>
            </a:r>
            <a:endParaRPr b="0" lang="es-ES" sz="1200" spc="-1" strike="noStrike">
              <a:solidFill>
                <a:srgbClr val="000000"/>
              </a:solidFill>
              <a:latin typeface="Arial"/>
            </a:endParaRPr>
          </a:p>
        </p:txBody>
      </p:sp>
      <p:sp>
        <p:nvSpPr>
          <p:cNvPr id="880" name="Google Shape;109;p12"/>
          <p:cNvSpPr txBox="1"/>
          <p:nvPr/>
        </p:nvSpPr>
        <p:spPr>
          <a:xfrm>
            <a:off x="855360" y="3753360"/>
            <a:ext cx="7432920" cy="654120"/>
          </a:xfrm>
          <a:prstGeom prst="rect">
            <a:avLst/>
          </a:prstGeom>
          <a:noFill/>
          <a:ln w="0">
            <a:noFill/>
          </a:ln>
        </p:spPr>
        <p:txBody>
          <a:bodyPr lIns="0" rIns="0" tIns="0" bIns="0">
            <a:noAutofit/>
          </a:bodyPr>
          <a:p>
            <a:pPr>
              <a:lnSpc>
                <a:spcPct val="115000"/>
              </a:lnSpc>
              <a:tabLst>
                <a:tab algn="l" pos="0"/>
              </a:tabLst>
            </a:pPr>
            <a:r>
              <a:rPr b="1" lang="en" sz="1200" spc="-1" strike="noStrike">
                <a:solidFill>
                  <a:srgbClr val="ff4093"/>
                </a:solidFill>
                <a:latin typeface="Barlow Light"/>
                <a:ea typeface="Barlow Light"/>
              </a:rPr>
              <a:t>Dentro de las pruebas funcionales tenemos: pruebas unitarias , de integración, de regresión y de aceptación.</a:t>
            </a:r>
            <a:endParaRPr b="0" lang="es-ES" sz="1200" spc="-1" strike="noStrike">
              <a:solidFill>
                <a:srgbClr val="000000"/>
              </a:solidFill>
              <a:latin typeface="Arial"/>
            </a:endParaRPr>
          </a:p>
          <a:p>
            <a:pPr>
              <a:lnSpc>
                <a:spcPct val="115000"/>
              </a:lnSpc>
              <a:tabLst>
                <a:tab algn="l" pos="0"/>
              </a:tabLst>
            </a:pPr>
            <a:endParaRPr b="0" lang="es-ES" sz="1200" spc="-1" strike="noStrike">
              <a:solidFill>
                <a:srgbClr val="000000"/>
              </a:solidFill>
              <a:latin typeface="Arial"/>
            </a:endParaRPr>
          </a:p>
          <a:p>
            <a:pPr>
              <a:lnSpc>
                <a:spcPct val="115000"/>
              </a:lnSpc>
              <a:tabLst>
                <a:tab algn="l" pos="0"/>
              </a:tabLst>
            </a:pPr>
            <a:r>
              <a:rPr b="1" lang="en" sz="1200" spc="-1" strike="noStrike">
                <a:solidFill>
                  <a:srgbClr val="ff4093"/>
                </a:solidFill>
                <a:latin typeface="Barlow Light"/>
                <a:ea typeface="Barlow Light"/>
              </a:rPr>
              <a:t>Dentro de las pruebas no funcionales tenemos: pruebas de rendimiento, de carga, de estrés, de escalabilidad y de volumen.</a:t>
            </a:r>
            <a:endParaRPr b="0" lang="es-ES" sz="1200" spc="-1" strike="noStrike">
              <a:solidFill>
                <a:srgbClr val="000000"/>
              </a:solidFill>
              <a:latin typeface="Arial"/>
            </a:endParaRPr>
          </a:p>
          <a:p>
            <a:pPr>
              <a:lnSpc>
                <a:spcPct val="115000"/>
              </a:lnSpc>
              <a:tabLst>
                <a:tab algn="l" pos="0"/>
              </a:tabLst>
            </a:pPr>
            <a:endParaRPr b="0" lang="es-ES" sz="1200" spc="-1" strike="noStrike">
              <a:solidFill>
                <a:srgbClr val="000000"/>
              </a:solidFill>
              <a:latin typeface="Arial"/>
            </a:endParaRPr>
          </a:p>
        </p:txBody>
      </p:sp>
      <p:sp>
        <p:nvSpPr>
          <p:cNvPr id="881" name="Google Shape;110;p12"/>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AFD5E510-0684-42DB-8FE7-149E218B4EB5}"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Google Shape;264;p 1"/>
          <p:cNvSpPr txBox="1"/>
          <p:nvPr/>
        </p:nvSpPr>
        <p:spPr>
          <a:xfrm>
            <a:off x="855360" y="835920"/>
            <a:ext cx="7432920" cy="396000"/>
          </a:xfrm>
          <a:prstGeom prst="rect">
            <a:avLst/>
          </a:prstGeom>
          <a:noFill/>
          <a:ln w="0">
            <a:noFill/>
          </a:ln>
        </p:spPr>
        <p:txBody>
          <a:bodyPr lIns="0" rIns="0" tIns="0" bIns="0" anchor="b">
            <a:noAutofit/>
          </a:bodyPr>
          <a:p>
            <a:pPr>
              <a:lnSpc>
                <a:spcPct val="90000"/>
              </a:lnSpc>
              <a:tabLst>
                <a:tab algn="l" pos="0"/>
              </a:tabLst>
            </a:pP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Pruebas funcionales</a:t>
            </a:r>
            <a:endParaRPr b="0" lang="es-ES" sz="2400" spc="-1" strike="noStrike">
              <a:solidFill>
                <a:srgbClr val="000000"/>
              </a:solidFill>
              <a:latin typeface="Arial"/>
            </a:endParaRPr>
          </a:p>
        </p:txBody>
      </p:sp>
      <p:sp>
        <p:nvSpPr>
          <p:cNvPr id="883" name="Google Shape;265;p 3"/>
          <p:cNvSpPr txBox="1"/>
          <p:nvPr/>
        </p:nvSpPr>
        <p:spPr>
          <a:xfrm>
            <a:off x="162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Unitarias</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Prueba los componentes de un programa individualmente</a:t>
            </a:r>
            <a:endParaRPr b="0" lang="es-ES" sz="1800" spc="-1" strike="noStrike">
              <a:solidFill>
                <a:srgbClr val="000000"/>
              </a:solidFill>
              <a:latin typeface="Arial"/>
            </a:endParaRPr>
          </a:p>
        </p:txBody>
      </p:sp>
      <p:sp>
        <p:nvSpPr>
          <p:cNvPr id="884" name="Google Shape;266;p 3"/>
          <p:cNvSpPr txBox="1"/>
          <p:nvPr/>
        </p:nvSpPr>
        <p:spPr>
          <a:xfrm>
            <a:off x="558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Integración</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Verifica el correcto ensamblaje de un conjunto de componentes en el entorno.</a:t>
            </a:r>
            <a:endParaRPr b="0" lang="es-ES" sz="1800" spc="-1" strike="noStrike">
              <a:solidFill>
                <a:srgbClr val="000000"/>
              </a:solidFill>
              <a:latin typeface="Arial"/>
            </a:endParaRPr>
          </a:p>
        </p:txBody>
      </p:sp>
      <p:sp>
        <p:nvSpPr>
          <p:cNvPr id="885" name="Google Shape;268;p 3"/>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14C9ED92-4535-455F-BCEB-0387B162F41A}"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Google Shape;264;p 2"/>
          <p:cNvSpPr txBox="1"/>
          <p:nvPr/>
        </p:nvSpPr>
        <p:spPr>
          <a:xfrm>
            <a:off x="855360" y="835920"/>
            <a:ext cx="7432920" cy="396000"/>
          </a:xfrm>
          <a:prstGeom prst="rect">
            <a:avLst/>
          </a:prstGeom>
          <a:noFill/>
          <a:ln w="0">
            <a:noFill/>
          </a:ln>
        </p:spPr>
        <p:txBody>
          <a:bodyPr lIns="0" rIns="0" tIns="0" bIns="0" anchor="b">
            <a:noAutofit/>
          </a:bodyPr>
          <a:p>
            <a:pPr>
              <a:lnSpc>
                <a:spcPct val="90000"/>
              </a:lnSpc>
              <a:tabLst>
                <a:tab algn="l" pos="0"/>
              </a:tabLst>
            </a:pP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Pruebas funcionales</a:t>
            </a:r>
            <a:endParaRPr b="0" lang="es-ES" sz="2400" spc="-1" strike="noStrike">
              <a:solidFill>
                <a:srgbClr val="000000"/>
              </a:solidFill>
              <a:latin typeface="Arial"/>
            </a:endParaRPr>
          </a:p>
        </p:txBody>
      </p:sp>
      <p:sp>
        <p:nvSpPr>
          <p:cNvPr id="887" name="Google Shape;265;p 2"/>
          <p:cNvSpPr txBox="1"/>
          <p:nvPr/>
        </p:nvSpPr>
        <p:spPr>
          <a:xfrm>
            <a:off x="162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Regresión</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Verifica el correcto funcionamiento de un componente modificado, y a su vez, verificar que el componente modificado no a afectado al correcto funcionamiento del resto de componentes</a:t>
            </a:r>
            <a:endParaRPr b="0" lang="es-ES" sz="1800" spc="-1" strike="noStrike">
              <a:solidFill>
                <a:srgbClr val="000000"/>
              </a:solidFill>
              <a:latin typeface="Arial"/>
            </a:endParaRPr>
          </a:p>
        </p:txBody>
      </p:sp>
      <p:sp>
        <p:nvSpPr>
          <p:cNvPr id="888" name="Google Shape;266;p 2"/>
          <p:cNvSpPr txBox="1"/>
          <p:nvPr/>
        </p:nvSpPr>
        <p:spPr>
          <a:xfrm>
            <a:off x="558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Aceptación</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El objetivo de estas pruebas es que clientes testeen el software para verificar que cumple las expectativas.</a:t>
            </a:r>
            <a:endParaRPr b="0" lang="es-ES" sz="1800" spc="-1" strike="noStrike">
              <a:solidFill>
                <a:srgbClr val="000000"/>
              </a:solidFill>
              <a:latin typeface="Arial"/>
            </a:endParaRPr>
          </a:p>
        </p:txBody>
      </p:sp>
      <p:sp>
        <p:nvSpPr>
          <p:cNvPr id="889" name="Google Shape;268;p 2"/>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E63C1934-DAF9-40C2-ACAD-80D8D4E27AAC}"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Google Shape;264;p 3"/>
          <p:cNvSpPr txBox="1"/>
          <p:nvPr/>
        </p:nvSpPr>
        <p:spPr>
          <a:xfrm>
            <a:off x="855360" y="835920"/>
            <a:ext cx="7432920" cy="396000"/>
          </a:xfrm>
          <a:prstGeom prst="rect">
            <a:avLst/>
          </a:prstGeom>
          <a:noFill/>
          <a:ln w="0">
            <a:noFill/>
          </a:ln>
        </p:spPr>
        <p:txBody>
          <a:bodyPr lIns="0" rIns="0" tIns="0" bIns="0" anchor="b">
            <a:noAutofit/>
          </a:bodyPr>
          <a:p>
            <a:pPr>
              <a:lnSpc>
                <a:spcPct val="90000"/>
              </a:lnSpc>
              <a:tabLst>
                <a:tab algn="l" pos="0"/>
              </a:tabLst>
            </a:pP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Pruebas  no funcionales</a:t>
            </a:r>
            <a:endParaRPr b="0" lang="es-ES" sz="2400" spc="-1" strike="noStrike">
              <a:solidFill>
                <a:srgbClr val="000000"/>
              </a:solidFill>
              <a:latin typeface="Arial"/>
            </a:endParaRPr>
          </a:p>
        </p:txBody>
      </p:sp>
      <p:sp>
        <p:nvSpPr>
          <p:cNvPr id="891" name="Google Shape;265;p 4"/>
          <p:cNvSpPr txBox="1"/>
          <p:nvPr/>
        </p:nvSpPr>
        <p:spPr>
          <a:xfrm>
            <a:off x="162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Carga</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El objetivo de estas pruebas es testear la capacidad de la aplicación bajo cargas previstas por el cliente.</a:t>
            </a:r>
            <a:endParaRPr b="0" lang="es-ES" sz="1800" spc="-1" strike="noStrike">
              <a:solidFill>
                <a:srgbClr val="000000"/>
              </a:solidFill>
              <a:latin typeface="Arial"/>
            </a:endParaRPr>
          </a:p>
        </p:txBody>
      </p:sp>
      <p:sp>
        <p:nvSpPr>
          <p:cNvPr id="892" name="Google Shape;266;p 4"/>
          <p:cNvSpPr txBox="1"/>
          <p:nvPr/>
        </p:nvSpPr>
        <p:spPr>
          <a:xfrm>
            <a:off x="558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Estrés</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Testea cómo reacciona la aplicación a cargas de trabajo extremas, como son: un tráfico elevado o una gran cantidad de procesamiento de datos.</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a:t>
            </a:r>
            <a:endParaRPr b="0" lang="es-ES" sz="1800" spc="-1" strike="noStrike">
              <a:solidFill>
                <a:srgbClr val="000000"/>
              </a:solidFill>
              <a:latin typeface="Arial"/>
            </a:endParaRPr>
          </a:p>
        </p:txBody>
      </p:sp>
      <p:sp>
        <p:nvSpPr>
          <p:cNvPr id="893" name="Google Shape;268;p 4"/>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81573FAE-6D35-441F-8673-7495F360A9B3}"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Google Shape;264;p 4"/>
          <p:cNvSpPr txBox="1"/>
          <p:nvPr/>
        </p:nvSpPr>
        <p:spPr>
          <a:xfrm>
            <a:off x="855360" y="835920"/>
            <a:ext cx="7432920" cy="396000"/>
          </a:xfrm>
          <a:prstGeom prst="rect">
            <a:avLst/>
          </a:prstGeom>
          <a:noFill/>
          <a:ln w="0">
            <a:noFill/>
          </a:ln>
        </p:spPr>
        <p:txBody>
          <a:bodyPr lIns="0" rIns="0" tIns="0" bIns="0" anchor="b">
            <a:noAutofit/>
          </a:bodyPr>
          <a:p>
            <a:pPr>
              <a:lnSpc>
                <a:spcPct val="90000"/>
              </a:lnSpc>
              <a:tabLst>
                <a:tab algn="l" pos="0"/>
              </a:tabLst>
            </a:pP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	</a:t>
            </a:r>
            <a:r>
              <a:rPr b="1" lang="en" sz="2400" spc="-1" strike="noStrike">
                <a:solidFill>
                  <a:srgbClr val="ff9e44"/>
                </a:solidFill>
                <a:latin typeface="Barlow"/>
                <a:ea typeface="Barlow"/>
              </a:rPr>
              <a:t>Pruebas no funcionales</a:t>
            </a:r>
            <a:endParaRPr b="0" lang="es-ES" sz="2400" spc="-1" strike="noStrike">
              <a:solidFill>
                <a:srgbClr val="000000"/>
              </a:solidFill>
              <a:latin typeface="Arial"/>
            </a:endParaRPr>
          </a:p>
        </p:txBody>
      </p:sp>
      <p:sp>
        <p:nvSpPr>
          <p:cNvPr id="895" name="Google Shape;265;p 5"/>
          <p:cNvSpPr txBox="1"/>
          <p:nvPr/>
        </p:nvSpPr>
        <p:spPr>
          <a:xfrm>
            <a:off x="162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Escalabilidad</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 </a:t>
            </a:r>
            <a:r>
              <a:rPr b="0" lang="en" sz="1800" spc="-1" strike="noStrike">
                <a:solidFill>
                  <a:srgbClr val="ffffff"/>
                </a:solidFill>
                <a:latin typeface="Barlow Light"/>
                <a:ea typeface="Barlow Light"/>
              </a:rPr>
              <a:t>El objetivo de estas pruebas es determinar la capacidad de adaptación de la aplicación al aumento de carga de de usuarios (escalabilidad).</a:t>
            </a:r>
            <a:endParaRPr b="0" lang="es-ES" sz="1800" spc="-1" strike="noStrike">
              <a:solidFill>
                <a:srgbClr val="000000"/>
              </a:solidFill>
              <a:latin typeface="Arial"/>
            </a:endParaRPr>
          </a:p>
        </p:txBody>
      </p:sp>
      <p:sp>
        <p:nvSpPr>
          <p:cNvPr id="896" name="Google Shape;266;p 5"/>
          <p:cNvSpPr txBox="1"/>
          <p:nvPr/>
        </p:nvSpPr>
        <p:spPr>
          <a:xfrm>
            <a:off x="5580000" y="1353960"/>
            <a:ext cx="2315520" cy="3417840"/>
          </a:xfrm>
          <a:prstGeom prst="rect">
            <a:avLst/>
          </a:prstGeom>
          <a:noFill/>
          <a:ln w="0">
            <a:noFill/>
          </a:ln>
        </p:spPr>
        <p:txBody>
          <a:bodyPr lIns="0" rIns="0" tIns="0" bIns="0">
            <a:noAutofit/>
          </a:bodyPr>
          <a:p>
            <a:pPr>
              <a:lnSpc>
                <a:spcPct val="115000"/>
              </a:lnSpc>
              <a:tabLst>
                <a:tab algn="l" pos="0"/>
              </a:tabLst>
            </a:pPr>
            <a:r>
              <a:rPr b="1" lang="en" sz="1800" spc="-1" strike="noStrike">
                <a:solidFill>
                  <a:srgbClr val="ffffff"/>
                </a:solidFill>
                <a:latin typeface="Barlow Light"/>
                <a:ea typeface="Barlow Light"/>
              </a:rPr>
              <a:t>Volumen</a:t>
            </a:r>
            <a:endParaRPr b="0" lang="es-ES" sz="1800" spc="-1" strike="noStrike">
              <a:solidFill>
                <a:srgbClr val="000000"/>
              </a:solidFill>
              <a:latin typeface="Arial"/>
            </a:endParaRPr>
          </a:p>
          <a:p>
            <a:pPr>
              <a:lnSpc>
                <a:spcPct val="115000"/>
              </a:lnSpc>
              <a:spcBef>
                <a:spcPts val="799"/>
              </a:spcBef>
              <a:spcAft>
                <a:spcPts val="799"/>
              </a:spcAft>
              <a:tabLst>
                <a:tab algn="l" pos="0"/>
              </a:tabLst>
            </a:pPr>
            <a:r>
              <a:rPr b="0" lang="en" sz="1800" spc="-1" strike="noStrike">
                <a:solidFill>
                  <a:srgbClr val="ffffff"/>
                </a:solidFill>
                <a:latin typeface="Barlow Light"/>
                <a:ea typeface="Barlow Light"/>
              </a:rPr>
              <a:t>El objetivo de estas pruebas es determinar el rendimiento de la aplicación según el volumen de datos que contiene la BBDD.</a:t>
            </a:r>
            <a:endParaRPr b="0" lang="es-ES" sz="1800" spc="-1" strike="noStrike">
              <a:solidFill>
                <a:srgbClr val="000000"/>
              </a:solidFill>
              <a:latin typeface="Arial"/>
            </a:endParaRPr>
          </a:p>
          <a:p>
            <a:pPr>
              <a:lnSpc>
                <a:spcPct val="115000"/>
              </a:lnSpc>
              <a:spcBef>
                <a:spcPts val="799"/>
              </a:spcBef>
              <a:spcAft>
                <a:spcPts val="799"/>
              </a:spcAft>
              <a:tabLst>
                <a:tab algn="l" pos="0"/>
              </a:tabLst>
            </a:pPr>
            <a:endParaRPr b="0" lang="es-ES" sz="1800" spc="-1" strike="noStrike">
              <a:solidFill>
                <a:srgbClr val="000000"/>
              </a:solidFill>
              <a:latin typeface="Arial"/>
            </a:endParaRPr>
          </a:p>
        </p:txBody>
      </p:sp>
      <p:sp>
        <p:nvSpPr>
          <p:cNvPr id="897" name="Google Shape;268;p 5"/>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CB74B87A-B2B0-47D9-A503-20D44A528083}"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8" name="Google Shape;195;p17"/>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0F697E18-5016-4DE9-9C12-68781891FE46}"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sp>
        <p:nvSpPr>
          <p:cNvPr id="899" name="Google Shape;224;p17"/>
          <p:cNvSpPr txBox="1"/>
          <p:nvPr/>
        </p:nvSpPr>
        <p:spPr>
          <a:xfrm>
            <a:off x="855360" y="1814040"/>
            <a:ext cx="2809440" cy="1515240"/>
          </a:xfrm>
          <a:prstGeom prst="rect">
            <a:avLst/>
          </a:prstGeom>
          <a:noFill/>
          <a:ln w="0">
            <a:noFill/>
          </a:ln>
        </p:spPr>
        <p:txBody>
          <a:bodyPr lIns="0" rIns="0" tIns="0" bIns="0" anchor="ctr">
            <a:noAutofit/>
          </a:bodyPr>
          <a:p>
            <a:pPr>
              <a:lnSpc>
                <a:spcPct val="90000"/>
              </a:lnSpc>
              <a:tabLst>
                <a:tab algn="l" pos="0"/>
              </a:tabLst>
            </a:pPr>
            <a:r>
              <a:rPr b="1" lang="en" sz="4800" spc="-1" strike="noStrike">
                <a:solidFill>
                  <a:srgbClr val="ff9e44"/>
                </a:solidFill>
                <a:latin typeface="Barlow"/>
                <a:ea typeface="Barlow"/>
              </a:rPr>
              <a:t>Costes de pruebas por nivel</a:t>
            </a:r>
            <a:endParaRPr b="0" lang="es-ES" sz="4800" spc="-1" strike="noStrike">
              <a:solidFill>
                <a:srgbClr val="000000"/>
              </a:solidFill>
              <a:latin typeface="Arial"/>
            </a:endParaRPr>
          </a:p>
        </p:txBody>
      </p:sp>
      <p:grpSp>
        <p:nvGrpSpPr>
          <p:cNvPr id="900" name="Grupo 60"/>
          <p:cNvGrpSpPr/>
          <p:nvPr/>
        </p:nvGrpSpPr>
        <p:grpSpPr>
          <a:xfrm>
            <a:off x="5175000" y="491760"/>
            <a:ext cx="3777120" cy="4655160"/>
            <a:chOff x="5175000" y="491760"/>
            <a:chExt cx="3777120" cy="4655160"/>
          </a:xfrm>
        </p:grpSpPr>
        <p:sp>
          <p:nvSpPr>
            <p:cNvPr id="901" name="Google Shape;986;p46"/>
            <p:cNvSpPr/>
            <p:nvPr/>
          </p:nvSpPr>
          <p:spPr>
            <a:xfrm>
              <a:off x="6838200" y="491760"/>
              <a:ext cx="693720" cy="2514960"/>
            </a:xfrm>
            <a:custGeom>
              <a:avLst/>
              <a:gdLst/>
              <a:ahLst/>
              <a:rect l="l" t="t" r="r" b="b"/>
              <a:pathLst>
                <a:path w="1019671" h="3694319">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10000"/>
              </a:srgbClr>
            </a:solidFill>
            <a:ln w="0">
              <a:noFill/>
            </a:ln>
          </p:spPr>
          <p:style>
            <a:lnRef idx="0"/>
            <a:fillRef idx="0"/>
            <a:effectRef idx="0"/>
            <a:fontRef idx="minor"/>
          </p:style>
        </p:sp>
        <p:sp>
          <p:nvSpPr>
            <p:cNvPr id="902" name="Google Shape;987;p46"/>
            <p:cNvSpPr/>
            <p:nvPr/>
          </p:nvSpPr>
          <p:spPr>
            <a:xfrm>
              <a:off x="7203960" y="2366640"/>
              <a:ext cx="250920" cy="704880"/>
            </a:xfrm>
            <a:custGeom>
              <a:avLst/>
              <a:gdLst/>
              <a:ahLst/>
              <a:rect l="l" t="t" r="r" b="b"/>
              <a:pathLst>
                <a:path w="368879" h="1035752">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rgbClr val="ff4093"/>
            </a:solidFill>
            <a:ln w="0">
              <a:noFill/>
            </a:ln>
          </p:spPr>
          <p:style>
            <a:lnRef idx="0"/>
            <a:fillRef idx="0"/>
            <a:effectRef idx="0"/>
            <a:fontRef idx="minor"/>
          </p:style>
        </p:sp>
        <p:sp>
          <p:nvSpPr>
            <p:cNvPr id="903" name="Google Shape;988;p46"/>
            <p:cNvSpPr/>
            <p:nvPr/>
          </p:nvSpPr>
          <p:spPr>
            <a:xfrm>
              <a:off x="6579000" y="2032920"/>
              <a:ext cx="250560" cy="560880"/>
            </a:xfrm>
            <a:custGeom>
              <a:avLst/>
              <a:gdLst/>
              <a:ahLst/>
              <a:rect l="l" t="t" r="r" b="b"/>
              <a:pathLst>
                <a:path w="368315" h="824169">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rgbClr val="ff9e44"/>
            </a:solidFill>
            <a:ln w="0">
              <a:noFill/>
            </a:ln>
          </p:spPr>
          <p:style>
            <a:lnRef idx="0"/>
            <a:fillRef idx="0"/>
            <a:effectRef idx="0"/>
            <a:fontRef idx="minor"/>
          </p:style>
        </p:sp>
        <p:sp>
          <p:nvSpPr>
            <p:cNvPr id="904" name="Google Shape;989;p46"/>
            <p:cNvSpPr/>
            <p:nvPr/>
          </p:nvSpPr>
          <p:spPr>
            <a:xfrm>
              <a:off x="6671880" y="616320"/>
              <a:ext cx="693720" cy="2514960"/>
            </a:xfrm>
            <a:custGeom>
              <a:avLst/>
              <a:gdLst/>
              <a:ahLst/>
              <a:rect l="l" t="t" r="r" b="b"/>
              <a:pathLst>
                <a:path w="1019507" h="3694319">
                  <a:moveTo>
                    <a:pt x="399145" y="3567369"/>
                  </a:moveTo>
                  <a:cubicBezTo>
                    <a:pt x="-431884" y="379507"/>
                    <a:pt x="251899" y="108815"/>
                    <a:pt x="510083" y="0"/>
                  </a:cubicBezTo>
                  <a:cubicBezTo>
                    <a:pt x="768266" y="407047"/>
                    <a:pt x="1451377" y="1465637"/>
                    <a:pt x="619676" y="3694319"/>
                  </a:cubicBezTo>
                  <a:lnTo>
                    <a:pt x="399145" y="3567369"/>
                  </a:lnTo>
                  <a:close/>
                </a:path>
              </a:pathLst>
            </a:custGeom>
            <a:gradFill rotWithShape="0">
              <a:gsLst>
                <a:gs pos="1000">
                  <a:srgbClr val="ffffff">
                    <a:alpha val="10196"/>
                  </a:srgbClr>
                </a:gs>
                <a:gs pos="100000">
                  <a:srgbClr val="ffffff">
                    <a:alpha val="40000"/>
                  </a:srgbClr>
                </a:gs>
              </a:gsLst>
              <a:lin ang="17400000"/>
            </a:gradFill>
            <a:ln w="0">
              <a:noFill/>
            </a:ln>
          </p:spPr>
          <p:style>
            <a:lnRef idx="0"/>
            <a:fillRef idx="0"/>
            <a:effectRef idx="0"/>
            <a:fontRef idx="minor"/>
          </p:style>
        </p:sp>
        <p:sp>
          <p:nvSpPr>
            <p:cNvPr id="905" name="Google Shape;990;p46"/>
            <p:cNvSpPr/>
            <p:nvPr/>
          </p:nvSpPr>
          <p:spPr>
            <a:xfrm>
              <a:off x="7018200" y="616320"/>
              <a:ext cx="346320" cy="2514960"/>
            </a:xfrm>
            <a:custGeom>
              <a:avLst/>
              <a:gdLst/>
              <a:ahLst/>
              <a:rect l="l" t="t" r="r" b="b"/>
              <a:pathLst>
                <a:path w="509424" h="3694319">
                  <a:moveTo>
                    <a:pt x="109593" y="3694319"/>
                  </a:moveTo>
                  <a:cubicBezTo>
                    <a:pt x="941294" y="1465637"/>
                    <a:pt x="258183" y="407047"/>
                    <a:pt x="0" y="0"/>
                  </a:cubicBezTo>
                  <a:lnTo>
                    <a:pt x="0" y="3631180"/>
                  </a:lnTo>
                  <a:lnTo>
                    <a:pt x="109593" y="3694319"/>
                  </a:ln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906" name="Google Shape;991;p46"/>
            <p:cNvSpPr/>
            <p:nvPr/>
          </p:nvSpPr>
          <p:spPr>
            <a:xfrm>
              <a:off x="6839280" y="1019520"/>
              <a:ext cx="347400" cy="518760"/>
            </a:xfrm>
            <a:custGeom>
              <a:avLst/>
              <a:gdLst/>
              <a:ahLst/>
              <a:rect l="l" t="t" r="r" b="b"/>
              <a:pathLst>
                <a:path w="510988" h="762629">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rotWithShape="0">
              <a:gsLst>
                <a:gs pos="0">
                  <a:srgbClr val="ff9e44"/>
                </a:gs>
                <a:gs pos="100000">
                  <a:srgbClr val="ff4093"/>
                </a:gs>
              </a:gsLst>
              <a:lin ang="0"/>
            </a:gradFill>
            <a:ln w="0">
              <a:noFill/>
            </a:ln>
          </p:spPr>
          <p:style>
            <a:lnRef idx="0"/>
            <a:fillRef idx="0"/>
            <a:effectRef idx="0"/>
            <a:fontRef idx="minor"/>
          </p:style>
        </p:sp>
        <p:sp>
          <p:nvSpPr>
            <p:cNvPr id="907" name="Google Shape;992;p46"/>
            <p:cNvSpPr/>
            <p:nvPr/>
          </p:nvSpPr>
          <p:spPr>
            <a:xfrm>
              <a:off x="5923440" y="3219480"/>
              <a:ext cx="2002680" cy="1927440"/>
            </a:xfrm>
            <a:custGeom>
              <a:avLst/>
              <a:gdLst/>
              <a:ahLst/>
              <a:rect l="l" t="t" r="r" b="b"/>
              <a:pathLst>
                <a:path w="2942216" h="2831453">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rotWithShape="0">
              <a:gsLst>
                <a:gs pos="41000">
                  <a:srgbClr val="ffffff">
                    <a:alpha val="0"/>
                  </a:srgbClr>
                </a:gs>
                <a:gs pos="100000">
                  <a:srgbClr val="ffffff">
                    <a:alpha val="30196"/>
                  </a:srgbClr>
                </a:gs>
              </a:gsLst>
              <a:lin ang="18000000"/>
            </a:gradFill>
            <a:ln w="0">
              <a:noFill/>
            </a:ln>
          </p:spPr>
          <p:style>
            <a:lnRef idx="0"/>
            <a:fillRef idx="0"/>
            <a:effectRef idx="0"/>
            <a:fontRef idx="minor"/>
          </p:style>
        </p:sp>
        <p:sp>
          <p:nvSpPr>
            <p:cNvPr id="908" name="Google Shape;993;p46"/>
            <p:cNvSpPr/>
            <p:nvPr/>
          </p:nvSpPr>
          <p:spPr>
            <a:xfrm>
              <a:off x="7607880" y="2121480"/>
              <a:ext cx="1239120" cy="1359720"/>
            </a:xfrm>
            <a:custGeom>
              <a:avLst/>
              <a:gdLst/>
              <a:ahLst/>
              <a:rect l="l" t="t" r="r" b="b"/>
              <a:pathLst>
                <a:path w="1820731" h="1997618">
                  <a:moveTo>
                    <a:pt x="0" y="0"/>
                  </a:moveTo>
                  <a:lnTo>
                    <a:pt x="1820059" y="1049858"/>
                  </a:lnTo>
                  <a:lnTo>
                    <a:pt x="1820732" y="1997619"/>
                  </a:lnTo>
                  <a:lnTo>
                    <a:pt x="161365" y="1040454"/>
                  </a:lnTo>
                  <a:lnTo>
                    <a:pt x="673" y="1092847"/>
                  </a:lnTo>
                  <a:lnTo>
                    <a:pt x="0" y="0"/>
                  </a:lnTo>
                  <a:close/>
                </a:path>
              </a:pathLst>
            </a:custGeom>
            <a:gradFill rotWithShape="0">
              <a:gsLst>
                <a:gs pos="0">
                  <a:srgbClr val="ffffff">
                    <a:alpha val="30196"/>
                  </a:srgbClr>
                </a:gs>
                <a:gs pos="100000">
                  <a:srgbClr val="ffffff">
                    <a:alpha val="0"/>
                  </a:srgbClr>
                </a:gs>
              </a:gsLst>
              <a:lin ang="0"/>
            </a:gradFill>
            <a:ln w="0">
              <a:noFill/>
            </a:ln>
          </p:spPr>
          <p:style>
            <a:lnRef idx="0"/>
            <a:fillRef idx="0"/>
            <a:effectRef idx="0"/>
            <a:fontRef idx="minor"/>
          </p:style>
        </p:sp>
        <p:sp>
          <p:nvSpPr>
            <p:cNvPr id="909" name="Google Shape;994;p46"/>
            <p:cNvSpPr/>
            <p:nvPr/>
          </p:nvSpPr>
          <p:spPr>
            <a:xfrm>
              <a:off x="8484480" y="2772720"/>
              <a:ext cx="467640" cy="444600"/>
            </a:xfrm>
            <a:custGeom>
              <a:avLst/>
              <a:gdLst/>
              <a:ahLst/>
              <a:rect l="l" t="t" r="r" b="b"/>
              <a:pathLst>
                <a:path w="687144" h="653558">
                  <a:moveTo>
                    <a:pt x="0" y="257259"/>
                  </a:moveTo>
                  <a:lnTo>
                    <a:pt x="0" y="0"/>
                  </a:lnTo>
                  <a:lnTo>
                    <a:pt x="687145" y="396300"/>
                  </a:lnTo>
                  <a:lnTo>
                    <a:pt x="687145" y="653559"/>
                  </a:lnTo>
                  <a:lnTo>
                    <a:pt x="0" y="257259"/>
                  </a:lnTo>
                  <a:close/>
                </a:path>
              </a:pathLst>
            </a:custGeom>
            <a:solidFill>
              <a:srgbClr val="ff4093"/>
            </a:solidFill>
            <a:ln w="0">
              <a:noFill/>
            </a:ln>
          </p:spPr>
          <p:style>
            <a:lnRef idx="0"/>
            <a:fillRef idx="0"/>
            <a:effectRef idx="0"/>
            <a:fontRef idx="minor"/>
          </p:style>
        </p:sp>
        <p:sp>
          <p:nvSpPr>
            <p:cNvPr id="910" name="Google Shape;995;p46"/>
            <p:cNvSpPr/>
            <p:nvPr/>
          </p:nvSpPr>
          <p:spPr>
            <a:xfrm>
              <a:off x="7925760" y="2460960"/>
              <a:ext cx="271080" cy="212760"/>
            </a:xfrm>
            <a:custGeom>
              <a:avLst/>
              <a:gdLst/>
              <a:ahLst/>
              <a:rect l="l" t="t" r="r" b="b"/>
              <a:pathLst>
                <a:path w="398705" h="313009">
                  <a:moveTo>
                    <a:pt x="0" y="0"/>
                  </a:moveTo>
                  <a:lnTo>
                    <a:pt x="398705" y="229719"/>
                  </a:lnTo>
                  <a:lnTo>
                    <a:pt x="398705" y="313009"/>
                  </a:lnTo>
                  <a:lnTo>
                    <a:pt x="0" y="83290"/>
                  </a:lnTo>
                  <a:lnTo>
                    <a:pt x="0" y="0"/>
                  </a:lnTo>
                  <a:close/>
                </a:path>
              </a:pathLst>
            </a:custGeom>
            <a:solidFill>
              <a:srgbClr val="ffffff">
                <a:alpha val="30000"/>
              </a:srgbClr>
            </a:solidFill>
            <a:ln w="0">
              <a:noFill/>
            </a:ln>
          </p:spPr>
          <p:style>
            <a:lnRef idx="0"/>
            <a:fillRef idx="0"/>
            <a:effectRef idx="0"/>
            <a:fontRef idx="minor"/>
          </p:style>
        </p:sp>
        <p:sp>
          <p:nvSpPr>
            <p:cNvPr id="911" name="Google Shape;996;p46"/>
            <p:cNvSpPr/>
            <p:nvPr/>
          </p:nvSpPr>
          <p:spPr>
            <a:xfrm>
              <a:off x="7926120" y="2574000"/>
              <a:ext cx="489600" cy="339120"/>
            </a:xfrm>
            <a:custGeom>
              <a:avLst/>
              <a:gdLst/>
              <a:ahLst/>
              <a:rect l="l" t="t" r="r" b="b"/>
              <a:pathLst>
                <a:path w="719417" h="498397">
                  <a:moveTo>
                    <a:pt x="0" y="0"/>
                  </a:moveTo>
                  <a:lnTo>
                    <a:pt x="719418" y="415107"/>
                  </a:lnTo>
                  <a:lnTo>
                    <a:pt x="719418" y="498397"/>
                  </a:lnTo>
                  <a:lnTo>
                    <a:pt x="0" y="83290"/>
                  </a:lnTo>
                  <a:lnTo>
                    <a:pt x="0" y="0"/>
                  </a:lnTo>
                  <a:close/>
                </a:path>
              </a:pathLst>
            </a:custGeom>
            <a:solidFill>
              <a:srgbClr val="ffffff">
                <a:alpha val="30000"/>
              </a:srgbClr>
            </a:solidFill>
            <a:ln w="0">
              <a:noFill/>
            </a:ln>
          </p:spPr>
          <p:style>
            <a:lnRef idx="0"/>
            <a:fillRef idx="0"/>
            <a:effectRef idx="0"/>
            <a:fontRef idx="minor"/>
          </p:style>
        </p:sp>
        <p:sp>
          <p:nvSpPr>
            <p:cNvPr id="912" name="Google Shape;997;p46"/>
            <p:cNvSpPr/>
            <p:nvPr/>
          </p:nvSpPr>
          <p:spPr>
            <a:xfrm>
              <a:off x="7926120" y="2687400"/>
              <a:ext cx="633600" cy="422280"/>
            </a:xfrm>
            <a:custGeom>
              <a:avLst/>
              <a:gdLst/>
              <a:ahLst/>
              <a:rect l="l" t="t" r="r" b="b"/>
              <a:pathLst>
                <a:path w="931208" h="620645">
                  <a:moveTo>
                    <a:pt x="0" y="0"/>
                  </a:moveTo>
                  <a:lnTo>
                    <a:pt x="931209" y="537356"/>
                  </a:lnTo>
                  <a:lnTo>
                    <a:pt x="931209" y="620646"/>
                  </a:lnTo>
                  <a:lnTo>
                    <a:pt x="0" y="83290"/>
                  </a:lnTo>
                  <a:lnTo>
                    <a:pt x="0" y="0"/>
                  </a:lnTo>
                  <a:close/>
                </a:path>
              </a:pathLst>
            </a:custGeom>
            <a:solidFill>
              <a:srgbClr val="ffffff">
                <a:alpha val="30000"/>
              </a:srgbClr>
            </a:solidFill>
            <a:ln w="0">
              <a:noFill/>
            </a:ln>
          </p:spPr>
          <p:style>
            <a:lnRef idx="0"/>
            <a:fillRef idx="0"/>
            <a:effectRef idx="0"/>
            <a:fontRef idx="minor"/>
          </p:style>
        </p:sp>
        <p:sp>
          <p:nvSpPr>
            <p:cNvPr id="913" name="Google Shape;998;p46"/>
            <p:cNvSpPr/>
            <p:nvPr/>
          </p:nvSpPr>
          <p:spPr>
            <a:xfrm>
              <a:off x="7718400" y="2337120"/>
              <a:ext cx="140760" cy="208440"/>
            </a:xfrm>
            <a:custGeom>
              <a:avLst/>
              <a:gdLst/>
              <a:ahLst/>
              <a:rect l="l" t="t" r="r" b="b"/>
              <a:pathLst>
                <a:path w="207084" h="30686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rgbClr val="ff4093"/>
            </a:solidFill>
            <a:ln w="0">
              <a:noFill/>
            </a:ln>
          </p:spPr>
          <p:style>
            <a:lnRef idx="0"/>
            <a:fillRef idx="0"/>
            <a:effectRef idx="0"/>
            <a:fontRef idx="minor"/>
          </p:style>
        </p:sp>
        <p:sp>
          <p:nvSpPr>
            <p:cNvPr id="914" name="Google Shape;999;p46"/>
            <p:cNvSpPr/>
            <p:nvPr/>
          </p:nvSpPr>
          <p:spPr>
            <a:xfrm>
              <a:off x="5306760" y="500040"/>
              <a:ext cx="1239120" cy="1458000"/>
            </a:xfrm>
            <a:custGeom>
              <a:avLst/>
              <a:gdLst/>
              <a:ahLst/>
              <a:rect l="l" t="t" r="r" b="b"/>
              <a:pathLst>
                <a:path w="1820731" h="2142033">
                  <a:moveTo>
                    <a:pt x="1820059" y="1049187"/>
                  </a:moveTo>
                  <a:lnTo>
                    <a:pt x="0" y="0"/>
                  </a:lnTo>
                  <a:lnTo>
                    <a:pt x="672" y="947761"/>
                  </a:lnTo>
                  <a:lnTo>
                    <a:pt x="1660039" y="1904254"/>
                  </a:lnTo>
                  <a:lnTo>
                    <a:pt x="1820732" y="2142034"/>
                  </a:lnTo>
                  <a:lnTo>
                    <a:pt x="1820059" y="1049187"/>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15" name="Google Shape;1000;p46"/>
            <p:cNvSpPr/>
            <p:nvPr/>
          </p:nvSpPr>
          <p:spPr>
            <a:xfrm>
              <a:off x="5175000" y="576360"/>
              <a:ext cx="467640" cy="444600"/>
            </a:xfrm>
            <a:custGeom>
              <a:avLst/>
              <a:gdLst/>
              <a:ahLst/>
              <a:rect l="l" t="t" r="r" b="b"/>
              <a:pathLst>
                <a:path w="687144" h="653558">
                  <a:moveTo>
                    <a:pt x="0" y="257259"/>
                  </a:moveTo>
                  <a:lnTo>
                    <a:pt x="0" y="0"/>
                  </a:lnTo>
                  <a:lnTo>
                    <a:pt x="687145" y="396300"/>
                  </a:lnTo>
                  <a:lnTo>
                    <a:pt x="687145" y="653559"/>
                  </a:lnTo>
                  <a:lnTo>
                    <a:pt x="0" y="257259"/>
                  </a:lnTo>
                  <a:close/>
                </a:path>
              </a:pathLst>
            </a:custGeom>
            <a:solidFill>
              <a:srgbClr val="ff9e44"/>
            </a:solidFill>
            <a:ln w="0">
              <a:noFill/>
            </a:ln>
          </p:spPr>
          <p:style>
            <a:lnRef idx="0"/>
            <a:fillRef idx="0"/>
            <a:effectRef idx="0"/>
            <a:fontRef idx="minor"/>
          </p:style>
        </p:sp>
        <p:sp>
          <p:nvSpPr>
            <p:cNvPr id="916" name="Google Shape;1001;p46"/>
            <p:cNvSpPr/>
            <p:nvPr/>
          </p:nvSpPr>
          <p:spPr>
            <a:xfrm>
              <a:off x="5954040" y="1029960"/>
              <a:ext cx="271080" cy="212760"/>
            </a:xfrm>
            <a:custGeom>
              <a:avLst/>
              <a:gdLst/>
              <a:ahLst/>
              <a:rect l="l" t="t" r="r" b="b"/>
              <a:pathLst>
                <a:path w="398705" h="313009">
                  <a:moveTo>
                    <a:pt x="398705" y="229720"/>
                  </a:moveTo>
                  <a:lnTo>
                    <a:pt x="0" y="0"/>
                  </a:lnTo>
                  <a:lnTo>
                    <a:pt x="0" y="83290"/>
                  </a:lnTo>
                  <a:lnTo>
                    <a:pt x="398705" y="313010"/>
                  </a:lnTo>
                  <a:lnTo>
                    <a:pt x="398705" y="229720"/>
                  </a:lnTo>
                  <a:close/>
                </a:path>
              </a:pathLst>
            </a:custGeom>
            <a:solidFill>
              <a:srgbClr val="ffffff">
                <a:alpha val="30000"/>
              </a:srgbClr>
            </a:solidFill>
            <a:ln w="0">
              <a:noFill/>
            </a:ln>
          </p:spPr>
          <p:style>
            <a:lnRef idx="0"/>
            <a:fillRef idx="0"/>
            <a:effectRef idx="0"/>
            <a:fontRef idx="minor"/>
          </p:style>
        </p:sp>
        <p:sp>
          <p:nvSpPr>
            <p:cNvPr id="917" name="Google Shape;1002;p46"/>
            <p:cNvSpPr/>
            <p:nvPr/>
          </p:nvSpPr>
          <p:spPr>
            <a:xfrm>
              <a:off x="5702760" y="997920"/>
              <a:ext cx="522720" cy="358200"/>
            </a:xfrm>
            <a:custGeom>
              <a:avLst/>
              <a:gdLst/>
              <a:ahLst/>
              <a:rect l="l" t="t" r="r" b="b"/>
              <a:pathLst>
                <a:path w="768499" h="526608">
                  <a:moveTo>
                    <a:pt x="768499" y="443318"/>
                  </a:moveTo>
                  <a:lnTo>
                    <a:pt x="0" y="0"/>
                  </a:lnTo>
                  <a:lnTo>
                    <a:pt x="0" y="83290"/>
                  </a:lnTo>
                  <a:lnTo>
                    <a:pt x="768499" y="526608"/>
                  </a:lnTo>
                  <a:lnTo>
                    <a:pt x="768499" y="443318"/>
                  </a:lnTo>
                  <a:close/>
                </a:path>
              </a:pathLst>
            </a:custGeom>
            <a:solidFill>
              <a:srgbClr val="ffffff">
                <a:alpha val="30000"/>
              </a:srgbClr>
            </a:solidFill>
            <a:ln w="0">
              <a:noFill/>
            </a:ln>
          </p:spPr>
          <p:style>
            <a:lnRef idx="0"/>
            <a:fillRef idx="0"/>
            <a:effectRef idx="0"/>
            <a:fontRef idx="minor"/>
          </p:style>
        </p:sp>
        <p:sp>
          <p:nvSpPr>
            <p:cNvPr id="918" name="Google Shape;1003;p46"/>
            <p:cNvSpPr/>
            <p:nvPr/>
          </p:nvSpPr>
          <p:spPr>
            <a:xfrm>
              <a:off x="5592600" y="1047240"/>
              <a:ext cx="633600" cy="422280"/>
            </a:xfrm>
            <a:custGeom>
              <a:avLst/>
              <a:gdLst/>
              <a:ahLst/>
              <a:rect l="l" t="t" r="r" b="b"/>
              <a:pathLst>
                <a:path w="931208" h="620645">
                  <a:moveTo>
                    <a:pt x="931209" y="537356"/>
                  </a:moveTo>
                  <a:lnTo>
                    <a:pt x="0" y="0"/>
                  </a:lnTo>
                  <a:lnTo>
                    <a:pt x="0" y="83290"/>
                  </a:lnTo>
                  <a:lnTo>
                    <a:pt x="931209" y="620646"/>
                  </a:lnTo>
                  <a:lnTo>
                    <a:pt x="931209" y="537356"/>
                  </a:lnTo>
                  <a:close/>
                </a:path>
              </a:pathLst>
            </a:custGeom>
            <a:solidFill>
              <a:srgbClr val="ffffff">
                <a:alpha val="30000"/>
              </a:srgbClr>
            </a:solidFill>
            <a:ln w="0">
              <a:noFill/>
            </a:ln>
          </p:spPr>
          <p:style>
            <a:lnRef idx="0"/>
            <a:fillRef idx="0"/>
            <a:effectRef idx="0"/>
            <a:fontRef idx="minor"/>
          </p:style>
        </p:sp>
        <p:sp>
          <p:nvSpPr>
            <p:cNvPr id="919" name="Google Shape;1004;p46"/>
            <p:cNvSpPr/>
            <p:nvPr/>
          </p:nvSpPr>
          <p:spPr>
            <a:xfrm>
              <a:off x="6291360" y="1219320"/>
              <a:ext cx="140760" cy="208440"/>
            </a:xfrm>
            <a:custGeom>
              <a:avLst/>
              <a:gdLst/>
              <a:ahLst/>
              <a:rect l="l" t="t" r="r" b="b"/>
              <a:pathLst>
                <a:path w="207084" h="306577">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rgbClr val="ff9e44"/>
            </a:solidFill>
            <a:ln w="0">
              <a:noFill/>
            </a:ln>
          </p:spPr>
          <p:style>
            <a:lnRef idx="0"/>
            <a:fillRef idx="0"/>
            <a:effectRef idx="0"/>
            <a:fontRef idx="minor"/>
          </p:style>
        </p:sp>
        <p:sp>
          <p:nvSpPr>
            <p:cNvPr id="920" name="Google Shape;1005;p46"/>
            <p:cNvSpPr/>
            <p:nvPr/>
          </p:nvSpPr>
          <p:spPr>
            <a:xfrm>
              <a:off x="5639760" y="1473840"/>
              <a:ext cx="739800" cy="811440"/>
            </a:xfrm>
            <a:custGeom>
              <a:avLst/>
              <a:gdLst/>
              <a:ahLst/>
              <a:rect l="l" t="t" r="r" b="b"/>
              <a:pathLst>
                <a:path w="1087194" h="1192257">
                  <a:moveTo>
                    <a:pt x="1087195" y="626691"/>
                  </a:moveTo>
                  <a:lnTo>
                    <a:pt x="0" y="0"/>
                  </a:lnTo>
                  <a:lnTo>
                    <a:pt x="0" y="565567"/>
                  </a:lnTo>
                  <a:lnTo>
                    <a:pt x="1087195" y="1192258"/>
                  </a:lnTo>
                  <a:lnTo>
                    <a:pt x="1087195" y="626691"/>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21" name="Google Shape;1006;p46"/>
            <p:cNvSpPr/>
            <p:nvPr/>
          </p:nvSpPr>
          <p:spPr>
            <a:xfrm>
              <a:off x="5828760" y="1674720"/>
              <a:ext cx="253080" cy="192240"/>
            </a:xfrm>
            <a:custGeom>
              <a:avLst/>
              <a:gdLst/>
              <a:ahLst/>
              <a:rect l="l" t="t" r="r" b="b"/>
              <a:pathLst>
                <a:path w="372483" h="282783">
                  <a:moveTo>
                    <a:pt x="0" y="0"/>
                  </a:moveTo>
                  <a:lnTo>
                    <a:pt x="372483" y="214942"/>
                  </a:lnTo>
                  <a:lnTo>
                    <a:pt x="372483" y="282783"/>
                  </a:lnTo>
                  <a:lnTo>
                    <a:pt x="0" y="67841"/>
                  </a:lnTo>
                  <a:lnTo>
                    <a:pt x="0" y="0"/>
                  </a:lnTo>
                  <a:close/>
                </a:path>
              </a:pathLst>
            </a:custGeom>
            <a:solidFill>
              <a:srgbClr val="ffffff">
                <a:alpha val="30000"/>
              </a:srgbClr>
            </a:solidFill>
            <a:ln w="0">
              <a:noFill/>
            </a:ln>
          </p:spPr>
          <p:style>
            <a:lnRef idx="0"/>
            <a:fillRef idx="0"/>
            <a:effectRef idx="0"/>
            <a:fontRef idx="minor"/>
          </p:style>
        </p:sp>
        <p:sp>
          <p:nvSpPr>
            <p:cNvPr id="922" name="Google Shape;1007;p46"/>
            <p:cNvSpPr/>
            <p:nvPr/>
          </p:nvSpPr>
          <p:spPr>
            <a:xfrm>
              <a:off x="5828760" y="1767240"/>
              <a:ext cx="473760" cy="319680"/>
            </a:xfrm>
            <a:custGeom>
              <a:avLst/>
              <a:gdLst/>
              <a:ahLst/>
              <a:rect l="l" t="t" r="r" b="b"/>
              <a:pathLst>
                <a:path w="696557" h="470186">
                  <a:moveTo>
                    <a:pt x="0" y="0"/>
                  </a:moveTo>
                  <a:lnTo>
                    <a:pt x="696558" y="401673"/>
                  </a:lnTo>
                  <a:lnTo>
                    <a:pt x="696558" y="470186"/>
                  </a:lnTo>
                  <a:lnTo>
                    <a:pt x="0" y="68513"/>
                  </a:lnTo>
                  <a:lnTo>
                    <a:pt x="0" y="0"/>
                  </a:lnTo>
                  <a:close/>
                </a:path>
              </a:pathLst>
            </a:custGeom>
            <a:solidFill>
              <a:srgbClr val="ffffff">
                <a:alpha val="30000"/>
              </a:srgbClr>
            </a:solidFill>
            <a:ln w="0">
              <a:noFill/>
            </a:ln>
          </p:spPr>
          <p:style>
            <a:lnRef idx="0"/>
            <a:fillRef idx="0"/>
            <a:effectRef idx="0"/>
            <a:fontRef idx="minor"/>
          </p:style>
        </p:sp>
        <p:sp>
          <p:nvSpPr>
            <p:cNvPr id="923" name="Google Shape;1008;p46"/>
            <p:cNvSpPr/>
            <p:nvPr/>
          </p:nvSpPr>
          <p:spPr>
            <a:xfrm>
              <a:off x="5706000" y="1602000"/>
              <a:ext cx="83880" cy="124560"/>
            </a:xfrm>
            <a:custGeom>
              <a:avLst/>
              <a:gdLst/>
              <a:ahLst/>
              <a:rect l="l" t="t" r="r" b="b"/>
              <a:pathLst>
                <a:path w="123712" h="183417">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rgbClr val="ff9e44"/>
            </a:solidFill>
            <a:ln w="0">
              <a:noFill/>
            </a:ln>
          </p:spPr>
          <p:style>
            <a:lnRef idx="0"/>
            <a:fillRef idx="0"/>
            <a:effectRef idx="0"/>
            <a:fontRef idx="minor"/>
          </p:style>
        </p:sp>
        <p:sp>
          <p:nvSpPr>
            <p:cNvPr id="924" name="Google Shape;1009;p46"/>
            <p:cNvSpPr/>
            <p:nvPr/>
          </p:nvSpPr>
          <p:spPr>
            <a:xfrm>
              <a:off x="7831800" y="1763640"/>
              <a:ext cx="739800" cy="811800"/>
            </a:xfrm>
            <a:custGeom>
              <a:avLst/>
              <a:gdLst/>
              <a:ahLst/>
              <a:rect l="l" t="t" r="r" b="b"/>
              <a:pathLst>
                <a:path w="1087194" h="1192929">
                  <a:moveTo>
                    <a:pt x="1087195" y="626691"/>
                  </a:moveTo>
                  <a:lnTo>
                    <a:pt x="0" y="0"/>
                  </a:lnTo>
                  <a:lnTo>
                    <a:pt x="0" y="565567"/>
                  </a:lnTo>
                  <a:lnTo>
                    <a:pt x="1087195" y="1192929"/>
                  </a:lnTo>
                  <a:lnTo>
                    <a:pt x="1087195" y="626691"/>
                  </a:lnTo>
                  <a:close/>
                </a:path>
              </a:pathLst>
            </a:custGeom>
            <a:gradFill rotWithShape="0">
              <a:gsLst>
                <a:gs pos="0">
                  <a:srgbClr val="ffffff">
                    <a:alpha val="30196"/>
                  </a:srgbClr>
                </a:gs>
                <a:gs pos="100000">
                  <a:srgbClr val="ffffff">
                    <a:alpha val="0"/>
                  </a:srgbClr>
                </a:gs>
              </a:gsLst>
              <a:lin ang="0"/>
            </a:gradFill>
            <a:ln w="0">
              <a:noFill/>
            </a:ln>
          </p:spPr>
          <p:style>
            <a:lnRef idx="0"/>
            <a:fillRef idx="0"/>
            <a:effectRef idx="0"/>
            <a:fontRef idx="minor"/>
          </p:style>
        </p:sp>
        <p:sp>
          <p:nvSpPr>
            <p:cNvPr id="925" name="Google Shape;1010;p46"/>
            <p:cNvSpPr/>
            <p:nvPr/>
          </p:nvSpPr>
          <p:spPr>
            <a:xfrm>
              <a:off x="8020800" y="1965240"/>
              <a:ext cx="253080" cy="192240"/>
            </a:xfrm>
            <a:custGeom>
              <a:avLst/>
              <a:gdLst/>
              <a:ahLst/>
              <a:rect l="l" t="t" r="r" b="b"/>
              <a:pathLst>
                <a:path w="372483" h="282783">
                  <a:moveTo>
                    <a:pt x="0" y="0"/>
                  </a:moveTo>
                  <a:lnTo>
                    <a:pt x="372483" y="214942"/>
                  </a:lnTo>
                  <a:lnTo>
                    <a:pt x="372483" y="282783"/>
                  </a:lnTo>
                  <a:lnTo>
                    <a:pt x="0" y="67841"/>
                  </a:lnTo>
                  <a:lnTo>
                    <a:pt x="0" y="0"/>
                  </a:lnTo>
                  <a:close/>
                </a:path>
              </a:pathLst>
            </a:custGeom>
            <a:solidFill>
              <a:srgbClr val="ffffff">
                <a:alpha val="30000"/>
              </a:srgbClr>
            </a:solidFill>
            <a:ln w="0">
              <a:noFill/>
            </a:ln>
          </p:spPr>
          <p:style>
            <a:lnRef idx="0"/>
            <a:fillRef idx="0"/>
            <a:effectRef idx="0"/>
            <a:fontRef idx="minor"/>
          </p:style>
        </p:sp>
        <p:sp>
          <p:nvSpPr>
            <p:cNvPr id="926" name="Google Shape;1011;p46"/>
            <p:cNvSpPr/>
            <p:nvPr/>
          </p:nvSpPr>
          <p:spPr>
            <a:xfrm>
              <a:off x="8021160" y="2057760"/>
              <a:ext cx="473760" cy="319680"/>
            </a:xfrm>
            <a:custGeom>
              <a:avLst/>
              <a:gdLst/>
              <a:ahLst/>
              <a:rect l="l" t="t" r="r" b="b"/>
              <a:pathLst>
                <a:path w="696557" h="470186">
                  <a:moveTo>
                    <a:pt x="0" y="0"/>
                  </a:moveTo>
                  <a:lnTo>
                    <a:pt x="696558" y="401673"/>
                  </a:lnTo>
                  <a:lnTo>
                    <a:pt x="696558" y="470186"/>
                  </a:lnTo>
                  <a:lnTo>
                    <a:pt x="0" y="68513"/>
                  </a:lnTo>
                  <a:lnTo>
                    <a:pt x="0" y="0"/>
                  </a:lnTo>
                  <a:close/>
                </a:path>
              </a:pathLst>
            </a:custGeom>
            <a:solidFill>
              <a:srgbClr val="ffffff">
                <a:alpha val="30000"/>
              </a:srgbClr>
            </a:solidFill>
            <a:ln w="0">
              <a:noFill/>
            </a:ln>
          </p:spPr>
          <p:style>
            <a:lnRef idx="0"/>
            <a:fillRef idx="0"/>
            <a:effectRef idx="0"/>
            <a:fontRef idx="minor"/>
          </p:style>
        </p:sp>
        <p:sp>
          <p:nvSpPr>
            <p:cNvPr id="927" name="Google Shape;1012;p46"/>
            <p:cNvSpPr/>
            <p:nvPr/>
          </p:nvSpPr>
          <p:spPr>
            <a:xfrm>
              <a:off x="7897680" y="1892520"/>
              <a:ext cx="83880" cy="124560"/>
            </a:xfrm>
            <a:custGeom>
              <a:avLst/>
              <a:gdLst/>
              <a:ahLst/>
              <a:rect l="l" t="t" r="r" b="b"/>
              <a:pathLst>
                <a:path w="123713" h="183417">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rgbClr val="ff4093"/>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Google Shape;230;p18"/>
          <p:cNvSpPr txBox="1"/>
          <p:nvPr/>
        </p:nvSpPr>
        <p:spPr>
          <a:xfrm>
            <a:off x="855360" y="1353960"/>
            <a:ext cx="5264640" cy="3417840"/>
          </a:xfrm>
          <a:prstGeom prst="rect">
            <a:avLst/>
          </a:prstGeom>
          <a:noFill/>
          <a:ln w="0">
            <a:noFill/>
          </a:ln>
        </p:spPr>
        <p:txBody>
          <a:bodyPr lIns="0" rIns="0" tIns="0" bIns="0">
            <a:noAutofit/>
          </a:bodyPr>
          <a:p>
            <a:pPr>
              <a:lnSpc>
                <a:spcPct val="115000"/>
              </a:lnSpc>
              <a:tabLst>
                <a:tab algn="l" pos="0"/>
              </a:tabLst>
            </a:pPr>
            <a:r>
              <a:rPr b="1" lang="en" sz="2000" spc="-1" strike="noStrike">
                <a:solidFill>
                  <a:srgbClr val="ffffff"/>
                </a:solidFill>
                <a:latin typeface="Barlow Light"/>
                <a:ea typeface="Barlow Light"/>
              </a:rPr>
              <a:t>Conforme más arriba respecto al nivel de jerarquía de testing se detecte un error en una aplicación, más lento, costoso y difícil es solventarlo. Por tanto, todo esto, se traduce en un coste más elevado.</a:t>
            </a:r>
            <a:endParaRPr b="0" lang="es-ES" sz="2000" spc="-1" strike="noStrike">
              <a:solidFill>
                <a:srgbClr val="000000"/>
              </a:solidFill>
              <a:latin typeface="Arial"/>
            </a:endParaRPr>
          </a:p>
        </p:txBody>
      </p:sp>
      <p:sp>
        <p:nvSpPr>
          <p:cNvPr id="929" name="Google Shape;231;p18"/>
          <p:cNvSpPr txBox="1"/>
          <p:nvPr/>
        </p:nvSpPr>
        <p:spPr>
          <a:xfrm>
            <a:off x="855360" y="835920"/>
            <a:ext cx="5306760" cy="396000"/>
          </a:xfrm>
          <a:prstGeom prst="rect">
            <a:avLst/>
          </a:prstGeom>
          <a:noFill/>
          <a:ln w="0">
            <a:noFill/>
          </a:ln>
        </p:spPr>
        <p:txBody>
          <a:bodyPr lIns="0" rIns="0" tIns="0" bIns="0" anchor="b">
            <a:noAutofit/>
          </a:bodyPr>
          <a:p>
            <a:pPr>
              <a:lnSpc>
                <a:spcPct val="90000"/>
              </a:lnSpc>
              <a:tabLst>
                <a:tab algn="l" pos="0"/>
              </a:tabLst>
            </a:pPr>
            <a:r>
              <a:rPr b="1" lang="en" sz="2400" spc="-1" strike="noStrike">
                <a:solidFill>
                  <a:srgbClr val="ff9e44"/>
                </a:solidFill>
                <a:latin typeface="Barlow"/>
                <a:ea typeface="Barlow"/>
              </a:rPr>
              <a:t>Coste de las pruebas por nivel</a:t>
            </a:r>
            <a:endParaRPr b="0" lang="es-ES" sz="2400" spc="-1" strike="noStrike">
              <a:solidFill>
                <a:srgbClr val="000000"/>
              </a:solidFill>
              <a:latin typeface="Arial"/>
            </a:endParaRPr>
          </a:p>
        </p:txBody>
      </p:sp>
      <p:sp>
        <p:nvSpPr>
          <p:cNvPr id="930" name="Google Shape;233;p18"/>
          <p:cNvSpPr txBox="1"/>
          <p:nvPr/>
        </p:nvSpPr>
        <p:spPr>
          <a:xfrm>
            <a:off x="8693280" y="4749840"/>
            <a:ext cx="450360" cy="346680"/>
          </a:xfrm>
          <a:prstGeom prst="rect">
            <a:avLst/>
          </a:prstGeom>
          <a:noFill/>
          <a:ln w="0">
            <a:noFill/>
          </a:ln>
        </p:spPr>
        <p:txBody>
          <a:bodyPr lIns="0" rIns="0" tIns="0" bIns="0" anchor="ctr">
            <a:noAutofit/>
          </a:bodyPr>
          <a:p>
            <a:pPr algn="ctr">
              <a:lnSpc>
                <a:spcPct val="100000"/>
              </a:lnSpc>
              <a:tabLst>
                <a:tab algn="l" pos="0"/>
              </a:tabLst>
            </a:pPr>
            <a:fld id="{941502D5-E2D9-4468-8B48-2E3D6C163F4C}" type="slidenum">
              <a:rPr b="0" lang="en" sz="1300" spc="-1" strike="noStrike">
                <a:solidFill>
                  <a:srgbClr val="ff4093"/>
                </a:solidFill>
                <a:latin typeface="Barlow Light"/>
                <a:ea typeface="Barlow Light"/>
              </a:rPr>
              <a:t>&lt;número&gt;</a:t>
            </a:fld>
            <a:endParaRPr b="0" lang="es-ES" sz="1300" spc="-1" strike="noStrike">
              <a:latin typeface="Times New Roman"/>
            </a:endParaRPr>
          </a:p>
        </p:txBody>
      </p:sp>
      <p:grpSp>
        <p:nvGrpSpPr>
          <p:cNvPr id="931" name="Grupo 31"/>
          <p:cNvGrpSpPr/>
          <p:nvPr/>
        </p:nvGrpSpPr>
        <p:grpSpPr>
          <a:xfrm>
            <a:off x="6114960" y="720360"/>
            <a:ext cx="2731320" cy="3852360"/>
            <a:chOff x="6114960" y="720360"/>
            <a:chExt cx="2731320" cy="3852360"/>
          </a:xfrm>
        </p:grpSpPr>
        <p:sp>
          <p:nvSpPr>
            <p:cNvPr id="932" name="Google Shape;902;p46"/>
            <p:cNvSpPr/>
            <p:nvPr/>
          </p:nvSpPr>
          <p:spPr>
            <a:xfrm>
              <a:off x="7624800" y="1879200"/>
              <a:ext cx="1221480" cy="1245960"/>
            </a:xfrm>
            <a:custGeom>
              <a:avLst/>
              <a:gdLst/>
              <a:ahLst/>
              <a:rect l="l" t="t" r="r" b="b"/>
              <a:pathLst>
                <a:path w="2171751" h="2215389">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10000"/>
              </a:srgbClr>
            </a:solidFill>
            <a:ln w="0">
              <a:noFill/>
            </a:ln>
          </p:spPr>
          <p:style>
            <a:lnRef idx="0"/>
            <a:fillRef idx="0"/>
            <a:effectRef idx="0"/>
            <a:fontRef idx="minor"/>
          </p:style>
        </p:sp>
        <p:sp>
          <p:nvSpPr>
            <p:cNvPr id="933" name="Google Shape;903;p46"/>
            <p:cNvSpPr/>
            <p:nvPr/>
          </p:nvSpPr>
          <p:spPr>
            <a:xfrm>
              <a:off x="7885440" y="720360"/>
              <a:ext cx="694080" cy="1053000"/>
            </a:xfrm>
            <a:custGeom>
              <a:avLst/>
              <a:gdLst/>
              <a:ahLst/>
              <a:rect l="l" t="t" r="r" b="b"/>
              <a:pathLst>
                <a:path w="1234041" h="1872301">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10000"/>
              </a:srgbClr>
            </a:solidFill>
            <a:ln w="0">
              <a:noFill/>
            </a:ln>
          </p:spPr>
          <p:style>
            <a:lnRef idx="0"/>
            <a:fillRef idx="0"/>
            <a:effectRef idx="0"/>
            <a:fontRef idx="minor"/>
          </p:style>
        </p:sp>
        <p:sp>
          <p:nvSpPr>
            <p:cNvPr id="934" name="Google Shape;904;p46"/>
            <p:cNvSpPr/>
            <p:nvPr/>
          </p:nvSpPr>
          <p:spPr>
            <a:xfrm>
              <a:off x="7475400" y="1991160"/>
              <a:ext cx="1221480" cy="1245960"/>
            </a:xfrm>
            <a:custGeom>
              <a:avLst/>
              <a:gdLst/>
              <a:ahLst/>
              <a:rect l="l" t="t" r="r" b="b"/>
              <a:pathLst>
                <a:path w="2171751" h="2215389">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rotWithShape="0">
              <a:gsLst>
                <a:gs pos="0">
                  <a:srgbClr val="ffffff">
                    <a:alpha val="40000"/>
                  </a:srgbClr>
                </a:gs>
                <a:gs pos="100000">
                  <a:srgbClr val="ffffff">
                    <a:alpha val="0"/>
                  </a:srgbClr>
                </a:gs>
              </a:gsLst>
              <a:lin ang="6600000"/>
            </a:gradFill>
            <a:ln w="0">
              <a:noFill/>
            </a:ln>
          </p:spPr>
          <p:style>
            <a:lnRef idx="0"/>
            <a:fillRef idx="0"/>
            <a:effectRef idx="0"/>
            <a:fontRef idx="minor"/>
          </p:style>
        </p:sp>
        <p:sp>
          <p:nvSpPr>
            <p:cNvPr id="935" name="Google Shape;905;p46"/>
            <p:cNvSpPr/>
            <p:nvPr/>
          </p:nvSpPr>
          <p:spPr>
            <a:xfrm>
              <a:off x="7736040" y="831960"/>
              <a:ext cx="694080" cy="1053000"/>
            </a:xfrm>
            <a:custGeom>
              <a:avLst/>
              <a:gdLst/>
              <a:ahLst/>
              <a:rect l="l" t="t" r="r" b="b"/>
              <a:pathLst>
                <a:path w="1234041" h="1872301">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rotWithShape="0">
              <a:gsLst>
                <a:gs pos="0">
                  <a:srgbClr val="ffffff">
                    <a:alpha val="40000"/>
                  </a:srgbClr>
                </a:gs>
                <a:gs pos="100000">
                  <a:srgbClr val="ffffff">
                    <a:alpha val="0"/>
                  </a:srgbClr>
                </a:gs>
              </a:gsLst>
              <a:lin ang="6600000"/>
            </a:gradFill>
            <a:ln w="0">
              <a:noFill/>
            </a:ln>
          </p:spPr>
          <p:style>
            <a:lnRef idx="0"/>
            <a:fillRef idx="0"/>
            <a:effectRef idx="0"/>
            <a:fontRef idx="minor"/>
          </p:style>
        </p:sp>
        <p:sp>
          <p:nvSpPr>
            <p:cNvPr id="936" name="Google Shape;906;p46"/>
            <p:cNvSpPr/>
            <p:nvPr/>
          </p:nvSpPr>
          <p:spPr>
            <a:xfrm>
              <a:off x="6114960" y="1799640"/>
              <a:ext cx="696240" cy="763560"/>
            </a:xfrm>
            <a:custGeom>
              <a:avLst/>
              <a:gdLst/>
              <a:ahLst/>
              <a:rect l="l" t="t" r="r" b="b"/>
              <a:pathLst>
                <a:path w="1238028" h="1357658">
                  <a:moveTo>
                    <a:pt x="1237364" y="713683"/>
                  </a:moveTo>
                  <a:lnTo>
                    <a:pt x="0" y="0"/>
                  </a:lnTo>
                  <a:lnTo>
                    <a:pt x="0" y="643975"/>
                  </a:lnTo>
                  <a:lnTo>
                    <a:pt x="1238028" y="1357658"/>
                  </a:lnTo>
                  <a:lnTo>
                    <a:pt x="1237364" y="713683"/>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37" name="Google Shape;907;p46"/>
            <p:cNvSpPr/>
            <p:nvPr/>
          </p:nvSpPr>
          <p:spPr>
            <a:xfrm>
              <a:off x="6176880" y="1920960"/>
              <a:ext cx="78840" cy="117000"/>
            </a:xfrm>
            <a:custGeom>
              <a:avLst/>
              <a:gdLst/>
              <a:ahLst/>
              <a:rect l="l" t="t" r="r" b="b"/>
              <a:pathLst>
                <a:path w="140881" h="208525">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rgbClr val="ff9e44"/>
            </a:solidFill>
            <a:ln w="0">
              <a:noFill/>
            </a:ln>
          </p:spPr>
          <p:style>
            <a:lnRef idx="0"/>
            <a:fillRef idx="0"/>
            <a:effectRef idx="0"/>
            <a:fontRef idx="minor"/>
          </p:style>
        </p:sp>
        <p:sp>
          <p:nvSpPr>
            <p:cNvPr id="938" name="Google Shape;908;p46"/>
            <p:cNvSpPr/>
            <p:nvPr/>
          </p:nvSpPr>
          <p:spPr>
            <a:xfrm>
              <a:off x="6291720" y="1990800"/>
              <a:ext cx="227160" cy="181440"/>
            </a:xfrm>
            <a:custGeom>
              <a:avLst/>
              <a:gdLst/>
              <a:ahLst/>
              <a:rect l="l" t="t" r="r" b="b"/>
              <a:pathLst>
                <a:path w="404701" h="323315">
                  <a:moveTo>
                    <a:pt x="0" y="0"/>
                  </a:moveTo>
                  <a:lnTo>
                    <a:pt x="404702" y="233026"/>
                  </a:lnTo>
                  <a:lnTo>
                    <a:pt x="404702" y="323315"/>
                  </a:lnTo>
                  <a:lnTo>
                    <a:pt x="0" y="90289"/>
                  </a:lnTo>
                  <a:lnTo>
                    <a:pt x="0" y="0"/>
                  </a:lnTo>
                  <a:close/>
                </a:path>
              </a:pathLst>
            </a:custGeom>
            <a:solidFill>
              <a:srgbClr val="ffffff">
                <a:alpha val="30000"/>
              </a:srgbClr>
            </a:solidFill>
            <a:ln w="0">
              <a:noFill/>
            </a:ln>
          </p:spPr>
          <p:style>
            <a:lnRef idx="0"/>
            <a:fillRef idx="0"/>
            <a:effectRef idx="0"/>
            <a:fontRef idx="minor"/>
          </p:style>
        </p:sp>
        <p:sp>
          <p:nvSpPr>
            <p:cNvPr id="939" name="Google Shape;909;p46"/>
            <p:cNvSpPr/>
            <p:nvPr/>
          </p:nvSpPr>
          <p:spPr>
            <a:xfrm>
              <a:off x="6292800" y="2093040"/>
              <a:ext cx="445680" cy="307800"/>
            </a:xfrm>
            <a:custGeom>
              <a:avLst/>
              <a:gdLst/>
              <a:ahLst/>
              <a:rect l="l" t="t" r="r" b="b"/>
              <a:pathLst>
                <a:path w="792790" h="547710">
                  <a:moveTo>
                    <a:pt x="0" y="0"/>
                  </a:moveTo>
                  <a:lnTo>
                    <a:pt x="792790" y="457421"/>
                  </a:lnTo>
                  <a:lnTo>
                    <a:pt x="792790" y="547711"/>
                  </a:lnTo>
                  <a:lnTo>
                    <a:pt x="0" y="90289"/>
                  </a:lnTo>
                  <a:lnTo>
                    <a:pt x="0" y="0"/>
                  </a:lnTo>
                  <a:close/>
                </a:path>
              </a:pathLst>
            </a:custGeom>
            <a:solidFill>
              <a:srgbClr val="ffffff">
                <a:alpha val="30000"/>
              </a:srgbClr>
            </a:solidFill>
            <a:ln w="0">
              <a:noFill/>
            </a:ln>
          </p:spPr>
          <p:style>
            <a:lnRef idx="0"/>
            <a:fillRef idx="0"/>
            <a:effectRef idx="0"/>
            <a:fontRef idx="minor"/>
          </p:style>
        </p:sp>
        <p:sp>
          <p:nvSpPr>
            <p:cNvPr id="940" name="Google Shape;910;p46"/>
            <p:cNvSpPr/>
            <p:nvPr/>
          </p:nvSpPr>
          <p:spPr>
            <a:xfrm>
              <a:off x="7904880" y="2564280"/>
              <a:ext cx="699120" cy="1908000"/>
            </a:xfrm>
            <a:custGeom>
              <a:avLst/>
              <a:gdLst/>
              <a:ahLst/>
              <a:rect l="l" t="t" r="r" b="b"/>
              <a:pathLst>
                <a:path w="1243344" h="3391822">
                  <a:moveTo>
                    <a:pt x="0" y="0"/>
                  </a:moveTo>
                  <a:lnTo>
                    <a:pt x="1243345" y="717003"/>
                  </a:lnTo>
                  <a:lnTo>
                    <a:pt x="1243345" y="3391822"/>
                  </a:lnTo>
                  <a:lnTo>
                    <a:pt x="0" y="2675483"/>
                  </a:lnTo>
                  <a:lnTo>
                    <a:pt x="0" y="0"/>
                  </a:lnTo>
                  <a:close/>
                </a:path>
              </a:pathLst>
            </a:custGeom>
            <a:solidFill>
              <a:srgbClr val="ffffff">
                <a:alpha val="10000"/>
              </a:srgbClr>
            </a:solidFill>
            <a:ln w="0">
              <a:noFill/>
            </a:ln>
          </p:spPr>
          <p:style>
            <a:lnRef idx="0"/>
            <a:fillRef idx="0"/>
            <a:effectRef idx="0"/>
            <a:fontRef idx="minor"/>
          </p:style>
        </p:sp>
        <p:sp>
          <p:nvSpPr>
            <p:cNvPr id="941" name="Google Shape;911;p46"/>
            <p:cNvSpPr/>
            <p:nvPr/>
          </p:nvSpPr>
          <p:spPr>
            <a:xfrm>
              <a:off x="7788240" y="2664720"/>
              <a:ext cx="699480" cy="1908000"/>
            </a:xfrm>
            <a:custGeom>
              <a:avLst/>
              <a:gdLst/>
              <a:ahLst/>
              <a:rect l="l" t="t" r="r" b="b"/>
              <a:pathLst>
                <a:path w="1244009" h="3391822">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942" name="Google Shape;912;p46"/>
            <p:cNvSpPr/>
            <p:nvPr/>
          </p:nvSpPr>
          <p:spPr>
            <a:xfrm>
              <a:off x="7855920" y="3615480"/>
              <a:ext cx="561600" cy="374400"/>
            </a:xfrm>
            <a:custGeom>
              <a:avLst/>
              <a:gdLst/>
              <a:ahLst/>
              <a:rect l="l" t="t" r="r" b="b"/>
              <a:pathLst>
                <a:path w="998795" h="665883">
                  <a:moveTo>
                    <a:pt x="0" y="0"/>
                  </a:moveTo>
                  <a:lnTo>
                    <a:pt x="998796" y="575594"/>
                  </a:lnTo>
                  <a:lnTo>
                    <a:pt x="998796" y="665883"/>
                  </a:lnTo>
                  <a:lnTo>
                    <a:pt x="0" y="90290"/>
                  </a:lnTo>
                  <a:lnTo>
                    <a:pt x="0" y="0"/>
                  </a:lnTo>
                  <a:close/>
                </a:path>
              </a:pathLst>
            </a:custGeom>
            <a:solidFill>
              <a:srgbClr val="ffffff">
                <a:alpha val="30000"/>
              </a:srgbClr>
            </a:solidFill>
            <a:ln w="0">
              <a:noFill/>
            </a:ln>
          </p:spPr>
          <p:style>
            <a:lnRef idx="0"/>
            <a:fillRef idx="0"/>
            <a:effectRef idx="0"/>
            <a:fontRef idx="minor"/>
          </p:style>
        </p:sp>
        <p:sp>
          <p:nvSpPr>
            <p:cNvPr id="943" name="Google Shape;913;p46"/>
            <p:cNvSpPr/>
            <p:nvPr/>
          </p:nvSpPr>
          <p:spPr>
            <a:xfrm>
              <a:off x="7895160" y="3737160"/>
              <a:ext cx="483120" cy="329040"/>
            </a:xfrm>
            <a:custGeom>
              <a:avLst/>
              <a:gdLst/>
              <a:ahLst/>
              <a:rect l="l" t="t" r="r" b="b"/>
              <a:pathLst>
                <a:path w="859243" h="585552">
                  <a:moveTo>
                    <a:pt x="0" y="0"/>
                  </a:moveTo>
                  <a:lnTo>
                    <a:pt x="859243" y="495263"/>
                  </a:lnTo>
                  <a:lnTo>
                    <a:pt x="859243" y="585552"/>
                  </a:lnTo>
                  <a:lnTo>
                    <a:pt x="0" y="90289"/>
                  </a:lnTo>
                  <a:lnTo>
                    <a:pt x="0" y="0"/>
                  </a:lnTo>
                  <a:close/>
                </a:path>
              </a:pathLst>
            </a:custGeom>
            <a:solidFill>
              <a:srgbClr val="ffffff">
                <a:alpha val="30000"/>
              </a:srgbClr>
            </a:solidFill>
            <a:ln w="0">
              <a:noFill/>
            </a:ln>
          </p:spPr>
          <p:style>
            <a:lnRef idx="0"/>
            <a:fillRef idx="0"/>
            <a:effectRef idx="0"/>
            <a:fontRef idx="minor"/>
          </p:style>
        </p:sp>
        <p:sp>
          <p:nvSpPr>
            <p:cNvPr id="944" name="Google Shape;914;p46"/>
            <p:cNvSpPr/>
            <p:nvPr/>
          </p:nvSpPr>
          <p:spPr>
            <a:xfrm>
              <a:off x="7982280" y="3166200"/>
              <a:ext cx="311400" cy="467640"/>
            </a:xfrm>
            <a:custGeom>
              <a:avLst/>
              <a:gdLst/>
              <a:ahLst/>
              <a:rect l="l" t="t" r="r" b="b"/>
              <a:pathLst>
                <a:path w="554222" h="831619">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rgbClr val="ff9e44"/>
            </a:solidFill>
            <a:ln w="0">
              <a:noFill/>
            </a:ln>
          </p:spPr>
          <p:style>
            <a:lnRef idx="0"/>
            <a:fillRef idx="0"/>
            <a:effectRef idx="0"/>
            <a:fontRef idx="minor"/>
          </p:style>
        </p:sp>
        <p:sp>
          <p:nvSpPr>
            <p:cNvPr id="945" name="Google Shape;915;p46"/>
            <p:cNvSpPr/>
            <p:nvPr/>
          </p:nvSpPr>
          <p:spPr>
            <a:xfrm>
              <a:off x="7036560" y="1356120"/>
              <a:ext cx="699120" cy="1908000"/>
            </a:xfrm>
            <a:custGeom>
              <a:avLst/>
              <a:gdLst/>
              <a:ahLst/>
              <a:rect l="l" t="t" r="r" b="b"/>
              <a:pathLst>
                <a:path w="1243344" h="3391821">
                  <a:moveTo>
                    <a:pt x="0" y="0"/>
                  </a:moveTo>
                  <a:lnTo>
                    <a:pt x="1243345" y="717003"/>
                  </a:lnTo>
                  <a:lnTo>
                    <a:pt x="1243345" y="3391822"/>
                  </a:lnTo>
                  <a:lnTo>
                    <a:pt x="0" y="2674819"/>
                  </a:lnTo>
                  <a:lnTo>
                    <a:pt x="0" y="0"/>
                  </a:lnTo>
                  <a:close/>
                </a:path>
              </a:pathLst>
            </a:custGeom>
            <a:solidFill>
              <a:srgbClr val="ffffff">
                <a:alpha val="10000"/>
              </a:srgbClr>
            </a:solidFill>
            <a:ln w="0">
              <a:noFill/>
            </a:ln>
          </p:spPr>
          <p:style>
            <a:lnRef idx="0"/>
            <a:fillRef idx="0"/>
            <a:effectRef idx="0"/>
            <a:fontRef idx="minor"/>
          </p:style>
        </p:sp>
        <p:sp>
          <p:nvSpPr>
            <p:cNvPr id="946" name="Google Shape;916;p46"/>
            <p:cNvSpPr/>
            <p:nvPr/>
          </p:nvSpPr>
          <p:spPr>
            <a:xfrm>
              <a:off x="6919920" y="1458000"/>
              <a:ext cx="699480" cy="1908000"/>
            </a:xfrm>
            <a:custGeom>
              <a:avLst/>
              <a:gdLst/>
              <a:ahLst/>
              <a:rect l="l" t="t" r="r" b="b"/>
              <a:pathLst>
                <a:path w="1244009" h="3391822">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947" name="Google Shape;917;p46"/>
            <p:cNvSpPr/>
            <p:nvPr/>
          </p:nvSpPr>
          <p:spPr>
            <a:xfrm>
              <a:off x="6987240" y="2407320"/>
              <a:ext cx="561600" cy="374400"/>
            </a:xfrm>
            <a:custGeom>
              <a:avLst/>
              <a:gdLst/>
              <a:ahLst/>
              <a:rect l="l" t="t" r="r" b="b"/>
              <a:pathLst>
                <a:path w="998795" h="665883">
                  <a:moveTo>
                    <a:pt x="0" y="0"/>
                  </a:moveTo>
                  <a:lnTo>
                    <a:pt x="998796" y="575594"/>
                  </a:lnTo>
                  <a:lnTo>
                    <a:pt x="998796" y="665883"/>
                  </a:lnTo>
                  <a:lnTo>
                    <a:pt x="0" y="90289"/>
                  </a:lnTo>
                  <a:lnTo>
                    <a:pt x="0" y="0"/>
                  </a:lnTo>
                  <a:close/>
                </a:path>
              </a:pathLst>
            </a:custGeom>
            <a:solidFill>
              <a:srgbClr val="ffffff">
                <a:alpha val="30000"/>
              </a:srgbClr>
            </a:solidFill>
            <a:ln w="0">
              <a:noFill/>
            </a:ln>
          </p:spPr>
          <p:style>
            <a:lnRef idx="0"/>
            <a:fillRef idx="0"/>
            <a:effectRef idx="0"/>
            <a:fontRef idx="minor"/>
          </p:style>
        </p:sp>
        <p:sp>
          <p:nvSpPr>
            <p:cNvPr id="948" name="Google Shape;918;p46"/>
            <p:cNvSpPr/>
            <p:nvPr/>
          </p:nvSpPr>
          <p:spPr>
            <a:xfrm>
              <a:off x="7026120" y="2529000"/>
              <a:ext cx="483120" cy="329040"/>
            </a:xfrm>
            <a:custGeom>
              <a:avLst/>
              <a:gdLst/>
              <a:ahLst/>
              <a:rect l="l" t="t" r="r" b="b"/>
              <a:pathLst>
                <a:path w="859243" h="585552">
                  <a:moveTo>
                    <a:pt x="665" y="0"/>
                  </a:moveTo>
                  <a:lnTo>
                    <a:pt x="859243" y="495263"/>
                  </a:lnTo>
                  <a:lnTo>
                    <a:pt x="859243" y="585552"/>
                  </a:lnTo>
                  <a:lnTo>
                    <a:pt x="0" y="90289"/>
                  </a:lnTo>
                  <a:lnTo>
                    <a:pt x="665" y="0"/>
                  </a:lnTo>
                  <a:close/>
                </a:path>
              </a:pathLst>
            </a:custGeom>
            <a:solidFill>
              <a:srgbClr val="ffffff">
                <a:alpha val="30000"/>
              </a:srgbClr>
            </a:solidFill>
            <a:ln w="0">
              <a:noFill/>
            </a:ln>
          </p:spPr>
          <p:style>
            <a:lnRef idx="0"/>
            <a:fillRef idx="0"/>
            <a:effectRef idx="0"/>
            <a:fontRef idx="minor"/>
          </p:style>
        </p:sp>
        <p:sp>
          <p:nvSpPr>
            <p:cNvPr id="949" name="Google Shape;919;p46"/>
            <p:cNvSpPr/>
            <p:nvPr/>
          </p:nvSpPr>
          <p:spPr>
            <a:xfrm>
              <a:off x="7113600" y="1958400"/>
              <a:ext cx="311400" cy="467640"/>
            </a:xfrm>
            <a:custGeom>
              <a:avLst/>
              <a:gdLst/>
              <a:ahLst/>
              <a:rect l="l" t="t" r="r" b="b"/>
              <a:pathLst>
                <a:path w="554222" h="831619">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rgbClr val="ff4093"/>
            </a:solidFill>
            <a:ln w="0">
              <a:noFill/>
            </a:ln>
          </p:spPr>
          <p:style>
            <a:lnRef idx="0"/>
            <a:fillRef idx="0"/>
            <a:effectRef idx="0"/>
            <a:fontRef idx="minor"/>
          </p:style>
        </p:sp>
        <p:sp>
          <p:nvSpPr>
            <p:cNvPr id="950" name="Google Shape;920;p46"/>
            <p:cNvSpPr/>
            <p:nvPr/>
          </p:nvSpPr>
          <p:spPr>
            <a:xfrm>
              <a:off x="6315120" y="2478600"/>
              <a:ext cx="1112760" cy="1309320"/>
            </a:xfrm>
            <a:custGeom>
              <a:avLst/>
              <a:gdLst/>
              <a:ahLst/>
              <a:rect l="l" t="t" r="r" b="b"/>
              <a:pathLst>
                <a:path w="1978320" h="2327603">
                  <a:moveTo>
                    <a:pt x="1977656" y="1140566"/>
                  </a:moveTo>
                  <a:lnTo>
                    <a:pt x="0" y="0"/>
                  </a:lnTo>
                  <a:lnTo>
                    <a:pt x="665" y="1029696"/>
                  </a:lnTo>
                  <a:lnTo>
                    <a:pt x="1803548" y="2069350"/>
                  </a:lnTo>
                  <a:lnTo>
                    <a:pt x="1978320" y="2327604"/>
                  </a:lnTo>
                  <a:lnTo>
                    <a:pt x="1977656" y="1140566"/>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51" name="Google Shape;921;p46"/>
            <p:cNvSpPr/>
            <p:nvPr/>
          </p:nvSpPr>
          <p:spPr>
            <a:xfrm>
              <a:off x="6197040" y="2547000"/>
              <a:ext cx="419400" cy="398880"/>
            </a:xfrm>
            <a:custGeom>
              <a:avLst/>
              <a:gdLst/>
              <a:ahLst/>
              <a:rect l="l" t="t" r="r" b="b"/>
              <a:pathLst>
                <a:path w="746272" h="709700">
                  <a:moveTo>
                    <a:pt x="0" y="279498"/>
                  </a:moveTo>
                  <a:lnTo>
                    <a:pt x="0" y="0"/>
                  </a:lnTo>
                  <a:lnTo>
                    <a:pt x="746273" y="430202"/>
                  </a:lnTo>
                  <a:lnTo>
                    <a:pt x="746273" y="709700"/>
                  </a:lnTo>
                  <a:lnTo>
                    <a:pt x="0" y="279498"/>
                  </a:lnTo>
                  <a:close/>
                </a:path>
              </a:pathLst>
            </a:custGeom>
            <a:gradFill rotWithShape="0">
              <a:gsLst>
                <a:gs pos="0">
                  <a:srgbClr val="ff9e44"/>
                </a:gs>
                <a:gs pos="100000">
                  <a:srgbClr val="ff4093"/>
                </a:gs>
              </a:gsLst>
              <a:lin ang="0"/>
            </a:gradFill>
            <a:ln w="0">
              <a:noFill/>
            </a:ln>
          </p:spPr>
          <p:style>
            <a:lnRef idx="0"/>
            <a:fillRef idx="0"/>
            <a:effectRef idx="0"/>
            <a:fontRef idx="minor"/>
          </p:style>
        </p:sp>
        <p:sp>
          <p:nvSpPr>
            <p:cNvPr id="952" name="Google Shape;922;p46"/>
            <p:cNvSpPr/>
            <p:nvPr/>
          </p:nvSpPr>
          <p:spPr>
            <a:xfrm>
              <a:off x="6896160" y="2954520"/>
              <a:ext cx="243360" cy="190800"/>
            </a:xfrm>
            <a:custGeom>
              <a:avLst/>
              <a:gdLst/>
              <a:ahLst/>
              <a:rect l="l" t="t" r="r" b="b"/>
              <a:pathLst>
                <a:path w="433276" h="339912">
                  <a:moveTo>
                    <a:pt x="433277" y="249623"/>
                  </a:moveTo>
                  <a:lnTo>
                    <a:pt x="0" y="0"/>
                  </a:lnTo>
                  <a:lnTo>
                    <a:pt x="0" y="90290"/>
                  </a:lnTo>
                  <a:lnTo>
                    <a:pt x="433277" y="339913"/>
                  </a:lnTo>
                  <a:lnTo>
                    <a:pt x="433277" y="249623"/>
                  </a:lnTo>
                  <a:close/>
                </a:path>
              </a:pathLst>
            </a:custGeom>
            <a:solidFill>
              <a:srgbClr val="ffffff">
                <a:alpha val="30000"/>
              </a:srgbClr>
            </a:solidFill>
            <a:ln w="0">
              <a:noFill/>
            </a:ln>
          </p:spPr>
          <p:style>
            <a:lnRef idx="0"/>
            <a:fillRef idx="0"/>
            <a:effectRef idx="0"/>
            <a:fontRef idx="minor"/>
          </p:style>
        </p:sp>
        <p:sp>
          <p:nvSpPr>
            <p:cNvPr id="953" name="Google Shape;923;p46"/>
            <p:cNvSpPr/>
            <p:nvPr/>
          </p:nvSpPr>
          <p:spPr>
            <a:xfrm>
              <a:off x="6670800" y="2926080"/>
              <a:ext cx="469440" cy="321120"/>
            </a:xfrm>
            <a:custGeom>
              <a:avLst/>
              <a:gdLst/>
              <a:ahLst/>
              <a:rect l="l" t="t" r="r" b="b"/>
              <a:pathLst>
                <a:path w="835320" h="571610">
                  <a:moveTo>
                    <a:pt x="835320" y="481321"/>
                  </a:moveTo>
                  <a:lnTo>
                    <a:pt x="0" y="0"/>
                  </a:lnTo>
                  <a:lnTo>
                    <a:pt x="0" y="90289"/>
                  </a:lnTo>
                  <a:lnTo>
                    <a:pt x="835320" y="571611"/>
                  </a:lnTo>
                  <a:lnTo>
                    <a:pt x="835320" y="481321"/>
                  </a:lnTo>
                  <a:close/>
                </a:path>
              </a:pathLst>
            </a:custGeom>
            <a:solidFill>
              <a:srgbClr val="ffffff">
                <a:alpha val="30000"/>
              </a:srgbClr>
            </a:solidFill>
            <a:ln w="0">
              <a:noFill/>
            </a:ln>
          </p:spPr>
          <p:style>
            <a:lnRef idx="0"/>
            <a:fillRef idx="0"/>
            <a:effectRef idx="0"/>
            <a:fontRef idx="minor"/>
          </p:style>
        </p:sp>
        <p:sp>
          <p:nvSpPr>
            <p:cNvPr id="954" name="Google Shape;924;p46"/>
            <p:cNvSpPr/>
            <p:nvPr/>
          </p:nvSpPr>
          <p:spPr>
            <a:xfrm>
              <a:off x="6572160" y="2970000"/>
              <a:ext cx="569160" cy="378720"/>
            </a:xfrm>
            <a:custGeom>
              <a:avLst/>
              <a:gdLst/>
              <a:ahLst/>
              <a:rect l="l" t="t" r="r" b="b"/>
              <a:pathLst>
                <a:path w="1012086" h="673849">
                  <a:moveTo>
                    <a:pt x="1011422" y="583561"/>
                  </a:moveTo>
                  <a:lnTo>
                    <a:pt x="0" y="0"/>
                  </a:lnTo>
                  <a:lnTo>
                    <a:pt x="0" y="90289"/>
                  </a:lnTo>
                  <a:lnTo>
                    <a:pt x="1012087" y="673850"/>
                  </a:lnTo>
                  <a:lnTo>
                    <a:pt x="1011422" y="583561"/>
                  </a:lnTo>
                  <a:close/>
                </a:path>
              </a:pathLst>
            </a:custGeom>
            <a:solidFill>
              <a:srgbClr val="ffffff">
                <a:alpha val="30000"/>
              </a:srgbClr>
            </a:solidFill>
            <a:ln w="0">
              <a:noFill/>
            </a:ln>
          </p:spPr>
          <p:style>
            <a:lnRef idx="0"/>
            <a:fillRef idx="0"/>
            <a:effectRef idx="0"/>
            <a:fontRef idx="minor"/>
          </p:style>
        </p:sp>
        <p:sp>
          <p:nvSpPr>
            <p:cNvPr id="955" name="Google Shape;925;p46"/>
            <p:cNvSpPr/>
            <p:nvPr/>
          </p:nvSpPr>
          <p:spPr>
            <a:xfrm>
              <a:off x="7199280" y="3124800"/>
              <a:ext cx="126000" cy="187560"/>
            </a:xfrm>
            <a:custGeom>
              <a:avLst/>
              <a:gdLst/>
              <a:ahLst/>
              <a:rect l="l" t="t" r="r" b="b"/>
              <a:pathLst>
                <a:path w="224619" h="33373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rgbClr val="ff9e44"/>
            </a:solidFill>
            <a:ln w="0">
              <a:noFill/>
            </a:ln>
          </p:spPr>
          <p:style>
            <a:lnRef idx="0"/>
            <a:fillRef idx="0"/>
            <a:effectRef idx="0"/>
            <a:fontRef idx="minor"/>
          </p:style>
        </p:sp>
        <p:sp>
          <p:nvSpPr>
            <p:cNvPr id="956" name="Google Shape;926;p46"/>
            <p:cNvSpPr/>
            <p:nvPr/>
          </p:nvSpPr>
          <p:spPr>
            <a:xfrm>
              <a:off x="6399000" y="1379520"/>
              <a:ext cx="312120" cy="425160"/>
            </a:xfrm>
            <a:custGeom>
              <a:avLst/>
              <a:gdLst/>
              <a:ahLst/>
              <a:rect l="l" t="t" r="r" b="b"/>
              <a:pathLst>
                <a:path w="555551" h="756106">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Google Shape;123;p14"/>
          <p:cNvSpPr txBox="1"/>
          <p:nvPr/>
        </p:nvSpPr>
        <p:spPr>
          <a:xfrm>
            <a:off x="855360" y="1533960"/>
            <a:ext cx="5110560" cy="1159560"/>
          </a:xfrm>
          <a:prstGeom prst="rect">
            <a:avLst/>
          </a:prstGeom>
          <a:noFill/>
          <a:ln w="0">
            <a:noFill/>
          </a:ln>
        </p:spPr>
        <p:txBody>
          <a:bodyPr lIns="0" rIns="0" tIns="0" bIns="0" anchor="b">
            <a:noAutofit/>
          </a:bodyPr>
          <a:p>
            <a:pPr>
              <a:lnSpc>
                <a:spcPct val="90000"/>
              </a:lnSpc>
              <a:tabLst>
                <a:tab algn="l" pos="0"/>
              </a:tabLst>
            </a:pPr>
            <a:r>
              <a:rPr b="1" lang="en" sz="3600" spc="-1" strike="noStrike">
                <a:solidFill>
                  <a:srgbClr val="ff9e44"/>
                </a:solidFill>
                <a:latin typeface="Barlow"/>
                <a:ea typeface="Barlow"/>
              </a:rPr>
              <a:t>Costes de los defectos por fase de detección</a:t>
            </a:r>
            <a:endParaRPr b="0" lang="es-ES" sz="3600" spc="-1" strike="noStrike">
              <a:solidFill>
                <a:srgbClr val="000000"/>
              </a:solidFill>
              <a:latin typeface="Arial"/>
            </a:endParaRPr>
          </a:p>
        </p:txBody>
      </p:sp>
      <p:grpSp>
        <p:nvGrpSpPr>
          <p:cNvPr id="958" name="Grupo 57"/>
          <p:cNvGrpSpPr/>
          <p:nvPr/>
        </p:nvGrpSpPr>
        <p:grpSpPr>
          <a:xfrm>
            <a:off x="5676840" y="1130400"/>
            <a:ext cx="3046320" cy="2868480"/>
            <a:chOff x="5676840" y="1130400"/>
            <a:chExt cx="3046320" cy="2868480"/>
          </a:xfrm>
        </p:grpSpPr>
        <p:sp>
          <p:nvSpPr>
            <p:cNvPr id="959" name="Google Shape;851;p46"/>
            <p:cNvSpPr/>
            <p:nvPr/>
          </p:nvSpPr>
          <p:spPr>
            <a:xfrm>
              <a:off x="6284880" y="1465560"/>
              <a:ext cx="748440" cy="807480"/>
            </a:xfrm>
            <a:custGeom>
              <a:avLst/>
              <a:gdLst/>
              <a:ahLst/>
              <a:rect l="l" t="t" r="r" b="b"/>
              <a:pathLst>
                <a:path w="1784563" h="1925515">
                  <a:moveTo>
                    <a:pt x="1784564" y="1004796"/>
                  </a:moveTo>
                  <a:lnTo>
                    <a:pt x="8243" y="0"/>
                  </a:lnTo>
                  <a:lnTo>
                    <a:pt x="0" y="920719"/>
                  </a:lnTo>
                  <a:lnTo>
                    <a:pt x="1776321" y="1925515"/>
                  </a:lnTo>
                  <a:lnTo>
                    <a:pt x="1784564" y="1004796"/>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60" name="Google Shape;852;p46"/>
            <p:cNvSpPr/>
            <p:nvPr/>
          </p:nvSpPr>
          <p:spPr>
            <a:xfrm>
              <a:off x="6477480" y="1666080"/>
              <a:ext cx="224280" cy="172800"/>
            </a:xfrm>
            <a:custGeom>
              <a:avLst/>
              <a:gdLst/>
              <a:ahLst/>
              <a:rect l="l" t="t" r="r" b="b"/>
              <a:pathLst>
                <a:path w="534957" h="412963">
                  <a:moveTo>
                    <a:pt x="824" y="0"/>
                  </a:moveTo>
                  <a:lnTo>
                    <a:pt x="534957" y="302510"/>
                  </a:lnTo>
                  <a:lnTo>
                    <a:pt x="534133" y="412964"/>
                  </a:lnTo>
                  <a:lnTo>
                    <a:pt x="0" y="110453"/>
                  </a:lnTo>
                  <a:lnTo>
                    <a:pt x="824" y="0"/>
                  </a:lnTo>
                  <a:close/>
                </a:path>
              </a:pathLst>
            </a:custGeom>
            <a:solidFill>
              <a:srgbClr val="ffffff">
                <a:alpha val="30000"/>
              </a:srgbClr>
            </a:solidFill>
            <a:ln w="0">
              <a:noFill/>
            </a:ln>
          </p:spPr>
          <p:style>
            <a:lnRef idx="0"/>
            <a:fillRef idx="0"/>
            <a:effectRef idx="0"/>
            <a:fontRef idx="minor"/>
          </p:style>
        </p:sp>
        <p:sp>
          <p:nvSpPr>
            <p:cNvPr id="961" name="Google Shape;853;p46"/>
            <p:cNvSpPr/>
            <p:nvPr/>
          </p:nvSpPr>
          <p:spPr>
            <a:xfrm>
              <a:off x="6476760" y="1758600"/>
              <a:ext cx="477360" cy="316800"/>
            </a:xfrm>
            <a:custGeom>
              <a:avLst/>
              <a:gdLst/>
              <a:ahLst/>
              <a:rect l="l" t="t" r="r" b="b"/>
              <a:pathLst>
                <a:path w="1138329" h="755863">
                  <a:moveTo>
                    <a:pt x="824" y="0"/>
                  </a:moveTo>
                  <a:lnTo>
                    <a:pt x="1138329" y="643762"/>
                  </a:lnTo>
                  <a:lnTo>
                    <a:pt x="1137505" y="755864"/>
                  </a:lnTo>
                  <a:lnTo>
                    <a:pt x="0" y="112102"/>
                  </a:lnTo>
                  <a:lnTo>
                    <a:pt x="824" y="0"/>
                  </a:lnTo>
                  <a:close/>
                </a:path>
              </a:pathLst>
            </a:custGeom>
            <a:solidFill>
              <a:srgbClr val="ffffff">
                <a:alpha val="30000"/>
              </a:srgbClr>
            </a:solidFill>
            <a:ln w="0">
              <a:noFill/>
            </a:ln>
          </p:spPr>
          <p:style>
            <a:lnRef idx="0"/>
            <a:fillRef idx="0"/>
            <a:effectRef idx="0"/>
            <a:fontRef idx="minor"/>
          </p:style>
        </p:sp>
        <p:sp>
          <p:nvSpPr>
            <p:cNvPr id="962" name="Google Shape;854;p46"/>
            <p:cNvSpPr/>
            <p:nvPr/>
          </p:nvSpPr>
          <p:spPr>
            <a:xfrm>
              <a:off x="6353640" y="1593720"/>
              <a:ext cx="84240" cy="124560"/>
            </a:xfrm>
            <a:custGeom>
              <a:avLst/>
              <a:gdLst/>
              <a:ahLst/>
              <a:rect l="l" t="t" r="r" b="b"/>
              <a:pathLst>
                <a:path w="201970" h="297952">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rgbClr val="ff4093"/>
            </a:solidFill>
            <a:ln w="0">
              <a:noFill/>
            </a:ln>
          </p:spPr>
          <p:style>
            <a:lnRef idx="0"/>
            <a:fillRef idx="0"/>
            <a:effectRef idx="0"/>
            <a:fontRef idx="minor"/>
          </p:style>
        </p:sp>
        <p:sp>
          <p:nvSpPr>
            <p:cNvPr id="963" name="Google Shape;855;p46"/>
            <p:cNvSpPr/>
            <p:nvPr/>
          </p:nvSpPr>
          <p:spPr>
            <a:xfrm>
              <a:off x="7975080" y="3191400"/>
              <a:ext cx="748080" cy="807480"/>
            </a:xfrm>
            <a:custGeom>
              <a:avLst/>
              <a:gdLst/>
              <a:ahLst/>
              <a:rect l="l" t="t" r="r" b="b"/>
              <a:pathLst>
                <a:path w="1783739" h="1925515">
                  <a:moveTo>
                    <a:pt x="1783740" y="1004796"/>
                  </a:moveTo>
                  <a:lnTo>
                    <a:pt x="8243" y="0"/>
                  </a:lnTo>
                  <a:lnTo>
                    <a:pt x="0" y="920719"/>
                  </a:lnTo>
                  <a:lnTo>
                    <a:pt x="1776321" y="1925515"/>
                  </a:lnTo>
                  <a:lnTo>
                    <a:pt x="1783740" y="1004796"/>
                  </a:lnTo>
                  <a:close/>
                </a:path>
              </a:pathLst>
            </a:custGeom>
            <a:gradFill rotWithShape="0">
              <a:gsLst>
                <a:gs pos="0">
                  <a:srgbClr val="ffffff">
                    <a:alpha val="30196"/>
                  </a:srgbClr>
                </a:gs>
                <a:gs pos="100000">
                  <a:srgbClr val="ffffff">
                    <a:alpha val="0"/>
                  </a:srgbClr>
                </a:gs>
              </a:gsLst>
              <a:lin ang="0"/>
            </a:gradFill>
            <a:ln w="0">
              <a:noFill/>
            </a:ln>
          </p:spPr>
          <p:style>
            <a:lnRef idx="0"/>
            <a:fillRef idx="0"/>
            <a:effectRef idx="0"/>
            <a:fontRef idx="minor"/>
          </p:style>
        </p:sp>
        <p:sp>
          <p:nvSpPr>
            <p:cNvPr id="964" name="Google Shape;856;p46"/>
            <p:cNvSpPr/>
            <p:nvPr/>
          </p:nvSpPr>
          <p:spPr>
            <a:xfrm>
              <a:off x="8167680" y="3391920"/>
              <a:ext cx="224280" cy="172800"/>
            </a:xfrm>
            <a:custGeom>
              <a:avLst/>
              <a:gdLst/>
              <a:ahLst/>
              <a:rect l="l" t="t" r="r" b="b"/>
              <a:pathLst>
                <a:path w="534957" h="412963">
                  <a:moveTo>
                    <a:pt x="825" y="0"/>
                  </a:moveTo>
                  <a:lnTo>
                    <a:pt x="534957" y="302510"/>
                  </a:lnTo>
                  <a:lnTo>
                    <a:pt x="534133" y="412964"/>
                  </a:lnTo>
                  <a:lnTo>
                    <a:pt x="0" y="110454"/>
                  </a:lnTo>
                  <a:lnTo>
                    <a:pt x="825" y="0"/>
                  </a:lnTo>
                  <a:close/>
                </a:path>
              </a:pathLst>
            </a:custGeom>
            <a:solidFill>
              <a:srgbClr val="ffffff">
                <a:alpha val="30000"/>
              </a:srgbClr>
            </a:solidFill>
            <a:ln w="0">
              <a:noFill/>
            </a:ln>
          </p:spPr>
          <p:style>
            <a:lnRef idx="0"/>
            <a:fillRef idx="0"/>
            <a:effectRef idx="0"/>
            <a:fontRef idx="minor"/>
          </p:style>
        </p:sp>
        <p:sp>
          <p:nvSpPr>
            <p:cNvPr id="965" name="Google Shape;857;p46"/>
            <p:cNvSpPr/>
            <p:nvPr/>
          </p:nvSpPr>
          <p:spPr>
            <a:xfrm>
              <a:off x="8166960" y="3484800"/>
              <a:ext cx="477360" cy="316800"/>
            </a:xfrm>
            <a:custGeom>
              <a:avLst/>
              <a:gdLst/>
              <a:ahLst/>
              <a:rect l="l" t="t" r="r" b="b"/>
              <a:pathLst>
                <a:path w="1138329" h="755863">
                  <a:moveTo>
                    <a:pt x="825" y="0"/>
                  </a:moveTo>
                  <a:lnTo>
                    <a:pt x="1138329" y="643762"/>
                  </a:lnTo>
                  <a:lnTo>
                    <a:pt x="1137505" y="755863"/>
                  </a:lnTo>
                  <a:lnTo>
                    <a:pt x="0" y="112102"/>
                  </a:lnTo>
                  <a:lnTo>
                    <a:pt x="825" y="0"/>
                  </a:lnTo>
                  <a:close/>
                </a:path>
              </a:pathLst>
            </a:custGeom>
            <a:solidFill>
              <a:srgbClr val="ffffff">
                <a:alpha val="30000"/>
              </a:srgbClr>
            </a:solidFill>
            <a:ln w="0">
              <a:noFill/>
            </a:ln>
          </p:spPr>
          <p:style>
            <a:lnRef idx="0"/>
            <a:fillRef idx="0"/>
            <a:effectRef idx="0"/>
            <a:fontRef idx="minor"/>
          </p:style>
        </p:sp>
        <p:sp>
          <p:nvSpPr>
            <p:cNvPr id="966" name="Google Shape;858;p46"/>
            <p:cNvSpPr/>
            <p:nvPr/>
          </p:nvSpPr>
          <p:spPr>
            <a:xfrm>
              <a:off x="8043840" y="3319560"/>
              <a:ext cx="84240" cy="124560"/>
            </a:xfrm>
            <a:custGeom>
              <a:avLst/>
              <a:gdLst/>
              <a:ahLst/>
              <a:rect l="l" t="t" r="r" b="b"/>
              <a:pathLst>
                <a:path w="201970" h="297952">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rgbClr val="ff4093"/>
            </a:solidFill>
            <a:ln w="0">
              <a:noFill/>
            </a:ln>
          </p:spPr>
          <p:style>
            <a:lnRef idx="0"/>
            <a:fillRef idx="0"/>
            <a:effectRef idx="0"/>
            <a:fontRef idx="minor"/>
          </p:style>
        </p:sp>
        <p:sp>
          <p:nvSpPr>
            <p:cNvPr id="967" name="Google Shape;859;p46"/>
            <p:cNvSpPr/>
            <p:nvPr/>
          </p:nvSpPr>
          <p:spPr>
            <a:xfrm>
              <a:off x="7262640" y="1130400"/>
              <a:ext cx="1181880" cy="1976040"/>
            </a:xfrm>
            <a:custGeom>
              <a:avLst/>
              <a:gdLst/>
              <a:ahLst/>
              <a:rect l="l" t="t" r="r" b="b"/>
              <a:pathLst>
                <a:path w="2817385" h="4709929">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10000"/>
              </a:srgbClr>
            </a:solidFill>
            <a:ln w="0">
              <a:noFill/>
            </a:ln>
          </p:spPr>
          <p:style>
            <a:lnRef idx="0"/>
            <a:fillRef idx="0"/>
            <a:effectRef idx="0"/>
            <a:fontRef idx="minor"/>
          </p:style>
        </p:sp>
        <p:sp>
          <p:nvSpPr>
            <p:cNvPr id="968" name="Google Shape;860;p46"/>
            <p:cNvSpPr/>
            <p:nvPr/>
          </p:nvSpPr>
          <p:spPr>
            <a:xfrm>
              <a:off x="7091640" y="1244160"/>
              <a:ext cx="1181880" cy="1976040"/>
            </a:xfrm>
            <a:custGeom>
              <a:avLst/>
              <a:gdLst/>
              <a:ahLst/>
              <a:rect l="l" t="t" r="r" b="b"/>
              <a:pathLst>
                <a:path w="2817384" h="4709929">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rotWithShape="0">
              <a:gsLst>
                <a:gs pos="0">
                  <a:srgbClr val="ffffff">
                    <a:alpha val="40000"/>
                  </a:srgbClr>
                </a:gs>
                <a:gs pos="100000">
                  <a:srgbClr val="ffffff">
                    <a:alpha val="0"/>
                  </a:srgbClr>
                </a:gs>
              </a:gsLst>
              <a:lin ang="6600000"/>
            </a:gradFill>
            <a:ln w="0">
              <a:noFill/>
            </a:ln>
          </p:spPr>
          <p:style>
            <a:lnRef idx="0"/>
            <a:fillRef idx="0"/>
            <a:effectRef idx="0"/>
            <a:fontRef idx="minor"/>
          </p:style>
        </p:sp>
        <p:sp>
          <p:nvSpPr>
            <p:cNvPr id="969" name="Google Shape;861;p46"/>
            <p:cNvSpPr/>
            <p:nvPr/>
          </p:nvSpPr>
          <p:spPr>
            <a:xfrm>
              <a:off x="7667280" y="1259280"/>
              <a:ext cx="604800" cy="1960560"/>
            </a:xfrm>
            <a:custGeom>
              <a:avLst/>
              <a:gdLst/>
              <a:ahLst/>
              <a:rect l="l" t="t" r="r" b="b"/>
              <a:pathLst>
                <a:path w="1442487" h="4672836">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10000"/>
              </a:srgbClr>
            </a:solidFill>
            <a:ln w="0">
              <a:noFill/>
            </a:ln>
          </p:spPr>
          <p:style>
            <a:lnRef idx="0"/>
            <a:fillRef idx="0"/>
            <a:effectRef idx="0"/>
            <a:fontRef idx="minor"/>
          </p:style>
        </p:sp>
        <p:sp>
          <p:nvSpPr>
            <p:cNvPr id="970" name="Google Shape;862;p46"/>
            <p:cNvSpPr/>
            <p:nvPr/>
          </p:nvSpPr>
          <p:spPr>
            <a:xfrm>
              <a:off x="6937200" y="2296800"/>
              <a:ext cx="694080" cy="1657080"/>
            </a:xfrm>
            <a:custGeom>
              <a:avLst/>
              <a:gdLst/>
              <a:ahLst/>
              <a:rect l="l" t="t" r="r" b="b"/>
              <a:pathLst>
                <a:path w="1655151" h="3949944">
                  <a:moveTo>
                    <a:pt x="0" y="0"/>
                  </a:moveTo>
                  <a:lnTo>
                    <a:pt x="1654328" y="910828"/>
                  </a:lnTo>
                  <a:lnTo>
                    <a:pt x="1655152" y="3949944"/>
                  </a:lnTo>
                  <a:lnTo>
                    <a:pt x="824" y="3039940"/>
                  </a:lnTo>
                  <a:lnTo>
                    <a:pt x="0" y="0"/>
                  </a:ln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sp>
          <p:nvSpPr>
            <p:cNvPr id="971" name="Google Shape;863;p46"/>
            <p:cNvSpPr/>
            <p:nvPr/>
          </p:nvSpPr>
          <p:spPr>
            <a:xfrm>
              <a:off x="7026840" y="3040200"/>
              <a:ext cx="524160" cy="744840"/>
            </a:xfrm>
            <a:custGeom>
              <a:avLst/>
              <a:gdLst/>
              <a:ahLst/>
              <a:rect l="l" t="t" r="r" b="b"/>
              <a:pathLst>
                <a:path w="1250431" h="1776320">
                  <a:moveTo>
                    <a:pt x="0" y="0"/>
                  </a:moveTo>
                  <a:lnTo>
                    <a:pt x="1247134" y="686624"/>
                  </a:lnTo>
                  <a:lnTo>
                    <a:pt x="1250431" y="1776321"/>
                  </a:lnTo>
                  <a:lnTo>
                    <a:pt x="3297" y="1089697"/>
                  </a:lnTo>
                  <a:lnTo>
                    <a:pt x="0" y="0"/>
                  </a:lnTo>
                  <a:close/>
                </a:path>
              </a:pathLst>
            </a:custGeom>
            <a:solidFill>
              <a:srgbClr val="ffffff">
                <a:alpha val="30000"/>
              </a:srgbClr>
            </a:solidFill>
            <a:ln w="0">
              <a:noFill/>
            </a:ln>
          </p:spPr>
          <p:style>
            <a:lnRef idx="0"/>
            <a:fillRef idx="0"/>
            <a:effectRef idx="0"/>
            <a:fontRef idx="minor"/>
          </p:style>
        </p:sp>
        <p:sp>
          <p:nvSpPr>
            <p:cNvPr id="972" name="Google Shape;864;p46"/>
            <p:cNvSpPr/>
            <p:nvPr/>
          </p:nvSpPr>
          <p:spPr>
            <a:xfrm>
              <a:off x="7036200" y="2736720"/>
              <a:ext cx="241920" cy="180000"/>
            </a:xfrm>
            <a:custGeom>
              <a:avLst/>
              <a:gdLst/>
              <a:ahLst/>
              <a:rect l="l" t="t" r="r" b="b"/>
              <a:pathLst>
                <a:path w="576995" h="429449">
                  <a:moveTo>
                    <a:pt x="0" y="0"/>
                  </a:moveTo>
                  <a:lnTo>
                    <a:pt x="576995" y="317347"/>
                  </a:lnTo>
                  <a:lnTo>
                    <a:pt x="576995" y="429449"/>
                  </a:lnTo>
                  <a:lnTo>
                    <a:pt x="0" y="112102"/>
                  </a:lnTo>
                  <a:lnTo>
                    <a:pt x="0" y="0"/>
                  </a:lnTo>
                  <a:close/>
                </a:path>
              </a:pathLst>
            </a:custGeom>
            <a:solidFill>
              <a:srgbClr val="ffffff">
                <a:alpha val="30000"/>
              </a:srgbClr>
            </a:solidFill>
            <a:ln w="0">
              <a:noFill/>
            </a:ln>
          </p:spPr>
          <p:style>
            <a:lnRef idx="0"/>
            <a:fillRef idx="0"/>
            <a:effectRef idx="0"/>
            <a:fontRef idx="minor"/>
          </p:style>
        </p:sp>
        <p:sp>
          <p:nvSpPr>
            <p:cNvPr id="973" name="Google Shape;865;p46"/>
            <p:cNvSpPr/>
            <p:nvPr/>
          </p:nvSpPr>
          <p:spPr>
            <a:xfrm>
              <a:off x="7037280" y="2829600"/>
              <a:ext cx="241920" cy="180000"/>
            </a:xfrm>
            <a:custGeom>
              <a:avLst/>
              <a:gdLst/>
              <a:ahLst/>
              <a:rect l="l" t="t" r="r" b="b"/>
              <a:pathLst>
                <a:path w="576995" h="429449">
                  <a:moveTo>
                    <a:pt x="0" y="0"/>
                  </a:moveTo>
                  <a:lnTo>
                    <a:pt x="576995" y="317347"/>
                  </a:lnTo>
                  <a:lnTo>
                    <a:pt x="576995" y="429449"/>
                  </a:lnTo>
                  <a:lnTo>
                    <a:pt x="0" y="112102"/>
                  </a:lnTo>
                  <a:lnTo>
                    <a:pt x="0" y="0"/>
                  </a:lnTo>
                  <a:close/>
                </a:path>
              </a:pathLst>
            </a:custGeom>
            <a:solidFill>
              <a:srgbClr val="ffffff">
                <a:alpha val="30000"/>
              </a:srgbClr>
            </a:solidFill>
            <a:ln w="0">
              <a:noFill/>
            </a:ln>
          </p:spPr>
          <p:style>
            <a:lnRef idx="0"/>
            <a:fillRef idx="0"/>
            <a:effectRef idx="0"/>
            <a:fontRef idx="minor"/>
          </p:style>
        </p:sp>
        <p:sp>
          <p:nvSpPr>
            <p:cNvPr id="974" name="Google Shape;866;p46"/>
            <p:cNvSpPr/>
            <p:nvPr/>
          </p:nvSpPr>
          <p:spPr>
            <a:xfrm>
              <a:off x="7036920" y="2919240"/>
              <a:ext cx="459000" cy="299520"/>
            </a:xfrm>
            <a:custGeom>
              <a:avLst/>
              <a:gdLst/>
              <a:ahLst/>
              <a:rect l="l" t="t" r="r" b="b"/>
              <a:pathLst>
                <a:path w="1094642" h="714649">
                  <a:moveTo>
                    <a:pt x="0" y="0"/>
                  </a:moveTo>
                  <a:lnTo>
                    <a:pt x="1094643" y="602548"/>
                  </a:lnTo>
                  <a:lnTo>
                    <a:pt x="1094643" y="714650"/>
                  </a:lnTo>
                  <a:lnTo>
                    <a:pt x="0" y="112102"/>
                  </a:lnTo>
                  <a:lnTo>
                    <a:pt x="0" y="0"/>
                  </a:lnTo>
                  <a:close/>
                </a:path>
              </a:pathLst>
            </a:custGeom>
            <a:solidFill>
              <a:srgbClr val="ffffff">
                <a:alpha val="30000"/>
              </a:srgbClr>
            </a:solidFill>
            <a:ln w="0">
              <a:noFill/>
            </a:ln>
          </p:spPr>
          <p:style>
            <a:lnRef idx="0"/>
            <a:fillRef idx="0"/>
            <a:effectRef idx="0"/>
            <a:fontRef idx="minor"/>
          </p:style>
        </p:sp>
        <p:sp>
          <p:nvSpPr>
            <p:cNvPr id="975" name="Google Shape;867;p46"/>
            <p:cNvSpPr/>
            <p:nvPr/>
          </p:nvSpPr>
          <p:spPr>
            <a:xfrm>
              <a:off x="6937200" y="2296800"/>
              <a:ext cx="694440" cy="602280"/>
            </a:xfrm>
            <a:custGeom>
              <a:avLst/>
              <a:gdLst/>
              <a:ahLst/>
              <a:rect l="l" t="t" r="r" b="b"/>
              <a:pathLst>
                <a:path w="1655976" h="1435893">
                  <a:moveTo>
                    <a:pt x="0" y="0"/>
                  </a:moveTo>
                  <a:lnTo>
                    <a:pt x="1654328" y="910828"/>
                  </a:lnTo>
                  <a:lnTo>
                    <a:pt x="1655976" y="1435894"/>
                  </a:lnTo>
                  <a:lnTo>
                    <a:pt x="824" y="525890"/>
                  </a:lnTo>
                  <a:lnTo>
                    <a:pt x="0" y="0"/>
                  </a:lnTo>
                  <a:close/>
                </a:path>
              </a:pathLst>
            </a:custGeom>
            <a:solidFill>
              <a:srgbClr val="ffffff">
                <a:alpha val="30000"/>
              </a:srgbClr>
            </a:solidFill>
            <a:ln w="0">
              <a:noFill/>
            </a:ln>
          </p:spPr>
          <p:style>
            <a:lnRef idx="0"/>
            <a:fillRef idx="0"/>
            <a:effectRef idx="0"/>
            <a:fontRef idx="minor"/>
          </p:style>
        </p:sp>
        <p:sp>
          <p:nvSpPr>
            <p:cNvPr id="976" name="Google Shape;868;p46"/>
            <p:cNvSpPr/>
            <p:nvPr/>
          </p:nvSpPr>
          <p:spPr>
            <a:xfrm>
              <a:off x="7022160" y="2414160"/>
              <a:ext cx="87840" cy="129960"/>
            </a:xfrm>
            <a:custGeom>
              <a:avLst/>
              <a:gdLst/>
              <a:ahLst/>
              <a:rect l="l" t="t" r="r" b="b"/>
              <a:pathLst>
                <a:path w="210191" h="310309">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30000"/>
              </a:srgbClr>
            </a:solidFill>
            <a:ln w="0">
              <a:noFill/>
            </a:ln>
          </p:spPr>
          <p:style>
            <a:lnRef idx="0"/>
            <a:fillRef idx="0"/>
            <a:effectRef idx="0"/>
            <a:fontRef idx="minor"/>
          </p:style>
        </p:sp>
        <p:sp>
          <p:nvSpPr>
            <p:cNvPr id="977" name="Google Shape;869;p46"/>
            <p:cNvSpPr/>
            <p:nvPr/>
          </p:nvSpPr>
          <p:spPr>
            <a:xfrm>
              <a:off x="7347600" y="2846880"/>
              <a:ext cx="471240" cy="448200"/>
            </a:xfrm>
            <a:custGeom>
              <a:avLst/>
              <a:gdLst/>
              <a:ahLst/>
              <a:rect l="l" t="t" r="r" b="b"/>
              <a:pathLst>
                <a:path w="1123491" h="1069089">
                  <a:moveTo>
                    <a:pt x="1649" y="451705"/>
                  </a:moveTo>
                  <a:lnTo>
                    <a:pt x="0" y="0"/>
                  </a:lnTo>
                  <a:lnTo>
                    <a:pt x="1121843" y="617385"/>
                  </a:lnTo>
                  <a:lnTo>
                    <a:pt x="1123492" y="1069090"/>
                  </a:lnTo>
                  <a:lnTo>
                    <a:pt x="1649" y="451705"/>
                  </a:lnTo>
                  <a:close/>
                </a:path>
              </a:pathLst>
            </a:custGeom>
            <a:gradFill rotWithShape="0">
              <a:gsLst>
                <a:gs pos="0">
                  <a:srgbClr val="ff9e44"/>
                </a:gs>
                <a:gs pos="100000">
                  <a:srgbClr val="ff4093"/>
                </a:gs>
              </a:gsLst>
              <a:lin ang="0"/>
            </a:gradFill>
            <a:ln w="0">
              <a:noFill/>
            </a:ln>
          </p:spPr>
          <p:style>
            <a:lnRef idx="0"/>
            <a:fillRef idx="0"/>
            <a:effectRef idx="0"/>
            <a:fontRef idx="minor"/>
          </p:style>
        </p:sp>
        <p:sp>
          <p:nvSpPr>
            <p:cNvPr id="978" name="Google Shape;870;p46"/>
            <p:cNvSpPr/>
            <p:nvPr/>
          </p:nvSpPr>
          <p:spPr>
            <a:xfrm>
              <a:off x="5785920" y="1645560"/>
              <a:ext cx="1029240" cy="1212120"/>
            </a:xfrm>
            <a:custGeom>
              <a:avLst/>
              <a:gdLst/>
              <a:ahLst/>
              <a:rect l="l" t="t" r="r" b="b"/>
              <a:pathLst>
                <a:path w="2453878" h="2889921">
                  <a:moveTo>
                    <a:pt x="2453054" y="1415287"/>
                  </a:moveTo>
                  <a:lnTo>
                    <a:pt x="0" y="0"/>
                  </a:lnTo>
                  <a:lnTo>
                    <a:pt x="824" y="1278456"/>
                  </a:lnTo>
                  <a:lnTo>
                    <a:pt x="2237093" y="2569277"/>
                  </a:lnTo>
                  <a:lnTo>
                    <a:pt x="2453878" y="2889922"/>
                  </a:lnTo>
                  <a:lnTo>
                    <a:pt x="2453054" y="1415287"/>
                  </a:lnTo>
                  <a:close/>
                </a:path>
              </a:pathLst>
            </a:custGeom>
            <a:gradFill rotWithShape="0">
              <a:gsLst>
                <a:gs pos="0">
                  <a:srgbClr val="ffffff">
                    <a:alpha val="30196"/>
                  </a:srgbClr>
                </a:gs>
                <a:gs pos="100000">
                  <a:srgbClr val="ffffff">
                    <a:alpha val="0"/>
                  </a:srgbClr>
                </a:gs>
              </a:gsLst>
              <a:lin ang="10800000"/>
            </a:gradFill>
            <a:ln w="0">
              <a:noFill/>
            </a:ln>
          </p:spPr>
          <p:style>
            <a:lnRef idx="0"/>
            <a:fillRef idx="0"/>
            <a:effectRef idx="0"/>
            <a:fontRef idx="minor"/>
          </p:style>
        </p:sp>
        <p:sp>
          <p:nvSpPr>
            <p:cNvPr id="979" name="Google Shape;871;p46"/>
            <p:cNvSpPr/>
            <p:nvPr/>
          </p:nvSpPr>
          <p:spPr>
            <a:xfrm>
              <a:off x="5676840" y="1708560"/>
              <a:ext cx="388080" cy="369360"/>
            </a:xfrm>
            <a:custGeom>
              <a:avLst/>
              <a:gdLst/>
              <a:ahLst/>
              <a:rect l="l" t="t" r="r" b="b"/>
              <a:pathLst>
                <a:path w="925665" h="881154">
                  <a:moveTo>
                    <a:pt x="0" y="347021"/>
                  </a:moveTo>
                  <a:lnTo>
                    <a:pt x="0" y="0"/>
                  </a:lnTo>
                  <a:lnTo>
                    <a:pt x="925665" y="534133"/>
                  </a:lnTo>
                  <a:lnTo>
                    <a:pt x="925665" y="881154"/>
                  </a:lnTo>
                  <a:lnTo>
                    <a:pt x="0" y="347021"/>
                  </a:lnTo>
                  <a:close/>
                </a:path>
              </a:pathLst>
            </a:custGeom>
            <a:solidFill>
              <a:srgbClr val="ff9e44"/>
            </a:solidFill>
            <a:ln w="0">
              <a:noFill/>
            </a:ln>
          </p:spPr>
          <p:style>
            <a:lnRef idx="0"/>
            <a:fillRef idx="0"/>
            <a:effectRef idx="0"/>
            <a:fontRef idx="minor"/>
          </p:style>
        </p:sp>
        <p:sp>
          <p:nvSpPr>
            <p:cNvPr id="980" name="Google Shape;872;p46"/>
            <p:cNvSpPr/>
            <p:nvPr/>
          </p:nvSpPr>
          <p:spPr>
            <a:xfrm>
              <a:off x="6323760" y="2086200"/>
              <a:ext cx="225000" cy="176760"/>
            </a:xfrm>
            <a:custGeom>
              <a:avLst/>
              <a:gdLst/>
              <a:ahLst/>
              <a:rect l="l" t="t" r="r" b="b"/>
              <a:pathLst>
                <a:path w="537429" h="422030">
                  <a:moveTo>
                    <a:pt x="537430" y="309929"/>
                  </a:moveTo>
                  <a:lnTo>
                    <a:pt x="0" y="0"/>
                  </a:lnTo>
                  <a:lnTo>
                    <a:pt x="0" y="112102"/>
                  </a:lnTo>
                  <a:lnTo>
                    <a:pt x="537430" y="422031"/>
                  </a:lnTo>
                  <a:lnTo>
                    <a:pt x="537430" y="309929"/>
                  </a:lnTo>
                  <a:close/>
                </a:path>
              </a:pathLst>
            </a:custGeom>
            <a:solidFill>
              <a:srgbClr val="ffffff">
                <a:alpha val="30000"/>
              </a:srgbClr>
            </a:solidFill>
            <a:ln w="0">
              <a:noFill/>
            </a:ln>
          </p:spPr>
          <p:style>
            <a:lnRef idx="0"/>
            <a:fillRef idx="0"/>
            <a:effectRef idx="0"/>
            <a:fontRef idx="minor"/>
          </p:style>
        </p:sp>
        <p:sp>
          <p:nvSpPr>
            <p:cNvPr id="981" name="Google Shape;873;p46"/>
            <p:cNvSpPr/>
            <p:nvPr/>
          </p:nvSpPr>
          <p:spPr>
            <a:xfrm>
              <a:off x="6114960" y="2059920"/>
              <a:ext cx="434520" cy="297360"/>
            </a:xfrm>
            <a:custGeom>
              <a:avLst/>
              <a:gdLst/>
              <a:ahLst/>
              <a:rect l="l" t="t" r="r" b="b"/>
              <a:pathLst>
                <a:path w="1036118" h="709704">
                  <a:moveTo>
                    <a:pt x="1036119" y="597602"/>
                  </a:moveTo>
                  <a:lnTo>
                    <a:pt x="0" y="0"/>
                  </a:lnTo>
                  <a:lnTo>
                    <a:pt x="0" y="112102"/>
                  </a:lnTo>
                  <a:lnTo>
                    <a:pt x="1036119" y="709704"/>
                  </a:lnTo>
                  <a:lnTo>
                    <a:pt x="1036119" y="597602"/>
                  </a:lnTo>
                  <a:close/>
                </a:path>
              </a:pathLst>
            </a:custGeom>
            <a:solidFill>
              <a:srgbClr val="ffffff">
                <a:alpha val="30000"/>
              </a:srgbClr>
            </a:solidFill>
            <a:ln w="0">
              <a:noFill/>
            </a:ln>
          </p:spPr>
          <p:style>
            <a:lnRef idx="0"/>
            <a:fillRef idx="0"/>
            <a:effectRef idx="0"/>
            <a:fontRef idx="minor"/>
          </p:style>
        </p:sp>
        <p:sp>
          <p:nvSpPr>
            <p:cNvPr id="982" name="Google Shape;874;p46"/>
            <p:cNvSpPr/>
            <p:nvPr/>
          </p:nvSpPr>
          <p:spPr>
            <a:xfrm>
              <a:off x="6023160" y="2100600"/>
              <a:ext cx="526320" cy="350640"/>
            </a:xfrm>
            <a:custGeom>
              <a:avLst/>
              <a:gdLst/>
              <a:ahLst/>
              <a:rect l="l" t="t" r="r" b="b"/>
              <a:pathLst>
                <a:path w="1255376" h="836643">
                  <a:moveTo>
                    <a:pt x="1255377" y="724541"/>
                  </a:moveTo>
                  <a:lnTo>
                    <a:pt x="0" y="0"/>
                  </a:lnTo>
                  <a:lnTo>
                    <a:pt x="0" y="112102"/>
                  </a:lnTo>
                  <a:lnTo>
                    <a:pt x="1255377" y="836643"/>
                  </a:lnTo>
                  <a:lnTo>
                    <a:pt x="1255377" y="724541"/>
                  </a:lnTo>
                  <a:close/>
                </a:path>
              </a:pathLst>
            </a:custGeom>
            <a:solidFill>
              <a:srgbClr val="ffffff">
                <a:alpha val="30000"/>
              </a:srgbClr>
            </a:solidFill>
            <a:ln w="0">
              <a:noFill/>
            </a:ln>
          </p:spPr>
          <p:style>
            <a:lnRef idx="0"/>
            <a:fillRef idx="0"/>
            <a:effectRef idx="0"/>
            <a:fontRef idx="minor"/>
          </p:style>
        </p:sp>
        <p:sp>
          <p:nvSpPr>
            <p:cNvPr id="983" name="Google Shape;875;p46"/>
            <p:cNvSpPr/>
            <p:nvPr/>
          </p:nvSpPr>
          <p:spPr>
            <a:xfrm>
              <a:off x="6603480" y="2243880"/>
              <a:ext cx="116640" cy="173520"/>
            </a:xfrm>
            <a:custGeom>
              <a:avLst/>
              <a:gdLst/>
              <a:ahLst/>
              <a:rect l="l" t="t" r="r" b="b"/>
              <a:pathLst>
                <a:path w="278606" h="414354">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rgbClr val="ff9e44"/>
            </a:solidFill>
            <a:ln w="0">
              <a:noFill/>
            </a:ln>
          </p:spPr>
          <p:style>
            <a:lnRef idx="0"/>
            <a:fillRef idx="0"/>
            <a:effectRef idx="0"/>
            <a:fontRef idx="minor"/>
          </p:style>
        </p:sp>
        <p:sp>
          <p:nvSpPr>
            <p:cNvPr id="984" name="Google Shape;876;p46"/>
            <p:cNvSpPr/>
            <p:nvPr/>
          </p:nvSpPr>
          <p:spPr>
            <a:xfrm>
              <a:off x="6337800" y="2783880"/>
              <a:ext cx="288720" cy="393480"/>
            </a:xfrm>
            <a:custGeom>
              <a:avLst/>
              <a:gdLst/>
              <a:ahLst/>
              <a:rect l="l" t="t" r="r" b="b"/>
              <a:pathLst>
                <a:path w="689097" h="938791">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rotWithShape="0">
              <a:gsLst>
                <a:gs pos="0">
                  <a:srgbClr val="ffffff">
                    <a:alpha val="30196"/>
                  </a:srgbClr>
                </a:gs>
                <a:gs pos="100000">
                  <a:srgbClr val="ffffff">
                    <a:alpha val="0"/>
                  </a:srgbClr>
                </a:gs>
              </a:gsLst>
              <a:lin ang="5400000"/>
            </a:gra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1072</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2022-01-10T19:18:51Z</dcterms:modified>
  <cp:revision>11</cp:revision>
  <dc:subject/>
  <dc:title>THIS IS YOUR 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40</vt:r8>
  </property>
  <property fmtid="{D5CDD505-2E9C-101B-9397-08002B2CF9AE}" pid="3" name="PresentationFormat">
    <vt:lpwstr>Presentación en pantalla (16:9)</vt:lpwstr>
  </property>
  <property fmtid="{D5CDD505-2E9C-101B-9397-08002B2CF9AE}" pid="4" name="Slides">
    <vt:r8>40</vt:r8>
  </property>
</Properties>
</file>