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9E8974-DA68-4872-A378-D96E6B361287}" v="890" dt="2021-12-21T17:50:28.4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Antonio Enriquez Bustos" userId="S::juanantonio.s259011@cesurformacion.com::cb144ddc-b2ae-4adc-8e00-dff6ade815a4" providerId="AD" clId="Web-{229E8974-DA68-4872-A378-D96E6B361287}"/>
    <pc:docChg chg="addSld delSld modSld addMainMaster delMainMaster">
      <pc:chgData name="Juan Antonio Enriquez Bustos" userId="S::juanantonio.s259011@cesurformacion.com::cb144ddc-b2ae-4adc-8e00-dff6ade815a4" providerId="AD" clId="Web-{229E8974-DA68-4872-A378-D96E6B361287}" dt="2021-12-21T17:50:28.472" v="896" actId="20577"/>
      <pc:docMkLst>
        <pc:docMk/>
      </pc:docMkLst>
      <pc:sldChg chg="addSp delSp modSp mod setBg modClrScheme addAnim chgLayout">
        <pc:chgData name="Juan Antonio Enriquez Bustos" userId="S::juanantonio.s259011@cesurformacion.com::cb144ddc-b2ae-4adc-8e00-dff6ade815a4" providerId="AD" clId="Web-{229E8974-DA68-4872-A378-D96E6B361287}" dt="2021-12-21T17:01:15.006" v="35" actId="20577"/>
        <pc:sldMkLst>
          <pc:docMk/>
          <pc:sldMk cId="2406273178" sldId="256"/>
        </pc:sldMkLst>
        <pc:spChg chg="mod">
          <ac:chgData name="Juan Antonio Enriquez Bustos" userId="S::juanantonio.s259011@cesurformacion.com::cb144ddc-b2ae-4adc-8e00-dff6ade815a4" providerId="AD" clId="Web-{229E8974-DA68-4872-A378-D96E6B361287}" dt="2021-12-21T17:00:58.506" v="28"/>
          <ac:spMkLst>
            <pc:docMk/>
            <pc:sldMk cId="2406273178" sldId="256"/>
            <ac:spMk id="2" creationId="{00000000-0000-0000-0000-000000000000}"/>
          </ac:spMkLst>
        </pc:spChg>
        <pc:spChg chg="mod">
          <ac:chgData name="Juan Antonio Enriquez Bustos" userId="S::juanantonio.s259011@cesurformacion.com::cb144ddc-b2ae-4adc-8e00-dff6ade815a4" providerId="AD" clId="Web-{229E8974-DA68-4872-A378-D96E6B361287}" dt="2021-12-21T17:01:15.006" v="35" actId="20577"/>
          <ac:spMkLst>
            <pc:docMk/>
            <pc:sldMk cId="2406273178" sldId="256"/>
            <ac:spMk id="3" creationId="{00000000-0000-0000-0000-000000000000}"/>
          </ac:spMkLst>
        </pc:spChg>
        <pc:spChg chg="add del">
          <ac:chgData name="Juan Antonio Enriquez Bustos" userId="S::juanantonio.s259011@cesurformacion.com::cb144ddc-b2ae-4adc-8e00-dff6ade815a4" providerId="AD" clId="Web-{229E8974-DA68-4872-A378-D96E6B361287}" dt="2021-12-21T17:00:58.506" v="28"/>
          <ac:spMkLst>
            <pc:docMk/>
            <pc:sldMk cId="2406273178" sldId="256"/>
            <ac:spMk id="9" creationId="{7A18C9FB-EC4C-4DAE-8F7D-C6E5AF607958}"/>
          </ac:spMkLst>
        </pc:spChg>
        <pc:spChg chg="add del">
          <ac:chgData name="Juan Antonio Enriquez Bustos" userId="S::juanantonio.s259011@cesurformacion.com::cb144ddc-b2ae-4adc-8e00-dff6ade815a4" providerId="AD" clId="Web-{229E8974-DA68-4872-A378-D96E6B361287}" dt="2021-12-21T17:00:58.506" v="28"/>
          <ac:spMkLst>
            <pc:docMk/>
            <pc:sldMk cId="2406273178" sldId="256"/>
            <ac:spMk id="11" creationId="{B47A9921-6509-49C2-BEBF-924F28066091}"/>
          </ac:spMkLst>
        </pc:spChg>
        <pc:spChg chg="add">
          <ac:chgData name="Juan Antonio Enriquez Bustos" userId="S::juanantonio.s259011@cesurformacion.com::cb144ddc-b2ae-4adc-8e00-dff6ade815a4" providerId="AD" clId="Web-{229E8974-DA68-4872-A378-D96E6B361287}" dt="2021-12-21T17:00:58.506" v="28"/>
          <ac:spMkLst>
            <pc:docMk/>
            <pc:sldMk cId="2406273178" sldId="256"/>
            <ac:spMk id="16" creationId="{A88F843D-1C1B-C740-AC27-E3238D0F5F47}"/>
          </ac:spMkLst>
        </pc:spChg>
        <pc:spChg chg="add">
          <ac:chgData name="Juan Antonio Enriquez Bustos" userId="S::juanantonio.s259011@cesurformacion.com::cb144ddc-b2ae-4adc-8e00-dff6ade815a4" providerId="AD" clId="Web-{229E8974-DA68-4872-A378-D96E6B361287}" dt="2021-12-21T17:00:58.506" v="28"/>
          <ac:spMkLst>
            <pc:docMk/>
            <pc:sldMk cId="2406273178" sldId="256"/>
            <ac:spMk id="18" creationId="{9F0EA5A9-0D12-3644-BBEC-6D9D192EBEF4}"/>
          </ac:spMkLst>
        </pc:spChg>
        <pc:spChg chg="add">
          <ac:chgData name="Juan Antonio Enriquez Bustos" userId="S::juanantonio.s259011@cesurformacion.com::cb144ddc-b2ae-4adc-8e00-dff6ade815a4" providerId="AD" clId="Web-{229E8974-DA68-4872-A378-D96E6B361287}" dt="2021-12-21T17:00:58.506" v="28"/>
          <ac:spMkLst>
            <pc:docMk/>
            <pc:sldMk cId="2406273178" sldId="256"/>
            <ac:spMk id="20" creationId="{A21C8291-E3D5-4240-8FF4-E5213CBCC453}"/>
          </ac:spMkLst>
        </pc:spChg>
        <pc:spChg chg="add">
          <ac:chgData name="Juan Antonio Enriquez Bustos" userId="S::juanantonio.s259011@cesurformacion.com::cb144ddc-b2ae-4adc-8e00-dff6ade815a4" providerId="AD" clId="Web-{229E8974-DA68-4872-A378-D96E6B361287}" dt="2021-12-21T17:00:58.506" v="28"/>
          <ac:spMkLst>
            <pc:docMk/>
            <pc:sldMk cId="2406273178" sldId="256"/>
            <ac:spMk id="22" creationId="{08B44AFE-C181-7047-8CC9-CA00BD385EEA}"/>
          </ac:spMkLst>
        </pc:spChg>
        <pc:picChg chg="add mod ord">
          <ac:chgData name="Juan Antonio Enriquez Bustos" userId="S::juanantonio.s259011@cesurformacion.com::cb144ddc-b2ae-4adc-8e00-dff6ade815a4" providerId="AD" clId="Web-{229E8974-DA68-4872-A378-D96E6B361287}" dt="2021-12-21T17:00:58.506" v="28"/>
          <ac:picMkLst>
            <pc:docMk/>
            <pc:sldMk cId="2406273178" sldId="256"/>
            <ac:picMk id="4" creationId="{CD36218B-C10E-4E62-977E-D072A5682CE1}"/>
          </ac:picMkLst>
        </pc:picChg>
      </pc:sldChg>
      <pc:sldChg chg="addSp delSp modSp new del mod setBg">
        <pc:chgData name="Juan Antonio Enriquez Bustos" userId="S::juanantonio.s259011@cesurformacion.com::cb144ddc-b2ae-4adc-8e00-dff6ade815a4" providerId="AD" clId="Web-{229E8974-DA68-4872-A378-D96E6B361287}" dt="2021-12-21T17:04:56.449" v="105"/>
        <pc:sldMkLst>
          <pc:docMk/>
          <pc:sldMk cId="1589483652" sldId="257"/>
        </pc:sldMkLst>
        <pc:spChg chg="mod">
          <ac:chgData name="Juan Antonio Enriquez Bustos" userId="S::juanantonio.s259011@cesurformacion.com::cb144ddc-b2ae-4adc-8e00-dff6ade815a4" providerId="AD" clId="Web-{229E8974-DA68-4872-A378-D96E6B361287}" dt="2021-12-21T17:04:55.293" v="104" actId="20577"/>
          <ac:spMkLst>
            <pc:docMk/>
            <pc:sldMk cId="1589483652" sldId="257"/>
            <ac:spMk id="2" creationId="{741092F3-8CC9-4381-B459-A6726C9616C7}"/>
          </ac:spMkLst>
        </pc:spChg>
        <pc:spChg chg="add del mod">
          <ac:chgData name="Juan Antonio Enriquez Bustos" userId="S::juanantonio.s259011@cesurformacion.com::cb144ddc-b2ae-4adc-8e00-dff6ade815a4" providerId="AD" clId="Web-{229E8974-DA68-4872-A378-D96E6B361287}" dt="2021-12-21T17:03:58.401" v="90"/>
          <ac:spMkLst>
            <pc:docMk/>
            <pc:sldMk cId="1589483652" sldId="257"/>
            <ac:spMk id="3" creationId="{AC15A1DC-BE99-415E-AC1C-04CB920F1861}"/>
          </ac:spMkLst>
        </pc:spChg>
        <pc:spChg chg="add del">
          <ac:chgData name="Juan Antonio Enriquez Bustos" userId="S::juanantonio.s259011@cesurformacion.com::cb144ddc-b2ae-4adc-8e00-dff6ade815a4" providerId="AD" clId="Web-{229E8974-DA68-4872-A378-D96E6B361287}" dt="2021-12-21T17:03:58.401" v="90"/>
          <ac:spMkLst>
            <pc:docMk/>
            <pc:sldMk cId="1589483652" sldId="257"/>
            <ac:spMk id="5" creationId="{23BB7E73-E730-42EA-AACE-D1E323EA547E}"/>
          </ac:spMkLst>
        </pc:spChg>
        <pc:spChg chg="add del">
          <ac:chgData name="Juan Antonio Enriquez Bustos" userId="S::juanantonio.s259011@cesurformacion.com::cb144ddc-b2ae-4adc-8e00-dff6ade815a4" providerId="AD" clId="Web-{229E8974-DA68-4872-A378-D96E6B361287}" dt="2021-12-21T17:03:58.401" v="90"/>
          <ac:spMkLst>
            <pc:docMk/>
            <pc:sldMk cId="1589483652" sldId="257"/>
            <ac:spMk id="6" creationId="{F1F6C2E9-B316-4410-88E5-74F044FC3575}"/>
          </ac:spMkLst>
        </pc:spChg>
        <pc:spChg chg="add del">
          <ac:chgData name="Juan Antonio Enriquez Bustos" userId="S::juanantonio.s259011@cesurformacion.com::cb144ddc-b2ae-4adc-8e00-dff6ade815a4" providerId="AD" clId="Web-{229E8974-DA68-4872-A378-D96E6B361287}" dt="2021-12-21T17:03:58.401" v="90"/>
          <ac:spMkLst>
            <pc:docMk/>
            <pc:sldMk cId="1589483652" sldId="257"/>
            <ac:spMk id="7" creationId="{83D07262-43A6-451F-9B19-77B943C6399D}"/>
          </ac:spMkLst>
        </pc:spChg>
        <pc:spChg chg="add del">
          <ac:chgData name="Juan Antonio Enriquez Bustos" userId="S::juanantonio.s259011@cesurformacion.com::cb144ddc-b2ae-4adc-8e00-dff6ade815a4" providerId="AD" clId="Web-{229E8974-DA68-4872-A378-D96E6B361287}" dt="2021-12-21T17:02:29.977" v="44"/>
          <ac:spMkLst>
            <pc:docMk/>
            <pc:sldMk cId="1589483652" sldId="257"/>
            <ac:spMk id="8" creationId="{23BB7E73-E730-42EA-AACE-D1E323EA547E}"/>
          </ac:spMkLst>
        </pc:spChg>
        <pc:spChg chg="add del">
          <ac:chgData name="Juan Antonio Enriquez Bustos" userId="S::juanantonio.s259011@cesurformacion.com::cb144ddc-b2ae-4adc-8e00-dff6ade815a4" providerId="AD" clId="Web-{229E8974-DA68-4872-A378-D96E6B361287}" dt="2021-12-21T17:02:29.977" v="44"/>
          <ac:spMkLst>
            <pc:docMk/>
            <pc:sldMk cId="1589483652" sldId="257"/>
            <ac:spMk id="10" creationId="{F1F6C2E9-B316-4410-88E5-74F044FC3575}"/>
          </ac:spMkLst>
        </pc:spChg>
        <pc:spChg chg="add">
          <ac:chgData name="Juan Antonio Enriquez Bustos" userId="S::juanantonio.s259011@cesurformacion.com::cb144ddc-b2ae-4adc-8e00-dff6ade815a4" providerId="AD" clId="Web-{229E8974-DA68-4872-A378-D96E6B361287}" dt="2021-12-21T17:03:58.401" v="90"/>
          <ac:spMkLst>
            <pc:docMk/>
            <pc:sldMk cId="1589483652" sldId="257"/>
            <ac:spMk id="11" creationId="{2D03A0B2-4A2F-D846-A5E6-FB7CB9A031F7}"/>
          </ac:spMkLst>
        </pc:spChg>
        <pc:spChg chg="add del">
          <ac:chgData name="Juan Antonio Enriquez Bustos" userId="S::juanantonio.s259011@cesurformacion.com::cb144ddc-b2ae-4adc-8e00-dff6ade815a4" providerId="AD" clId="Web-{229E8974-DA68-4872-A378-D96E6B361287}" dt="2021-12-21T17:02:29.977" v="44"/>
          <ac:spMkLst>
            <pc:docMk/>
            <pc:sldMk cId="1589483652" sldId="257"/>
            <ac:spMk id="12" creationId="{83D07262-43A6-451F-9B19-77B943C6399D}"/>
          </ac:spMkLst>
        </pc:spChg>
        <pc:spChg chg="add del">
          <ac:chgData name="Juan Antonio Enriquez Bustos" userId="S::juanantonio.s259011@cesurformacion.com::cb144ddc-b2ae-4adc-8e00-dff6ade815a4" providerId="AD" clId="Web-{229E8974-DA68-4872-A378-D96E6B361287}" dt="2021-12-21T17:03:58.354" v="89"/>
          <ac:spMkLst>
            <pc:docMk/>
            <pc:sldMk cId="1589483652" sldId="257"/>
            <ac:spMk id="13" creationId="{2D03A0B2-4A2F-D846-A5E6-FB7CB9A031F7}"/>
          </ac:spMkLst>
        </pc:spChg>
        <pc:spChg chg="add">
          <ac:chgData name="Juan Antonio Enriquez Bustos" userId="S::juanantonio.s259011@cesurformacion.com::cb144ddc-b2ae-4adc-8e00-dff6ade815a4" providerId="AD" clId="Web-{229E8974-DA68-4872-A378-D96E6B361287}" dt="2021-12-21T17:03:58.401" v="90"/>
          <ac:spMkLst>
            <pc:docMk/>
            <pc:sldMk cId="1589483652" sldId="257"/>
            <ac:spMk id="14" creationId="{7F573F1D-73A7-FB41-BCAD-FC9AA7DEF4F5}"/>
          </ac:spMkLst>
        </pc:spChg>
        <pc:spChg chg="add del">
          <ac:chgData name="Juan Antonio Enriquez Bustos" userId="S::juanantonio.s259011@cesurformacion.com::cb144ddc-b2ae-4adc-8e00-dff6ade815a4" providerId="AD" clId="Web-{229E8974-DA68-4872-A378-D96E6B361287}" dt="2021-12-21T17:03:58.354" v="89"/>
          <ac:spMkLst>
            <pc:docMk/>
            <pc:sldMk cId="1589483652" sldId="257"/>
            <ac:spMk id="15" creationId="{7F573F1D-73A7-FB41-BCAD-FC9AA7DEF4F5}"/>
          </ac:spMkLst>
        </pc:spChg>
        <pc:spChg chg="add">
          <ac:chgData name="Juan Antonio Enriquez Bustos" userId="S::juanantonio.s259011@cesurformacion.com::cb144ddc-b2ae-4adc-8e00-dff6ade815a4" providerId="AD" clId="Web-{229E8974-DA68-4872-A378-D96E6B361287}" dt="2021-12-21T17:03:58.401" v="90"/>
          <ac:spMkLst>
            <pc:docMk/>
            <pc:sldMk cId="1589483652" sldId="257"/>
            <ac:spMk id="16" creationId="{A88F843D-1C1B-C740-AC27-E3238D0F5F47}"/>
          </ac:spMkLst>
        </pc:spChg>
        <pc:spChg chg="add del">
          <ac:chgData name="Juan Antonio Enriquez Bustos" userId="S::juanantonio.s259011@cesurformacion.com::cb144ddc-b2ae-4adc-8e00-dff6ade815a4" providerId="AD" clId="Web-{229E8974-DA68-4872-A378-D96E6B361287}" dt="2021-12-21T17:03:58.354" v="89"/>
          <ac:spMkLst>
            <pc:docMk/>
            <pc:sldMk cId="1589483652" sldId="257"/>
            <ac:spMk id="17" creationId="{A88F843D-1C1B-C740-AC27-E3238D0F5F47}"/>
          </ac:spMkLst>
        </pc:spChg>
        <pc:spChg chg="add del">
          <ac:chgData name="Juan Antonio Enriquez Bustos" userId="S::juanantonio.s259011@cesurformacion.com::cb144ddc-b2ae-4adc-8e00-dff6ade815a4" providerId="AD" clId="Web-{229E8974-DA68-4872-A378-D96E6B361287}" dt="2021-12-21T17:03:58.354" v="89"/>
          <ac:spMkLst>
            <pc:docMk/>
            <pc:sldMk cId="1589483652" sldId="257"/>
            <ac:spMk id="19" creationId="{44037D61-FFBD-0342-90C5-D1AD7C899B44}"/>
          </ac:spMkLst>
        </pc:spChg>
        <pc:spChg chg="add">
          <ac:chgData name="Juan Antonio Enriquez Bustos" userId="S::juanantonio.s259011@cesurformacion.com::cb144ddc-b2ae-4adc-8e00-dff6ade815a4" providerId="AD" clId="Web-{229E8974-DA68-4872-A378-D96E6B361287}" dt="2021-12-21T17:03:58.401" v="90"/>
          <ac:spMkLst>
            <pc:docMk/>
            <pc:sldMk cId="1589483652" sldId="257"/>
            <ac:spMk id="20" creationId="{44037D61-FFBD-0342-90C5-D1AD7C899B44}"/>
          </ac:spMkLst>
        </pc:spChg>
        <pc:spChg chg="add del">
          <ac:chgData name="Juan Antonio Enriquez Bustos" userId="S::juanantonio.s259011@cesurformacion.com::cb144ddc-b2ae-4adc-8e00-dff6ade815a4" providerId="AD" clId="Web-{229E8974-DA68-4872-A378-D96E6B361287}" dt="2021-12-21T17:03:58.354" v="89"/>
          <ac:spMkLst>
            <pc:docMk/>
            <pc:sldMk cId="1589483652" sldId="257"/>
            <ac:spMk id="21" creationId="{A21C8291-E3D5-4240-8FF4-E5213CBCC453}"/>
          </ac:spMkLst>
        </pc:spChg>
        <pc:spChg chg="add">
          <ac:chgData name="Juan Antonio Enriquez Bustos" userId="S::juanantonio.s259011@cesurformacion.com::cb144ddc-b2ae-4adc-8e00-dff6ade815a4" providerId="AD" clId="Web-{229E8974-DA68-4872-A378-D96E6B361287}" dt="2021-12-21T17:03:58.401" v="90"/>
          <ac:spMkLst>
            <pc:docMk/>
            <pc:sldMk cId="1589483652" sldId="257"/>
            <ac:spMk id="22" creationId="{A21C8291-E3D5-4240-8FF4-E5213CBCC453}"/>
          </ac:spMkLst>
        </pc:spChg>
        <pc:spChg chg="add del">
          <ac:chgData name="Juan Antonio Enriquez Bustos" userId="S::juanantonio.s259011@cesurformacion.com::cb144ddc-b2ae-4adc-8e00-dff6ade815a4" providerId="AD" clId="Web-{229E8974-DA68-4872-A378-D96E6B361287}" dt="2021-12-21T17:03:58.354" v="89"/>
          <ac:spMkLst>
            <pc:docMk/>
            <pc:sldMk cId="1589483652" sldId="257"/>
            <ac:spMk id="23" creationId="{08B44AFE-C181-7047-8CC9-CA00BD385EEA}"/>
          </ac:spMkLst>
        </pc:spChg>
        <pc:spChg chg="add">
          <ac:chgData name="Juan Antonio Enriquez Bustos" userId="S::juanantonio.s259011@cesurformacion.com::cb144ddc-b2ae-4adc-8e00-dff6ade815a4" providerId="AD" clId="Web-{229E8974-DA68-4872-A378-D96E6B361287}" dt="2021-12-21T17:03:58.401" v="90"/>
          <ac:spMkLst>
            <pc:docMk/>
            <pc:sldMk cId="1589483652" sldId="257"/>
            <ac:spMk id="24" creationId="{08B44AFE-C181-7047-8CC9-CA00BD385EEA}"/>
          </ac:spMkLst>
        </pc:spChg>
        <pc:picChg chg="add del">
          <ac:chgData name="Juan Antonio Enriquez Bustos" userId="S::juanantonio.s259011@cesurformacion.com::cb144ddc-b2ae-4adc-8e00-dff6ade815a4" providerId="AD" clId="Web-{229E8974-DA68-4872-A378-D96E6B361287}" dt="2021-12-21T17:03:58.354" v="89"/>
          <ac:picMkLst>
            <pc:docMk/>
            <pc:sldMk cId="1589483652" sldId="257"/>
            <ac:picMk id="9" creationId="{37028A96-BA52-45B2-BDFF-20BE99F92D8E}"/>
          </ac:picMkLst>
        </pc:picChg>
        <pc:picChg chg="add">
          <ac:chgData name="Juan Antonio Enriquez Bustos" userId="S::juanantonio.s259011@cesurformacion.com::cb144ddc-b2ae-4adc-8e00-dff6ade815a4" providerId="AD" clId="Web-{229E8974-DA68-4872-A378-D96E6B361287}" dt="2021-12-21T17:03:58.401" v="90"/>
          <ac:picMkLst>
            <pc:docMk/>
            <pc:sldMk cId="1589483652" sldId="257"/>
            <ac:picMk id="18" creationId="{9FE4E695-6F65-434C-B1BF-77701DAD6C7F}"/>
          </ac:picMkLst>
        </pc:picChg>
      </pc:sldChg>
      <pc:sldChg chg="modSp new">
        <pc:chgData name="Juan Antonio Enriquez Bustos" userId="S::juanantonio.s259011@cesurformacion.com::cb144ddc-b2ae-4adc-8e00-dff6ade815a4" providerId="AD" clId="Web-{229E8974-DA68-4872-A378-D96E6B361287}" dt="2021-12-21T17:08:40.674" v="145" actId="20577"/>
        <pc:sldMkLst>
          <pc:docMk/>
          <pc:sldMk cId="1888372305" sldId="257"/>
        </pc:sldMkLst>
        <pc:spChg chg="mod">
          <ac:chgData name="Juan Antonio Enriquez Bustos" userId="S::juanantonio.s259011@cesurformacion.com::cb144ddc-b2ae-4adc-8e00-dff6ade815a4" providerId="AD" clId="Web-{229E8974-DA68-4872-A378-D96E6B361287}" dt="2021-12-21T17:05:17.919" v="114" actId="20577"/>
          <ac:spMkLst>
            <pc:docMk/>
            <pc:sldMk cId="1888372305" sldId="257"/>
            <ac:spMk id="2" creationId="{4E1AA29E-F193-4574-BFFC-5FEA0B2F890E}"/>
          </ac:spMkLst>
        </pc:spChg>
        <pc:spChg chg="mod">
          <ac:chgData name="Juan Antonio Enriquez Bustos" userId="S::juanantonio.s259011@cesurformacion.com::cb144ddc-b2ae-4adc-8e00-dff6ade815a4" providerId="AD" clId="Web-{229E8974-DA68-4872-A378-D96E6B361287}" dt="2021-12-21T17:08:40.674" v="145" actId="20577"/>
          <ac:spMkLst>
            <pc:docMk/>
            <pc:sldMk cId="1888372305" sldId="257"/>
            <ac:spMk id="3" creationId="{8E7F5BEC-5E95-448A-9239-CC9E035F7098}"/>
          </ac:spMkLst>
        </pc:spChg>
      </pc:sldChg>
      <pc:sldChg chg="modSp new">
        <pc:chgData name="Juan Antonio Enriquez Bustos" userId="S::juanantonio.s259011@cesurformacion.com::cb144ddc-b2ae-4adc-8e00-dff6ade815a4" providerId="AD" clId="Web-{229E8974-DA68-4872-A378-D96E6B361287}" dt="2021-12-21T17:17:52.094" v="285" actId="20577"/>
        <pc:sldMkLst>
          <pc:docMk/>
          <pc:sldMk cId="924917134" sldId="258"/>
        </pc:sldMkLst>
        <pc:spChg chg="mod">
          <ac:chgData name="Juan Antonio Enriquez Bustos" userId="S::juanantonio.s259011@cesurformacion.com::cb144ddc-b2ae-4adc-8e00-dff6ade815a4" providerId="AD" clId="Web-{229E8974-DA68-4872-A378-D96E6B361287}" dt="2021-12-21T17:17:52.094" v="285" actId="20577"/>
          <ac:spMkLst>
            <pc:docMk/>
            <pc:sldMk cId="924917134" sldId="258"/>
            <ac:spMk id="2" creationId="{D21F768A-15AC-453B-8C67-29D74BAC7206}"/>
          </ac:spMkLst>
        </pc:spChg>
        <pc:spChg chg="mod">
          <ac:chgData name="Juan Antonio Enriquez Bustos" userId="S::juanantonio.s259011@cesurformacion.com::cb144ddc-b2ae-4adc-8e00-dff6ade815a4" providerId="AD" clId="Web-{229E8974-DA68-4872-A378-D96E6B361287}" dt="2021-12-21T17:13:09.134" v="185" actId="20577"/>
          <ac:spMkLst>
            <pc:docMk/>
            <pc:sldMk cId="924917134" sldId="258"/>
            <ac:spMk id="3" creationId="{913E3DFE-26E7-4F09-937A-01B401807192}"/>
          </ac:spMkLst>
        </pc:spChg>
      </pc:sldChg>
      <pc:sldChg chg="modSp new">
        <pc:chgData name="Juan Antonio Enriquez Bustos" userId="S::juanantonio.s259011@cesurformacion.com::cb144ddc-b2ae-4adc-8e00-dff6ade815a4" providerId="AD" clId="Web-{229E8974-DA68-4872-A378-D96E6B361287}" dt="2021-12-21T17:17:55.547" v="286" actId="20577"/>
        <pc:sldMkLst>
          <pc:docMk/>
          <pc:sldMk cId="1649057811" sldId="259"/>
        </pc:sldMkLst>
        <pc:spChg chg="mod">
          <ac:chgData name="Juan Antonio Enriquez Bustos" userId="S::juanantonio.s259011@cesurformacion.com::cb144ddc-b2ae-4adc-8e00-dff6ade815a4" providerId="AD" clId="Web-{229E8974-DA68-4872-A378-D96E6B361287}" dt="2021-12-21T17:17:55.547" v="286" actId="20577"/>
          <ac:spMkLst>
            <pc:docMk/>
            <pc:sldMk cId="1649057811" sldId="259"/>
            <ac:spMk id="2" creationId="{0BEC1D00-4CD9-4A2C-A424-6F31FCB7D17C}"/>
          </ac:spMkLst>
        </pc:spChg>
        <pc:spChg chg="mod">
          <ac:chgData name="Juan Antonio Enriquez Bustos" userId="S::juanantonio.s259011@cesurformacion.com::cb144ddc-b2ae-4adc-8e00-dff6ade815a4" providerId="AD" clId="Web-{229E8974-DA68-4872-A378-D96E6B361287}" dt="2021-12-21T17:17:49.297" v="284" actId="20577"/>
          <ac:spMkLst>
            <pc:docMk/>
            <pc:sldMk cId="1649057811" sldId="259"/>
            <ac:spMk id="3" creationId="{86CB2FF6-847C-42AA-8C78-AF663443EC59}"/>
          </ac:spMkLst>
        </pc:spChg>
      </pc:sldChg>
      <pc:sldChg chg="modSp new">
        <pc:chgData name="Juan Antonio Enriquez Bustos" userId="S::juanantonio.s259011@cesurformacion.com::cb144ddc-b2ae-4adc-8e00-dff6ade815a4" providerId="AD" clId="Web-{229E8974-DA68-4872-A378-D96E6B361287}" dt="2021-12-21T17:22:23.101" v="305" actId="20577"/>
        <pc:sldMkLst>
          <pc:docMk/>
          <pc:sldMk cId="154203193" sldId="260"/>
        </pc:sldMkLst>
        <pc:spChg chg="mod">
          <ac:chgData name="Juan Antonio Enriquez Bustos" userId="S::juanantonio.s259011@cesurformacion.com::cb144ddc-b2ae-4adc-8e00-dff6ade815a4" providerId="AD" clId="Web-{229E8974-DA68-4872-A378-D96E6B361287}" dt="2021-12-21T17:18:59.689" v="289" actId="20577"/>
          <ac:spMkLst>
            <pc:docMk/>
            <pc:sldMk cId="154203193" sldId="260"/>
            <ac:spMk id="2" creationId="{B0935599-6671-4057-B1CD-F97F3A1B46D8}"/>
          </ac:spMkLst>
        </pc:spChg>
        <pc:spChg chg="mod">
          <ac:chgData name="Juan Antonio Enriquez Bustos" userId="S::juanantonio.s259011@cesurformacion.com::cb144ddc-b2ae-4adc-8e00-dff6ade815a4" providerId="AD" clId="Web-{229E8974-DA68-4872-A378-D96E6B361287}" dt="2021-12-21T17:22:23.101" v="305" actId="20577"/>
          <ac:spMkLst>
            <pc:docMk/>
            <pc:sldMk cId="154203193" sldId="260"/>
            <ac:spMk id="3" creationId="{0B3B6DF7-3798-4C66-A4D8-19587062869C}"/>
          </ac:spMkLst>
        </pc:spChg>
      </pc:sldChg>
      <pc:sldChg chg="modSp new">
        <pc:chgData name="Juan Antonio Enriquez Bustos" userId="S::juanantonio.s259011@cesurformacion.com::cb144ddc-b2ae-4adc-8e00-dff6ade815a4" providerId="AD" clId="Web-{229E8974-DA68-4872-A378-D96E6B361287}" dt="2021-12-21T17:28:17.203" v="438" actId="20577"/>
        <pc:sldMkLst>
          <pc:docMk/>
          <pc:sldMk cId="3110449176" sldId="261"/>
        </pc:sldMkLst>
        <pc:spChg chg="mod">
          <ac:chgData name="Juan Antonio Enriquez Bustos" userId="S::juanantonio.s259011@cesurformacion.com::cb144ddc-b2ae-4adc-8e00-dff6ade815a4" providerId="AD" clId="Web-{229E8974-DA68-4872-A378-D96E6B361287}" dt="2021-12-21T17:22:43.070" v="315" actId="20577"/>
          <ac:spMkLst>
            <pc:docMk/>
            <pc:sldMk cId="3110449176" sldId="261"/>
            <ac:spMk id="2" creationId="{966CDA4E-863E-45CF-AA71-BE4A3367BD53}"/>
          </ac:spMkLst>
        </pc:spChg>
        <pc:spChg chg="mod">
          <ac:chgData name="Juan Antonio Enriquez Bustos" userId="S::juanantonio.s259011@cesurformacion.com::cb144ddc-b2ae-4adc-8e00-dff6ade815a4" providerId="AD" clId="Web-{229E8974-DA68-4872-A378-D96E6B361287}" dt="2021-12-21T17:28:17.203" v="438" actId="20577"/>
          <ac:spMkLst>
            <pc:docMk/>
            <pc:sldMk cId="3110449176" sldId="261"/>
            <ac:spMk id="3" creationId="{CCCD4E59-C8C2-46BB-9842-E0CB0FB3FAFC}"/>
          </ac:spMkLst>
        </pc:spChg>
      </pc:sldChg>
      <pc:sldChg chg="modSp new">
        <pc:chgData name="Juan Antonio Enriquez Bustos" userId="S::juanantonio.s259011@cesurformacion.com::cb144ddc-b2ae-4adc-8e00-dff6ade815a4" providerId="AD" clId="Web-{229E8974-DA68-4872-A378-D96E6B361287}" dt="2021-12-21T17:41:42.661" v="681" actId="20577"/>
        <pc:sldMkLst>
          <pc:docMk/>
          <pc:sldMk cId="3803136104" sldId="262"/>
        </pc:sldMkLst>
        <pc:spChg chg="mod">
          <ac:chgData name="Juan Antonio Enriquez Bustos" userId="S::juanantonio.s259011@cesurformacion.com::cb144ddc-b2ae-4adc-8e00-dff6ade815a4" providerId="AD" clId="Web-{229E8974-DA68-4872-A378-D96E6B361287}" dt="2021-12-21T17:28:30.969" v="446" actId="20577"/>
          <ac:spMkLst>
            <pc:docMk/>
            <pc:sldMk cId="3803136104" sldId="262"/>
            <ac:spMk id="2" creationId="{AB52C1A1-BB3A-4B09-84EF-C9D21CE671AD}"/>
          </ac:spMkLst>
        </pc:spChg>
        <pc:spChg chg="mod">
          <ac:chgData name="Juan Antonio Enriquez Bustos" userId="S::juanantonio.s259011@cesurformacion.com::cb144ddc-b2ae-4adc-8e00-dff6ade815a4" providerId="AD" clId="Web-{229E8974-DA68-4872-A378-D96E6B361287}" dt="2021-12-21T17:41:42.661" v="681" actId="20577"/>
          <ac:spMkLst>
            <pc:docMk/>
            <pc:sldMk cId="3803136104" sldId="262"/>
            <ac:spMk id="3" creationId="{C827CC77-CE25-424C-963E-A8D030B24FB5}"/>
          </ac:spMkLst>
        </pc:spChg>
      </pc:sldChg>
      <pc:sldChg chg="modSp new">
        <pc:chgData name="Juan Antonio Enriquez Bustos" userId="S::juanantonio.s259011@cesurformacion.com::cb144ddc-b2ae-4adc-8e00-dff6ade815a4" providerId="AD" clId="Web-{229E8974-DA68-4872-A378-D96E6B361287}" dt="2021-12-21T17:50:28.472" v="896" actId="20577"/>
        <pc:sldMkLst>
          <pc:docMk/>
          <pc:sldMk cId="943800538" sldId="263"/>
        </pc:sldMkLst>
        <pc:spChg chg="mod">
          <ac:chgData name="Juan Antonio Enriquez Bustos" userId="S::juanantonio.s259011@cesurformacion.com::cb144ddc-b2ae-4adc-8e00-dff6ade815a4" providerId="AD" clId="Web-{229E8974-DA68-4872-A378-D96E6B361287}" dt="2021-12-21T17:50:28.472" v="896" actId="20577"/>
          <ac:spMkLst>
            <pc:docMk/>
            <pc:sldMk cId="943800538" sldId="263"/>
            <ac:spMk id="2" creationId="{DB0788F6-5BB9-46DC-9E00-1A2B46CF9F3E}"/>
          </ac:spMkLst>
        </pc:spChg>
        <pc:spChg chg="mod">
          <ac:chgData name="Juan Antonio Enriquez Bustos" userId="S::juanantonio.s259011@cesurformacion.com::cb144ddc-b2ae-4adc-8e00-dff6ade815a4" providerId="AD" clId="Web-{229E8974-DA68-4872-A378-D96E6B361287}" dt="2021-12-21T17:50:26.097" v="895" actId="20577"/>
          <ac:spMkLst>
            <pc:docMk/>
            <pc:sldMk cId="943800538" sldId="263"/>
            <ac:spMk id="3" creationId="{D9B47A7D-7079-4F33-9312-0891E36BD7E4}"/>
          </ac:spMkLst>
        </pc:spChg>
      </pc:sldChg>
      <pc:sldMasterChg chg="del delSldLayout">
        <pc:chgData name="Juan Antonio Enriquez Bustos" userId="S::juanantonio.s259011@cesurformacion.com::cb144ddc-b2ae-4adc-8e00-dff6ade815a4" providerId="AD" clId="Web-{229E8974-DA68-4872-A378-D96E6B361287}" dt="2021-12-21T16:59:35.379" v="0"/>
        <pc:sldMasterMkLst>
          <pc:docMk/>
          <pc:sldMasterMk cId="2933118997" sldId="2147483648"/>
        </pc:sldMasterMkLst>
        <pc:sldLayoutChg chg="del">
          <pc:chgData name="Juan Antonio Enriquez Bustos" userId="S::juanantonio.s259011@cesurformacion.com::cb144ddc-b2ae-4adc-8e00-dff6ade815a4" providerId="AD" clId="Web-{229E8974-DA68-4872-A378-D96E6B361287}" dt="2021-12-21T16:59:35.379" v="0"/>
          <pc:sldLayoutMkLst>
            <pc:docMk/>
            <pc:sldMasterMk cId="2933118997" sldId="2147483648"/>
            <pc:sldLayoutMk cId="2288191458" sldId="2147483649"/>
          </pc:sldLayoutMkLst>
        </pc:sldLayoutChg>
        <pc:sldLayoutChg chg="del">
          <pc:chgData name="Juan Antonio Enriquez Bustos" userId="S::juanantonio.s259011@cesurformacion.com::cb144ddc-b2ae-4adc-8e00-dff6ade815a4" providerId="AD" clId="Web-{229E8974-DA68-4872-A378-D96E6B361287}" dt="2021-12-21T16:59:35.379" v="0"/>
          <pc:sldLayoutMkLst>
            <pc:docMk/>
            <pc:sldMasterMk cId="2933118997" sldId="2147483648"/>
            <pc:sldLayoutMk cId="3398174421" sldId="2147483650"/>
          </pc:sldLayoutMkLst>
        </pc:sldLayoutChg>
        <pc:sldLayoutChg chg="del">
          <pc:chgData name="Juan Antonio Enriquez Bustos" userId="S::juanantonio.s259011@cesurformacion.com::cb144ddc-b2ae-4adc-8e00-dff6ade815a4" providerId="AD" clId="Web-{229E8974-DA68-4872-A378-D96E6B361287}" dt="2021-12-21T16:59:35.379" v="0"/>
          <pc:sldLayoutMkLst>
            <pc:docMk/>
            <pc:sldMasterMk cId="2933118997" sldId="2147483648"/>
            <pc:sldLayoutMk cId="2339700568" sldId="2147483651"/>
          </pc:sldLayoutMkLst>
        </pc:sldLayoutChg>
        <pc:sldLayoutChg chg="del">
          <pc:chgData name="Juan Antonio Enriquez Bustos" userId="S::juanantonio.s259011@cesurformacion.com::cb144ddc-b2ae-4adc-8e00-dff6ade815a4" providerId="AD" clId="Web-{229E8974-DA68-4872-A378-D96E6B361287}" dt="2021-12-21T16:59:35.379" v="0"/>
          <pc:sldLayoutMkLst>
            <pc:docMk/>
            <pc:sldMasterMk cId="2933118997" sldId="2147483648"/>
            <pc:sldLayoutMk cId="979029867" sldId="2147483652"/>
          </pc:sldLayoutMkLst>
        </pc:sldLayoutChg>
        <pc:sldLayoutChg chg="del">
          <pc:chgData name="Juan Antonio Enriquez Bustos" userId="S::juanantonio.s259011@cesurformacion.com::cb144ddc-b2ae-4adc-8e00-dff6ade815a4" providerId="AD" clId="Web-{229E8974-DA68-4872-A378-D96E6B361287}" dt="2021-12-21T16:59:35.379" v="0"/>
          <pc:sldLayoutMkLst>
            <pc:docMk/>
            <pc:sldMasterMk cId="2933118997" sldId="2147483648"/>
            <pc:sldLayoutMk cId="1752394269" sldId="2147483653"/>
          </pc:sldLayoutMkLst>
        </pc:sldLayoutChg>
        <pc:sldLayoutChg chg="del">
          <pc:chgData name="Juan Antonio Enriquez Bustos" userId="S::juanantonio.s259011@cesurformacion.com::cb144ddc-b2ae-4adc-8e00-dff6ade815a4" providerId="AD" clId="Web-{229E8974-DA68-4872-A378-D96E6B361287}" dt="2021-12-21T16:59:35.379" v="0"/>
          <pc:sldLayoutMkLst>
            <pc:docMk/>
            <pc:sldMasterMk cId="2933118997" sldId="2147483648"/>
            <pc:sldLayoutMk cId="3630658609" sldId="2147483654"/>
          </pc:sldLayoutMkLst>
        </pc:sldLayoutChg>
        <pc:sldLayoutChg chg="del">
          <pc:chgData name="Juan Antonio Enriquez Bustos" userId="S::juanantonio.s259011@cesurformacion.com::cb144ddc-b2ae-4adc-8e00-dff6ade815a4" providerId="AD" clId="Web-{229E8974-DA68-4872-A378-D96E6B361287}" dt="2021-12-21T16:59:35.379" v="0"/>
          <pc:sldLayoutMkLst>
            <pc:docMk/>
            <pc:sldMasterMk cId="2933118997" sldId="2147483648"/>
            <pc:sldLayoutMk cId="3682375612" sldId="2147483655"/>
          </pc:sldLayoutMkLst>
        </pc:sldLayoutChg>
        <pc:sldLayoutChg chg="del">
          <pc:chgData name="Juan Antonio Enriquez Bustos" userId="S::juanantonio.s259011@cesurformacion.com::cb144ddc-b2ae-4adc-8e00-dff6ade815a4" providerId="AD" clId="Web-{229E8974-DA68-4872-A378-D96E6B361287}" dt="2021-12-21T16:59:35.379" v="0"/>
          <pc:sldLayoutMkLst>
            <pc:docMk/>
            <pc:sldMasterMk cId="2933118997" sldId="2147483648"/>
            <pc:sldLayoutMk cId="1360449816" sldId="2147483656"/>
          </pc:sldLayoutMkLst>
        </pc:sldLayoutChg>
        <pc:sldLayoutChg chg="del">
          <pc:chgData name="Juan Antonio Enriquez Bustos" userId="S::juanantonio.s259011@cesurformacion.com::cb144ddc-b2ae-4adc-8e00-dff6ade815a4" providerId="AD" clId="Web-{229E8974-DA68-4872-A378-D96E6B361287}" dt="2021-12-21T16:59:35.379" v="0"/>
          <pc:sldLayoutMkLst>
            <pc:docMk/>
            <pc:sldMasterMk cId="2933118997" sldId="2147483648"/>
            <pc:sldLayoutMk cId="383603595" sldId="2147483657"/>
          </pc:sldLayoutMkLst>
        </pc:sldLayoutChg>
        <pc:sldLayoutChg chg="del">
          <pc:chgData name="Juan Antonio Enriquez Bustos" userId="S::juanantonio.s259011@cesurformacion.com::cb144ddc-b2ae-4adc-8e00-dff6ade815a4" providerId="AD" clId="Web-{229E8974-DA68-4872-A378-D96E6B361287}" dt="2021-12-21T16:59:35.379" v="0"/>
          <pc:sldLayoutMkLst>
            <pc:docMk/>
            <pc:sldMasterMk cId="2933118997" sldId="2147483648"/>
            <pc:sldLayoutMk cId="541863252" sldId="2147483658"/>
          </pc:sldLayoutMkLst>
        </pc:sldLayoutChg>
        <pc:sldLayoutChg chg="del">
          <pc:chgData name="Juan Antonio Enriquez Bustos" userId="S::juanantonio.s259011@cesurformacion.com::cb144ddc-b2ae-4adc-8e00-dff6ade815a4" providerId="AD" clId="Web-{229E8974-DA68-4872-A378-D96E6B361287}" dt="2021-12-21T16:59:35.379" v="0"/>
          <pc:sldLayoutMkLst>
            <pc:docMk/>
            <pc:sldMasterMk cId="2933118997" sldId="2147483648"/>
            <pc:sldLayoutMk cId="2215096201" sldId="2147483659"/>
          </pc:sldLayoutMkLst>
        </pc:sldLayoutChg>
      </pc:sldMasterChg>
      <pc:sldMasterChg chg="add del addSldLayout delSldLayout">
        <pc:chgData name="Juan Antonio Enriquez Bustos" userId="S::juanantonio.s259011@cesurformacion.com::cb144ddc-b2ae-4adc-8e00-dff6ade815a4" providerId="AD" clId="Web-{229E8974-DA68-4872-A378-D96E6B361287}" dt="2021-12-21T17:00:58.506" v="28"/>
        <pc:sldMasterMkLst>
          <pc:docMk/>
          <pc:sldMasterMk cId="3913757589" sldId="2147483686"/>
        </pc:sldMasterMkLst>
        <pc:sldLayoutChg chg="add del">
          <pc:chgData name="Juan Antonio Enriquez Bustos" userId="S::juanantonio.s259011@cesurformacion.com::cb144ddc-b2ae-4adc-8e00-dff6ade815a4" providerId="AD" clId="Web-{229E8974-DA68-4872-A378-D96E6B361287}" dt="2021-12-21T17:00:58.506" v="28"/>
          <pc:sldLayoutMkLst>
            <pc:docMk/>
            <pc:sldMasterMk cId="3913757589" sldId="2147483686"/>
            <pc:sldLayoutMk cId="2867372747" sldId="2147483675"/>
          </pc:sldLayoutMkLst>
        </pc:sldLayoutChg>
        <pc:sldLayoutChg chg="add del">
          <pc:chgData name="Juan Antonio Enriquez Bustos" userId="S::juanantonio.s259011@cesurformacion.com::cb144ddc-b2ae-4adc-8e00-dff6ade815a4" providerId="AD" clId="Web-{229E8974-DA68-4872-A378-D96E6B361287}" dt="2021-12-21T17:00:58.506" v="28"/>
          <pc:sldLayoutMkLst>
            <pc:docMk/>
            <pc:sldMasterMk cId="3913757589" sldId="2147483686"/>
            <pc:sldLayoutMk cId="4028008329" sldId="2147483676"/>
          </pc:sldLayoutMkLst>
        </pc:sldLayoutChg>
        <pc:sldLayoutChg chg="add del">
          <pc:chgData name="Juan Antonio Enriquez Bustos" userId="S::juanantonio.s259011@cesurformacion.com::cb144ddc-b2ae-4adc-8e00-dff6ade815a4" providerId="AD" clId="Web-{229E8974-DA68-4872-A378-D96E6B361287}" dt="2021-12-21T17:00:58.506" v="28"/>
          <pc:sldLayoutMkLst>
            <pc:docMk/>
            <pc:sldMasterMk cId="3913757589" sldId="2147483686"/>
            <pc:sldLayoutMk cId="738821788" sldId="2147483677"/>
          </pc:sldLayoutMkLst>
        </pc:sldLayoutChg>
        <pc:sldLayoutChg chg="add del">
          <pc:chgData name="Juan Antonio Enriquez Bustos" userId="S::juanantonio.s259011@cesurformacion.com::cb144ddc-b2ae-4adc-8e00-dff6ade815a4" providerId="AD" clId="Web-{229E8974-DA68-4872-A378-D96E6B361287}" dt="2021-12-21T17:00:58.506" v="28"/>
          <pc:sldLayoutMkLst>
            <pc:docMk/>
            <pc:sldMasterMk cId="3913757589" sldId="2147483686"/>
            <pc:sldLayoutMk cId="2777291664" sldId="2147483678"/>
          </pc:sldLayoutMkLst>
        </pc:sldLayoutChg>
        <pc:sldLayoutChg chg="add del">
          <pc:chgData name="Juan Antonio Enriquez Bustos" userId="S::juanantonio.s259011@cesurformacion.com::cb144ddc-b2ae-4adc-8e00-dff6ade815a4" providerId="AD" clId="Web-{229E8974-DA68-4872-A378-D96E6B361287}" dt="2021-12-21T17:00:58.506" v="28"/>
          <pc:sldLayoutMkLst>
            <pc:docMk/>
            <pc:sldMasterMk cId="3913757589" sldId="2147483686"/>
            <pc:sldLayoutMk cId="3029976368" sldId="2147483679"/>
          </pc:sldLayoutMkLst>
        </pc:sldLayoutChg>
        <pc:sldLayoutChg chg="add del">
          <pc:chgData name="Juan Antonio Enriquez Bustos" userId="S::juanantonio.s259011@cesurformacion.com::cb144ddc-b2ae-4adc-8e00-dff6ade815a4" providerId="AD" clId="Web-{229E8974-DA68-4872-A378-D96E6B361287}" dt="2021-12-21T17:00:58.506" v="28"/>
          <pc:sldLayoutMkLst>
            <pc:docMk/>
            <pc:sldMasterMk cId="3913757589" sldId="2147483686"/>
            <pc:sldLayoutMk cId="663737069" sldId="2147483680"/>
          </pc:sldLayoutMkLst>
        </pc:sldLayoutChg>
        <pc:sldLayoutChg chg="add del">
          <pc:chgData name="Juan Antonio Enriquez Bustos" userId="S::juanantonio.s259011@cesurformacion.com::cb144ddc-b2ae-4adc-8e00-dff6ade815a4" providerId="AD" clId="Web-{229E8974-DA68-4872-A378-D96E6B361287}" dt="2021-12-21T17:00:58.506" v="28"/>
          <pc:sldLayoutMkLst>
            <pc:docMk/>
            <pc:sldMasterMk cId="3913757589" sldId="2147483686"/>
            <pc:sldLayoutMk cId="3145153798" sldId="2147483681"/>
          </pc:sldLayoutMkLst>
        </pc:sldLayoutChg>
        <pc:sldLayoutChg chg="add del">
          <pc:chgData name="Juan Antonio Enriquez Bustos" userId="S::juanantonio.s259011@cesurformacion.com::cb144ddc-b2ae-4adc-8e00-dff6ade815a4" providerId="AD" clId="Web-{229E8974-DA68-4872-A378-D96E6B361287}" dt="2021-12-21T17:00:58.506" v="28"/>
          <pc:sldLayoutMkLst>
            <pc:docMk/>
            <pc:sldMasterMk cId="3913757589" sldId="2147483686"/>
            <pc:sldLayoutMk cId="2232186109" sldId="2147483682"/>
          </pc:sldLayoutMkLst>
        </pc:sldLayoutChg>
        <pc:sldLayoutChg chg="add del">
          <pc:chgData name="Juan Antonio Enriquez Bustos" userId="S::juanantonio.s259011@cesurformacion.com::cb144ddc-b2ae-4adc-8e00-dff6ade815a4" providerId="AD" clId="Web-{229E8974-DA68-4872-A378-D96E6B361287}" dt="2021-12-21T17:00:58.506" v="28"/>
          <pc:sldLayoutMkLst>
            <pc:docMk/>
            <pc:sldMasterMk cId="3913757589" sldId="2147483686"/>
            <pc:sldLayoutMk cId="2824044221" sldId="2147483683"/>
          </pc:sldLayoutMkLst>
        </pc:sldLayoutChg>
        <pc:sldLayoutChg chg="add del">
          <pc:chgData name="Juan Antonio Enriquez Bustos" userId="S::juanantonio.s259011@cesurformacion.com::cb144ddc-b2ae-4adc-8e00-dff6ade815a4" providerId="AD" clId="Web-{229E8974-DA68-4872-A378-D96E6B361287}" dt="2021-12-21T17:00:58.506" v="28"/>
          <pc:sldLayoutMkLst>
            <pc:docMk/>
            <pc:sldMasterMk cId="3913757589" sldId="2147483686"/>
            <pc:sldLayoutMk cId="2019961945" sldId="2147483684"/>
          </pc:sldLayoutMkLst>
        </pc:sldLayoutChg>
        <pc:sldLayoutChg chg="add del">
          <pc:chgData name="Juan Antonio Enriquez Bustos" userId="S::juanantonio.s259011@cesurformacion.com::cb144ddc-b2ae-4adc-8e00-dff6ade815a4" providerId="AD" clId="Web-{229E8974-DA68-4872-A378-D96E6B361287}" dt="2021-12-21T17:00:58.506" v="28"/>
          <pc:sldLayoutMkLst>
            <pc:docMk/>
            <pc:sldMasterMk cId="3913757589" sldId="2147483686"/>
            <pc:sldLayoutMk cId="1270918061" sldId="2147483685"/>
          </pc:sldLayoutMkLst>
        </pc:sldLayoutChg>
      </pc:sldMasterChg>
      <pc:sldMasterChg chg="add addSldLayout">
        <pc:chgData name="Juan Antonio Enriquez Bustos" userId="S::juanantonio.s259011@cesurformacion.com::cb144ddc-b2ae-4adc-8e00-dff6ade815a4" providerId="AD" clId="Web-{229E8974-DA68-4872-A378-D96E6B361287}" dt="2021-12-21T17:00:58.506" v="28"/>
        <pc:sldMasterMkLst>
          <pc:docMk/>
          <pc:sldMasterMk cId="4068233647" sldId="2147483687"/>
        </pc:sldMasterMkLst>
        <pc:sldLayoutChg chg="add">
          <pc:chgData name="Juan Antonio Enriquez Bustos" userId="S::juanantonio.s259011@cesurformacion.com::cb144ddc-b2ae-4adc-8e00-dff6ade815a4" providerId="AD" clId="Web-{229E8974-DA68-4872-A378-D96E6B361287}" dt="2021-12-21T17:00:58.506" v="28"/>
          <pc:sldLayoutMkLst>
            <pc:docMk/>
            <pc:sldMasterMk cId="4068233647" sldId="2147483687"/>
            <pc:sldLayoutMk cId="3828572631" sldId="2147483688"/>
          </pc:sldLayoutMkLst>
        </pc:sldLayoutChg>
        <pc:sldLayoutChg chg="add">
          <pc:chgData name="Juan Antonio Enriquez Bustos" userId="S::juanantonio.s259011@cesurformacion.com::cb144ddc-b2ae-4adc-8e00-dff6ade815a4" providerId="AD" clId="Web-{229E8974-DA68-4872-A378-D96E6B361287}" dt="2021-12-21T17:00:58.506" v="28"/>
          <pc:sldLayoutMkLst>
            <pc:docMk/>
            <pc:sldMasterMk cId="4068233647" sldId="2147483687"/>
            <pc:sldLayoutMk cId="3626539665" sldId="2147483689"/>
          </pc:sldLayoutMkLst>
        </pc:sldLayoutChg>
        <pc:sldLayoutChg chg="add">
          <pc:chgData name="Juan Antonio Enriquez Bustos" userId="S::juanantonio.s259011@cesurformacion.com::cb144ddc-b2ae-4adc-8e00-dff6ade815a4" providerId="AD" clId="Web-{229E8974-DA68-4872-A378-D96E6B361287}" dt="2021-12-21T17:00:58.506" v="28"/>
          <pc:sldLayoutMkLst>
            <pc:docMk/>
            <pc:sldMasterMk cId="4068233647" sldId="2147483687"/>
            <pc:sldLayoutMk cId="3265840015" sldId="2147483690"/>
          </pc:sldLayoutMkLst>
        </pc:sldLayoutChg>
        <pc:sldLayoutChg chg="add">
          <pc:chgData name="Juan Antonio Enriquez Bustos" userId="S::juanantonio.s259011@cesurformacion.com::cb144ddc-b2ae-4adc-8e00-dff6ade815a4" providerId="AD" clId="Web-{229E8974-DA68-4872-A378-D96E6B361287}" dt="2021-12-21T17:00:58.506" v="28"/>
          <pc:sldLayoutMkLst>
            <pc:docMk/>
            <pc:sldMasterMk cId="4068233647" sldId="2147483687"/>
            <pc:sldLayoutMk cId="3955809667" sldId="2147483691"/>
          </pc:sldLayoutMkLst>
        </pc:sldLayoutChg>
        <pc:sldLayoutChg chg="add">
          <pc:chgData name="Juan Antonio Enriquez Bustos" userId="S::juanantonio.s259011@cesurformacion.com::cb144ddc-b2ae-4adc-8e00-dff6ade815a4" providerId="AD" clId="Web-{229E8974-DA68-4872-A378-D96E6B361287}" dt="2021-12-21T17:00:58.506" v="28"/>
          <pc:sldLayoutMkLst>
            <pc:docMk/>
            <pc:sldMasterMk cId="4068233647" sldId="2147483687"/>
            <pc:sldLayoutMk cId="4156349543" sldId="2147483692"/>
          </pc:sldLayoutMkLst>
        </pc:sldLayoutChg>
        <pc:sldLayoutChg chg="add">
          <pc:chgData name="Juan Antonio Enriquez Bustos" userId="S::juanantonio.s259011@cesurformacion.com::cb144ddc-b2ae-4adc-8e00-dff6ade815a4" providerId="AD" clId="Web-{229E8974-DA68-4872-A378-D96E6B361287}" dt="2021-12-21T17:00:58.506" v="28"/>
          <pc:sldLayoutMkLst>
            <pc:docMk/>
            <pc:sldMasterMk cId="4068233647" sldId="2147483687"/>
            <pc:sldLayoutMk cId="1014749645" sldId="2147483693"/>
          </pc:sldLayoutMkLst>
        </pc:sldLayoutChg>
        <pc:sldLayoutChg chg="add">
          <pc:chgData name="Juan Antonio Enriquez Bustos" userId="S::juanantonio.s259011@cesurformacion.com::cb144ddc-b2ae-4adc-8e00-dff6ade815a4" providerId="AD" clId="Web-{229E8974-DA68-4872-A378-D96E6B361287}" dt="2021-12-21T17:00:58.506" v="28"/>
          <pc:sldLayoutMkLst>
            <pc:docMk/>
            <pc:sldMasterMk cId="4068233647" sldId="2147483687"/>
            <pc:sldLayoutMk cId="4245153163" sldId="2147483694"/>
          </pc:sldLayoutMkLst>
        </pc:sldLayoutChg>
        <pc:sldLayoutChg chg="add">
          <pc:chgData name="Juan Antonio Enriquez Bustos" userId="S::juanantonio.s259011@cesurformacion.com::cb144ddc-b2ae-4adc-8e00-dff6ade815a4" providerId="AD" clId="Web-{229E8974-DA68-4872-A378-D96E6B361287}" dt="2021-12-21T17:00:58.506" v="28"/>
          <pc:sldLayoutMkLst>
            <pc:docMk/>
            <pc:sldMasterMk cId="4068233647" sldId="2147483687"/>
            <pc:sldLayoutMk cId="2031942327" sldId="2147483695"/>
          </pc:sldLayoutMkLst>
        </pc:sldLayoutChg>
        <pc:sldLayoutChg chg="add">
          <pc:chgData name="Juan Antonio Enriquez Bustos" userId="S::juanantonio.s259011@cesurformacion.com::cb144ddc-b2ae-4adc-8e00-dff6ade815a4" providerId="AD" clId="Web-{229E8974-DA68-4872-A378-D96E6B361287}" dt="2021-12-21T17:00:58.506" v="28"/>
          <pc:sldLayoutMkLst>
            <pc:docMk/>
            <pc:sldMasterMk cId="4068233647" sldId="2147483687"/>
            <pc:sldLayoutMk cId="2919995724" sldId="2147483696"/>
          </pc:sldLayoutMkLst>
        </pc:sldLayoutChg>
        <pc:sldLayoutChg chg="add">
          <pc:chgData name="Juan Antonio Enriquez Bustos" userId="S::juanantonio.s259011@cesurformacion.com::cb144ddc-b2ae-4adc-8e00-dff6ade815a4" providerId="AD" clId="Web-{229E8974-DA68-4872-A378-D96E6B361287}" dt="2021-12-21T17:00:58.506" v="28"/>
          <pc:sldLayoutMkLst>
            <pc:docMk/>
            <pc:sldMasterMk cId="4068233647" sldId="2147483687"/>
            <pc:sldLayoutMk cId="193238963" sldId="2147483697"/>
          </pc:sldLayoutMkLst>
        </pc:sldLayoutChg>
        <pc:sldLayoutChg chg="add">
          <pc:chgData name="Juan Antonio Enriquez Bustos" userId="S::juanantonio.s259011@cesurformacion.com::cb144ddc-b2ae-4adc-8e00-dff6ade815a4" providerId="AD" clId="Web-{229E8974-DA68-4872-A378-D96E6B361287}" dt="2021-12-21T17:00:58.506" v="28"/>
          <pc:sldLayoutMkLst>
            <pc:docMk/>
            <pc:sldMasterMk cId="4068233647" sldId="2147483687"/>
            <pc:sldLayoutMk cId="3466412213" sldId="214748369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12/21/2021</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‹Nº›</a:t>
            </a:fld>
            <a:endParaRPr lang="en-US"/>
          </a:p>
        </p:txBody>
      </p:sp>
    </p:spTree>
    <p:extLst>
      <p:ext uri="{BB962C8B-B14F-4D97-AF65-F5344CB8AC3E}">
        <p14:creationId xmlns:p14="http://schemas.microsoft.com/office/powerpoint/2010/main" val="3828572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12/21/2021</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‹Nº›</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238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12/21/2021</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‹Nº›</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6412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12/21/2021</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‹Nº›</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653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12/21/2021</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‹Nº›</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265840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12/21/2021</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‹Nº›</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5809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12/21/2021</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‹Nº›</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6349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12/21/2021</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‹Nº›</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4749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12/21/2021</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‹Nº›</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15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12/21/2021</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‹Nº›</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194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12/21/2021</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‹Nº›</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9995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12/21/2021</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‹Nº›</a:t>
            </a:fld>
            <a:endParaRPr lang="en-US"/>
          </a:p>
        </p:txBody>
      </p:sp>
    </p:spTree>
    <p:extLst>
      <p:ext uri="{BB962C8B-B14F-4D97-AF65-F5344CB8AC3E}">
        <p14:creationId xmlns:p14="http://schemas.microsoft.com/office/powerpoint/2010/main" val="4068233647"/>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 tablero de ajedrez amarillo y piezas de ajedrez.">
            <a:extLst>
              <a:ext uri="{FF2B5EF4-FFF2-40B4-BE49-F238E27FC236}">
                <a16:creationId xmlns:a16="http://schemas.microsoft.com/office/drawing/2014/main" id="{CD36218B-C10E-4E62-977E-D072A5682CE1}"/>
              </a:ext>
            </a:extLst>
          </p:cNvPr>
          <p:cNvPicPr>
            <a:picLocks noChangeAspect="1"/>
          </p:cNvPicPr>
          <p:nvPr/>
        </p:nvPicPr>
        <p:blipFill rotWithShape="1">
          <a:blip r:embed="rId2"/>
          <a:srcRect l="25"/>
          <a:stretch/>
        </p:blipFill>
        <p:spPr>
          <a:xfrm>
            <a:off x="20" y="10"/>
            <a:ext cx="12188932" cy="6857990"/>
          </a:xfrm>
          <a:prstGeom prst="rect">
            <a:avLst/>
          </a:prstGeom>
        </p:spPr>
      </p:pic>
      <p:sp>
        <p:nvSpPr>
          <p:cNvPr id="18"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5590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0" name="Rectangle 19">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2"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Rectangle 21">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1"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p:cNvSpPr>
            <a:spLocks noGrp="1"/>
          </p:cNvSpPr>
          <p:nvPr>
            <p:ph type="ctrTitle"/>
          </p:nvPr>
        </p:nvSpPr>
        <p:spPr>
          <a:xfrm>
            <a:off x="565151" y="1247140"/>
            <a:ext cx="3609982" cy="3450844"/>
          </a:xfrm>
        </p:spPr>
        <p:txBody>
          <a:bodyPr>
            <a:normAutofit/>
          </a:bodyPr>
          <a:lstStyle/>
          <a:p>
            <a:pPr>
              <a:lnSpc>
                <a:spcPct val="90000"/>
              </a:lnSpc>
            </a:pPr>
            <a:r>
              <a:rPr lang="es-ES" sz="4800"/>
              <a:t>7 Principios de las Pruebas de Software</a:t>
            </a:r>
          </a:p>
        </p:txBody>
      </p:sp>
      <p:sp>
        <p:nvSpPr>
          <p:cNvPr id="3" name="Subtítulo 2"/>
          <p:cNvSpPr>
            <a:spLocks noGrp="1"/>
          </p:cNvSpPr>
          <p:nvPr>
            <p:ph type="subTitle" idx="1"/>
          </p:nvPr>
        </p:nvSpPr>
        <p:spPr>
          <a:xfrm>
            <a:off x="565151" y="4818126"/>
            <a:ext cx="3609982" cy="1268984"/>
          </a:xfrm>
        </p:spPr>
        <p:txBody>
          <a:bodyPr>
            <a:normAutofit/>
          </a:bodyPr>
          <a:lstStyle/>
          <a:p>
            <a:r>
              <a:rPr lang="es-ES" dirty="0"/>
              <a:t>Grupo 3 DAM</a:t>
            </a:r>
          </a:p>
        </p:txBody>
      </p:sp>
    </p:spTree>
    <p:extLst>
      <p:ext uri="{BB962C8B-B14F-4D97-AF65-F5344CB8AC3E}">
        <p14:creationId xmlns:p14="http://schemas.microsoft.com/office/powerpoint/2010/main" val="240627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1AA29E-F193-4574-BFFC-5FEA0B2F890E}"/>
              </a:ext>
            </a:extLst>
          </p:cNvPr>
          <p:cNvSpPr>
            <a:spLocks noGrp="1"/>
          </p:cNvSpPr>
          <p:nvPr>
            <p:ph type="title"/>
          </p:nvPr>
        </p:nvSpPr>
        <p:spPr/>
        <p:txBody>
          <a:bodyPr/>
          <a:lstStyle/>
          <a:p>
            <a:pPr algn="ctr"/>
            <a:r>
              <a:rPr lang="es-ES" dirty="0"/>
              <a:t>1. Primer principio</a:t>
            </a:r>
          </a:p>
        </p:txBody>
      </p:sp>
      <p:sp>
        <p:nvSpPr>
          <p:cNvPr id="3" name="Marcador de contenido 2">
            <a:extLst>
              <a:ext uri="{FF2B5EF4-FFF2-40B4-BE49-F238E27FC236}">
                <a16:creationId xmlns:a16="http://schemas.microsoft.com/office/drawing/2014/main" id="{8E7F5BEC-5E95-448A-9239-CC9E035F7098}"/>
              </a:ext>
            </a:extLst>
          </p:cNvPr>
          <p:cNvSpPr>
            <a:spLocks noGrp="1"/>
          </p:cNvSpPr>
          <p:nvPr>
            <p:ph idx="1"/>
          </p:nvPr>
        </p:nvSpPr>
        <p:spPr/>
        <p:txBody>
          <a:bodyPr vert="horz" lIns="91440" tIns="45720" rIns="91440" bIns="45720" rtlCol="0" anchor="t">
            <a:normAutofit/>
          </a:bodyPr>
          <a:lstStyle/>
          <a:p>
            <a:pPr algn="just"/>
            <a:r>
              <a:rPr lang="es-ES" dirty="0"/>
              <a:t>Las pruebas demuestran la presencia de defectos, no su ausencia.</a:t>
            </a:r>
            <a:endParaRPr lang="es-ES"/>
          </a:p>
          <a:p>
            <a:pPr algn="just"/>
            <a:r>
              <a:rPr lang="es-ES" dirty="0">
                <a:ea typeface="+mn-lt"/>
                <a:cs typeface="+mn-lt"/>
              </a:rPr>
              <a:t> El objetivo de las pruebas es encontrar cada vez más defectos ocultos utilizando diferentes técnicas y métodos. Las pruebas pueden revelar defectos no descubiertos y, si no se encuentran defectos, no significa que el software esté libre de defectos.</a:t>
            </a:r>
            <a:endParaRPr lang="es-ES" dirty="0"/>
          </a:p>
        </p:txBody>
      </p:sp>
    </p:spTree>
    <p:extLst>
      <p:ext uri="{BB962C8B-B14F-4D97-AF65-F5344CB8AC3E}">
        <p14:creationId xmlns:p14="http://schemas.microsoft.com/office/powerpoint/2010/main" val="1888372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1F768A-15AC-453B-8C67-29D74BAC7206}"/>
              </a:ext>
            </a:extLst>
          </p:cNvPr>
          <p:cNvSpPr>
            <a:spLocks noGrp="1"/>
          </p:cNvSpPr>
          <p:nvPr>
            <p:ph type="title"/>
          </p:nvPr>
        </p:nvSpPr>
        <p:spPr/>
        <p:txBody>
          <a:bodyPr/>
          <a:lstStyle/>
          <a:p>
            <a:pPr algn="ctr"/>
            <a:r>
              <a:rPr lang="es-ES" dirty="0"/>
              <a:t>2. Segundo principio</a:t>
            </a:r>
            <a:endParaRPr lang="es-ES"/>
          </a:p>
        </p:txBody>
      </p:sp>
      <p:sp>
        <p:nvSpPr>
          <p:cNvPr id="3" name="Marcador de contenido 2">
            <a:extLst>
              <a:ext uri="{FF2B5EF4-FFF2-40B4-BE49-F238E27FC236}">
                <a16:creationId xmlns:a16="http://schemas.microsoft.com/office/drawing/2014/main" id="{913E3DFE-26E7-4F09-937A-01B401807192}"/>
              </a:ext>
            </a:extLst>
          </p:cNvPr>
          <p:cNvSpPr>
            <a:spLocks noGrp="1"/>
          </p:cNvSpPr>
          <p:nvPr>
            <p:ph idx="1"/>
          </p:nvPr>
        </p:nvSpPr>
        <p:spPr/>
        <p:txBody>
          <a:bodyPr vert="horz" lIns="91440" tIns="45720" rIns="91440" bIns="45720" rtlCol="0" anchor="t">
            <a:normAutofit/>
          </a:bodyPr>
          <a:lstStyle/>
          <a:p>
            <a:r>
              <a:rPr lang="es-ES" dirty="0"/>
              <a:t>Las pruebas exhaustivas no existen.</a:t>
            </a:r>
          </a:p>
          <a:p>
            <a:pPr algn="just"/>
            <a:r>
              <a:rPr lang="es-ES" dirty="0">
                <a:ea typeface="+mn-lt"/>
                <a:cs typeface="+mn-lt"/>
              </a:rPr>
              <a:t>No es posible probar todas las funcionalidades con todas las combinaciones válidas e inválidas de datos de entrada durante la prueba real. En su lugar, se usan algunas combinaciones se basan en la prioridad utilizando diferentes técnicas.</a:t>
            </a:r>
            <a:endParaRPr lang="es-ES" dirty="0"/>
          </a:p>
          <a:p>
            <a:endParaRPr lang="es-ES" dirty="0"/>
          </a:p>
        </p:txBody>
      </p:sp>
    </p:spTree>
    <p:extLst>
      <p:ext uri="{BB962C8B-B14F-4D97-AF65-F5344CB8AC3E}">
        <p14:creationId xmlns:p14="http://schemas.microsoft.com/office/powerpoint/2010/main" val="924917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EC1D00-4CD9-4A2C-A424-6F31FCB7D17C}"/>
              </a:ext>
            </a:extLst>
          </p:cNvPr>
          <p:cNvSpPr>
            <a:spLocks noGrp="1"/>
          </p:cNvSpPr>
          <p:nvPr>
            <p:ph type="title"/>
          </p:nvPr>
        </p:nvSpPr>
        <p:spPr/>
        <p:txBody>
          <a:bodyPr/>
          <a:lstStyle/>
          <a:p>
            <a:pPr algn="ctr"/>
            <a:r>
              <a:rPr lang="es-ES" dirty="0"/>
              <a:t>3. Tercer principio</a:t>
            </a:r>
            <a:endParaRPr lang="es-ES"/>
          </a:p>
        </p:txBody>
      </p:sp>
      <p:sp>
        <p:nvSpPr>
          <p:cNvPr id="3" name="Marcador de contenido 2">
            <a:extLst>
              <a:ext uri="{FF2B5EF4-FFF2-40B4-BE49-F238E27FC236}">
                <a16:creationId xmlns:a16="http://schemas.microsoft.com/office/drawing/2014/main" id="{86CB2FF6-847C-42AA-8C78-AF663443EC59}"/>
              </a:ext>
            </a:extLst>
          </p:cNvPr>
          <p:cNvSpPr>
            <a:spLocks noGrp="1"/>
          </p:cNvSpPr>
          <p:nvPr>
            <p:ph idx="1"/>
          </p:nvPr>
        </p:nvSpPr>
        <p:spPr/>
        <p:txBody>
          <a:bodyPr vert="horz" lIns="91440" tIns="45720" rIns="91440" bIns="45720" rtlCol="0" anchor="t">
            <a:normAutofit/>
          </a:bodyPr>
          <a:lstStyle/>
          <a:p>
            <a:r>
              <a:rPr lang="es-ES" dirty="0"/>
              <a:t>Las pruebas tempranas ahorran tiempo y dinero.</a:t>
            </a:r>
          </a:p>
          <a:p>
            <a:pPr algn="just"/>
            <a:r>
              <a:rPr lang="es-ES" dirty="0">
                <a:ea typeface="+mn-lt"/>
                <a:cs typeface="+mn-lt"/>
              </a:rPr>
              <a:t>Las pruebas deben centrarse en una etapa temprana del ciclo de vida del desarrollo de software. De esta forma se pueden identificar los defectos durante la fase de análisis de requisitos o cualquier defecto en la documentación. El coste para subsanar los defectos en estas etapas tempranas es muy inferior en comparación con los que se encuentran durante las últimas etapas del desarrollo.</a:t>
            </a:r>
            <a:endParaRPr lang="es-ES" dirty="0"/>
          </a:p>
        </p:txBody>
      </p:sp>
    </p:spTree>
    <p:extLst>
      <p:ext uri="{BB962C8B-B14F-4D97-AF65-F5344CB8AC3E}">
        <p14:creationId xmlns:p14="http://schemas.microsoft.com/office/powerpoint/2010/main" val="1649057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935599-6671-4057-B1CD-F97F3A1B46D8}"/>
              </a:ext>
            </a:extLst>
          </p:cNvPr>
          <p:cNvSpPr>
            <a:spLocks noGrp="1"/>
          </p:cNvSpPr>
          <p:nvPr>
            <p:ph type="title"/>
          </p:nvPr>
        </p:nvSpPr>
        <p:spPr/>
        <p:txBody>
          <a:bodyPr/>
          <a:lstStyle/>
          <a:p>
            <a:pPr algn="ctr"/>
            <a:r>
              <a:rPr lang="es-ES" dirty="0"/>
              <a:t>4. Cuarto principio</a:t>
            </a:r>
          </a:p>
        </p:txBody>
      </p:sp>
      <p:sp>
        <p:nvSpPr>
          <p:cNvPr id="3" name="Marcador de contenido 2">
            <a:extLst>
              <a:ext uri="{FF2B5EF4-FFF2-40B4-BE49-F238E27FC236}">
                <a16:creationId xmlns:a16="http://schemas.microsoft.com/office/drawing/2014/main" id="{0B3B6DF7-3798-4C66-A4D8-19587062869C}"/>
              </a:ext>
            </a:extLst>
          </p:cNvPr>
          <p:cNvSpPr>
            <a:spLocks noGrp="1"/>
          </p:cNvSpPr>
          <p:nvPr>
            <p:ph idx="1"/>
          </p:nvPr>
        </p:nvSpPr>
        <p:spPr/>
        <p:txBody>
          <a:bodyPr vert="horz" lIns="91440" tIns="45720" rIns="91440" bIns="45720" rtlCol="0" anchor="t">
            <a:normAutofit/>
          </a:bodyPr>
          <a:lstStyle/>
          <a:p>
            <a:r>
              <a:rPr lang="es-ES" dirty="0"/>
              <a:t>Agrupación de defectos.</a:t>
            </a:r>
          </a:p>
          <a:p>
            <a:pPr algn="just"/>
            <a:r>
              <a:rPr lang="es-ES" dirty="0">
                <a:ea typeface="+mn-lt"/>
                <a:cs typeface="+mn-lt"/>
              </a:rPr>
              <a:t>Durante las pruebas, puede suceder que la mayoría de los defectos encontrados estén relacionados con una pequeña cantidad de módulos. Puede haber varias razones para esto, como que los módulos pueden ser complejos, la codificación relacionada con dichos módulos puede ser complicada...</a:t>
            </a:r>
            <a:endParaRPr lang="es-ES" dirty="0"/>
          </a:p>
          <a:p>
            <a:pPr algn="just"/>
            <a:r>
              <a:rPr lang="es-ES" dirty="0">
                <a:ea typeface="+mn-lt"/>
                <a:cs typeface="+mn-lt"/>
              </a:rPr>
              <a:t>Este es el Principio de Pareto de las pruebas de software, donde el 80% de los problemas se encuentran en el 20% de los módulos.</a:t>
            </a:r>
            <a:endParaRPr lang="es-ES" dirty="0"/>
          </a:p>
          <a:p>
            <a:pPr algn="just"/>
            <a:endParaRPr lang="es-ES" dirty="0"/>
          </a:p>
          <a:p>
            <a:endParaRPr lang="es-ES" dirty="0"/>
          </a:p>
          <a:p>
            <a:endParaRPr lang="es-ES" dirty="0"/>
          </a:p>
        </p:txBody>
      </p:sp>
    </p:spTree>
    <p:extLst>
      <p:ext uri="{BB962C8B-B14F-4D97-AF65-F5344CB8AC3E}">
        <p14:creationId xmlns:p14="http://schemas.microsoft.com/office/powerpoint/2010/main" val="154203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6CDA4E-863E-45CF-AA71-BE4A3367BD53}"/>
              </a:ext>
            </a:extLst>
          </p:cNvPr>
          <p:cNvSpPr>
            <a:spLocks noGrp="1"/>
          </p:cNvSpPr>
          <p:nvPr>
            <p:ph type="title"/>
          </p:nvPr>
        </p:nvSpPr>
        <p:spPr/>
        <p:txBody>
          <a:bodyPr/>
          <a:lstStyle/>
          <a:p>
            <a:pPr algn="ctr"/>
            <a:r>
              <a:rPr lang="es-ES" dirty="0"/>
              <a:t>5. Quinto principio</a:t>
            </a:r>
          </a:p>
        </p:txBody>
      </p:sp>
      <p:sp>
        <p:nvSpPr>
          <p:cNvPr id="3" name="Marcador de contenido 2">
            <a:extLst>
              <a:ext uri="{FF2B5EF4-FFF2-40B4-BE49-F238E27FC236}">
                <a16:creationId xmlns:a16="http://schemas.microsoft.com/office/drawing/2014/main" id="{CCCD4E59-C8C2-46BB-9842-E0CB0FB3FAFC}"/>
              </a:ext>
            </a:extLst>
          </p:cNvPr>
          <p:cNvSpPr>
            <a:spLocks noGrp="1"/>
          </p:cNvSpPr>
          <p:nvPr>
            <p:ph idx="1"/>
          </p:nvPr>
        </p:nvSpPr>
        <p:spPr/>
        <p:txBody>
          <a:bodyPr vert="horz" lIns="91440" tIns="45720" rIns="91440" bIns="45720" rtlCol="0" anchor="t">
            <a:normAutofit/>
          </a:bodyPr>
          <a:lstStyle/>
          <a:p>
            <a:r>
              <a:rPr lang="es-ES" dirty="0"/>
              <a:t>Tener cuidado con la paradoja del pesticida.</a:t>
            </a:r>
          </a:p>
          <a:p>
            <a:pPr algn="just"/>
            <a:r>
              <a:rPr lang="es-ES" dirty="0">
                <a:ea typeface="+mn-lt"/>
                <a:cs typeface="+mn-lt"/>
              </a:rPr>
              <a:t>El principio de la paradoja del pesticida dice que: si el mismo conjunto  de pruebas se ejecutan una y otra vez durante el período de tiempo, entonces estas pruebas no son lo suficientemente capaces de identificar nuevos defectos en el sistema.</a:t>
            </a:r>
            <a:endParaRPr lang="es-ES" dirty="0"/>
          </a:p>
          <a:p>
            <a:pPr algn="just"/>
            <a:r>
              <a:rPr lang="es-ES" dirty="0">
                <a:ea typeface="+mn-lt"/>
                <a:cs typeface="+mn-lt"/>
              </a:rPr>
              <a:t>Para superar la “paradoja del pesticida”, el conjunto de pruebas debe revisarse periódicamente. Debemos actualizar las pruebas existentes, los datos de las pruebas y también realizar pruebas nuevas.</a:t>
            </a:r>
            <a:endParaRPr lang="es-ES" dirty="0"/>
          </a:p>
        </p:txBody>
      </p:sp>
    </p:spTree>
    <p:extLst>
      <p:ext uri="{BB962C8B-B14F-4D97-AF65-F5344CB8AC3E}">
        <p14:creationId xmlns:p14="http://schemas.microsoft.com/office/powerpoint/2010/main" val="3110449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52C1A1-BB3A-4B09-84EF-C9D21CE671AD}"/>
              </a:ext>
            </a:extLst>
          </p:cNvPr>
          <p:cNvSpPr>
            <a:spLocks noGrp="1"/>
          </p:cNvSpPr>
          <p:nvPr>
            <p:ph type="title"/>
          </p:nvPr>
        </p:nvSpPr>
        <p:spPr/>
        <p:txBody>
          <a:bodyPr/>
          <a:lstStyle/>
          <a:p>
            <a:pPr algn="ctr"/>
            <a:r>
              <a:rPr lang="es-ES" dirty="0"/>
              <a:t>6. Sexto principio</a:t>
            </a:r>
          </a:p>
        </p:txBody>
      </p:sp>
      <p:sp>
        <p:nvSpPr>
          <p:cNvPr id="3" name="Marcador de contenido 2">
            <a:extLst>
              <a:ext uri="{FF2B5EF4-FFF2-40B4-BE49-F238E27FC236}">
                <a16:creationId xmlns:a16="http://schemas.microsoft.com/office/drawing/2014/main" id="{C827CC77-CE25-424C-963E-A8D030B24FB5}"/>
              </a:ext>
            </a:extLst>
          </p:cNvPr>
          <p:cNvSpPr>
            <a:spLocks noGrp="1"/>
          </p:cNvSpPr>
          <p:nvPr>
            <p:ph idx="1"/>
          </p:nvPr>
        </p:nvSpPr>
        <p:spPr/>
        <p:txBody>
          <a:bodyPr vert="horz" lIns="91440" tIns="45720" rIns="91440" bIns="45720" rtlCol="0" anchor="t">
            <a:normAutofit/>
          </a:bodyPr>
          <a:lstStyle/>
          <a:p>
            <a:r>
              <a:rPr lang="es-ES" dirty="0"/>
              <a:t>Las pruebas dependen del contexto.</a:t>
            </a:r>
          </a:p>
          <a:p>
            <a:pPr algn="just"/>
            <a:r>
              <a:rPr lang="es-ES" dirty="0"/>
              <a:t>Es importante destinar más medios y atención a las pruebas asociadas a productos donde del producto final dependen vidas humanas o intereses económicos.</a:t>
            </a:r>
          </a:p>
          <a:p>
            <a:pPr algn="just"/>
            <a:r>
              <a:rPr lang="es-ES" dirty="0"/>
              <a:t>No tiene la misma importancia que falle una aplicación de publicidad web y que no cargue debidamente la publicidad, que falle una aplicación bancaria y revele las cuentas bancarias con el efectivo que poseen.</a:t>
            </a:r>
          </a:p>
        </p:txBody>
      </p:sp>
    </p:spTree>
    <p:extLst>
      <p:ext uri="{BB962C8B-B14F-4D97-AF65-F5344CB8AC3E}">
        <p14:creationId xmlns:p14="http://schemas.microsoft.com/office/powerpoint/2010/main" val="3803136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0788F6-5BB9-46DC-9E00-1A2B46CF9F3E}"/>
              </a:ext>
            </a:extLst>
          </p:cNvPr>
          <p:cNvSpPr>
            <a:spLocks noGrp="1"/>
          </p:cNvSpPr>
          <p:nvPr>
            <p:ph type="title"/>
          </p:nvPr>
        </p:nvSpPr>
        <p:spPr/>
        <p:txBody>
          <a:bodyPr/>
          <a:lstStyle/>
          <a:p>
            <a:pPr algn="ctr"/>
            <a:r>
              <a:rPr lang="es-ES" dirty="0"/>
              <a:t>7. Séptimo principio</a:t>
            </a:r>
            <a:endParaRPr lang="es-ES"/>
          </a:p>
        </p:txBody>
      </p:sp>
      <p:sp>
        <p:nvSpPr>
          <p:cNvPr id="3" name="Marcador de contenido 2">
            <a:extLst>
              <a:ext uri="{FF2B5EF4-FFF2-40B4-BE49-F238E27FC236}">
                <a16:creationId xmlns:a16="http://schemas.microsoft.com/office/drawing/2014/main" id="{D9B47A7D-7079-4F33-9312-0891E36BD7E4}"/>
              </a:ext>
            </a:extLst>
          </p:cNvPr>
          <p:cNvSpPr>
            <a:spLocks noGrp="1"/>
          </p:cNvSpPr>
          <p:nvPr>
            <p:ph idx="1"/>
          </p:nvPr>
        </p:nvSpPr>
        <p:spPr/>
        <p:txBody>
          <a:bodyPr vert="horz" lIns="91440" tIns="45720" rIns="91440" bIns="45720" rtlCol="0" anchor="t">
            <a:normAutofit/>
          </a:bodyPr>
          <a:lstStyle/>
          <a:p>
            <a:r>
              <a:rPr lang="es-ES" dirty="0"/>
              <a:t>Falacia de ausencia de errores.</a:t>
            </a:r>
          </a:p>
          <a:p>
            <a:pPr algn="just"/>
            <a:r>
              <a:rPr lang="es-ES" dirty="0">
                <a:ea typeface="+mn-lt"/>
                <a:cs typeface="+mn-lt"/>
              </a:rPr>
              <a:t>Si el software se prueba completamente y no se encuentran defectos, no podemos decir que está libre de fallos. </a:t>
            </a:r>
          </a:p>
          <a:p>
            <a:pPr algn="just"/>
            <a:r>
              <a:rPr lang="es-ES" dirty="0"/>
              <a:t>Podemos estar en el caso de que nuestro software está libre de fallos en la programación al 99%, pero darnos cuenta de que, ahora nuestro software es difícil de usar, no cumple con las necesidades y expectativas de los usuarios o es inferior a las capacidades de los demás productos de la competencia.</a:t>
            </a:r>
          </a:p>
        </p:txBody>
      </p:sp>
    </p:spTree>
    <p:extLst>
      <p:ext uri="{BB962C8B-B14F-4D97-AF65-F5344CB8AC3E}">
        <p14:creationId xmlns:p14="http://schemas.microsoft.com/office/powerpoint/2010/main" val="943800538"/>
      </p:ext>
    </p:extLst>
  </p:cSld>
  <p:clrMapOvr>
    <a:masterClrMapping/>
  </p:clrMapOvr>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InterweaveVTI</vt:lpstr>
      <vt:lpstr>7 Principios de las Pruebas de Software</vt:lpstr>
      <vt:lpstr>1. Primer principio</vt:lpstr>
      <vt:lpstr>2. Segundo principio</vt:lpstr>
      <vt:lpstr>3. Tercer principio</vt:lpstr>
      <vt:lpstr>4. Cuarto principio</vt:lpstr>
      <vt:lpstr>5. Quinto principio</vt:lpstr>
      <vt:lpstr>6. Sexto principio</vt:lpstr>
      <vt:lpstr>7. Séptimo principio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173</cp:revision>
  <dcterms:created xsi:type="dcterms:W3CDTF">2021-12-21T16:58:33Z</dcterms:created>
  <dcterms:modified xsi:type="dcterms:W3CDTF">2021-12-21T17:50:36Z</dcterms:modified>
</cp:coreProperties>
</file>