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76" autoAdjust="0"/>
  </p:normalViewPr>
  <p:slideViewPr>
    <p:cSldViewPr snapToGrid="0">
      <p:cViewPr varScale="1">
        <p:scale>
          <a:sx n="102" d="100"/>
          <a:sy n="102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E4006-128F-4572-AE25-224081ACE99F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41B8-6E3C-4480-8094-3A86451D93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93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541B8-6E3C-4480-8094-3A86451D93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64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541B8-6E3C-4480-8094-3A86451D93A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426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1, To detect the groups of nodes densely connected.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This is the same as the definition of community in unipartite networks.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2, the groups of nodes that are of the same type and have similar link patterns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541B8-6E3C-4480-8094-3A86451D93A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481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1,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541B8-6E3C-4480-8094-3A86451D93A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943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541B8-6E3C-4480-8094-3A86451D93A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030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Based on the idea of multi-labels, they design a label propagation procedure that is specific for bipartite networks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541B8-6E3C-4480-8094-3A86451D93A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066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 </a:t>
            </a:r>
            <a:r>
              <a:rPr lang="fr-FR" dirty="0" err="1"/>
              <a:t>detect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community</a:t>
            </a:r>
            <a:r>
              <a:rPr lang="fr-FR" dirty="0"/>
              <a:t>: I use 100iterations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541B8-6E3C-4480-8094-3A86451D93A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776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541B8-6E3C-4480-8094-3A86451D93A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0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5928E3CC-2638-48A5-A005-5CFDBC0824D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10">
            <a:extLst>
              <a:ext uri="{FF2B5EF4-FFF2-40B4-BE49-F238E27FC236}">
                <a16:creationId xmlns:a16="http://schemas.microsoft.com/office/drawing/2014/main" id="{722ADC3D-2545-449B-919E-D76936A77748}"/>
              </a:ext>
            </a:extLst>
          </p:cNvPr>
          <p:cNvGrpSpPr/>
          <p:nvPr/>
        </p:nvGrpSpPr>
        <p:grpSpPr>
          <a:xfrm>
            <a:off x="0" y="0"/>
            <a:ext cx="2305056" cy="6857999"/>
            <a:chOff x="0" y="0"/>
            <a:chExt cx="2305056" cy="6857999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A9632CD4-CD9F-4186-A8CC-9DA25D414A06}"/>
                </a:ext>
              </a:extLst>
            </p:cNvPr>
            <p:cNvSpPr/>
            <p:nvPr/>
          </p:nvSpPr>
          <p:spPr>
            <a:xfrm>
              <a:off x="1209678" y="4764"/>
              <a:ext cx="23810" cy="2181228"/>
            </a:xfrm>
            <a:prstGeom prst="rect">
              <a:avLst/>
            </a:pr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BD4D9680-ED93-48A2-ADE3-3A7EAEE9A140}"/>
                </a:ext>
              </a:extLst>
            </p:cNvPr>
            <p:cNvSpPr/>
            <p:nvPr/>
          </p:nvSpPr>
          <p:spPr>
            <a:xfrm>
              <a:off x="1128717" y="2176464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9075030-B42A-4CDE-B28B-BB65F592799A}"/>
                </a:ext>
              </a:extLst>
            </p:cNvPr>
            <p:cNvSpPr/>
            <p:nvPr/>
          </p:nvSpPr>
          <p:spPr>
            <a:xfrm>
              <a:off x="1123953" y="4021138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val f2"/>
                <a:gd name="f14" fmla="val f3"/>
                <a:gd name="f15" fmla="+- f14 0 f13"/>
                <a:gd name="f16" fmla="*/ f15 1 40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DD96117D-90CE-48E2-8897-D7351FC56383}"/>
                </a:ext>
              </a:extLst>
            </p:cNvPr>
            <p:cNvSpPr/>
            <p:nvPr/>
          </p:nvSpPr>
          <p:spPr>
            <a:xfrm>
              <a:off x="414342" y="9528"/>
              <a:ext cx="28575" cy="4481510"/>
            </a:xfrm>
            <a:prstGeom prst="rect">
              <a:avLst/>
            </a:pr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76F948B5-74AE-44D4-8165-08290D0D7EC6}"/>
                </a:ext>
              </a:extLst>
            </p:cNvPr>
            <p:cNvSpPr/>
            <p:nvPr/>
          </p:nvSpPr>
          <p:spPr>
            <a:xfrm>
              <a:off x="333371" y="448151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val f2"/>
                <a:gd name="f14" fmla="val f3"/>
                <a:gd name="f15" fmla="+- f14 0 f13"/>
                <a:gd name="f16" fmla="*/ f15 1 40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6979345F-69F5-4C29-8F0F-AF37A6545FFA}"/>
                </a:ext>
              </a:extLst>
            </p:cNvPr>
            <p:cNvSpPr/>
            <p:nvPr/>
          </p:nvSpPr>
          <p:spPr>
            <a:xfrm>
              <a:off x="190496" y="9528"/>
              <a:ext cx="152403" cy="9080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566"/>
                <a:gd name="f7" fmla="val 81"/>
                <a:gd name="f8" fmla="val 380"/>
                <a:gd name="f9" fmla="val 383"/>
                <a:gd name="f10" fmla="*/ f0 1 96"/>
                <a:gd name="f11" fmla="*/ f1 1 572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96"/>
                <a:gd name="f18" fmla="*/ f15 1 572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96" h="57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945FB16C-9F04-4E9E-B406-9A5D8771207F}"/>
                </a:ext>
              </a:extLst>
            </p:cNvPr>
            <p:cNvSpPr/>
            <p:nvPr/>
          </p:nvSpPr>
          <p:spPr>
            <a:xfrm>
              <a:off x="1290639" y="14292"/>
              <a:ext cx="376239" cy="18018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7"/>
                <a:gd name="f4" fmla="val 1135"/>
                <a:gd name="f5" fmla="val 222"/>
                <a:gd name="f6" fmla="val 620"/>
                <a:gd name="f7" fmla="val 18"/>
                <a:gd name="f8" fmla="val 617"/>
                <a:gd name="f9" fmla="val 1129"/>
                <a:gd name="f10" fmla="*/ f0 1 237"/>
                <a:gd name="f11" fmla="*/ f1 1 1135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237"/>
                <a:gd name="f18" fmla="*/ f15 1 1135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37" h="1135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8C398150-89D6-44E4-B898-7B8AF20AF1A5}"/>
                </a:ext>
              </a:extLst>
            </p:cNvPr>
            <p:cNvSpPr/>
            <p:nvPr/>
          </p:nvSpPr>
          <p:spPr>
            <a:xfrm>
              <a:off x="1600200" y="180181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67A8B3F3-D099-4279-A196-AB2A13444F6E}"/>
                </a:ext>
              </a:extLst>
            </p:cNvPr>
            <p:cNvSpPr/>
            <p:nvPr/>
          </p:nvSpPr>
          <p:spPr>
            <a:xfrm>
              <a:off x="1381128" y="9528"/>
              <a:ext cx="371475" cy="14255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219"/>
                <a:gd name="f6" fmla="val 383"/>
                <a:gd name="f7" fmla="val 15"/>
                <a:gd name="f8" fmla="val 380"/>
                <a:gd name="f9" fmla="val 892"/>
                <a:gd name="f10" fmla="*/ f0 1 234"/>
                <a:gd name="f11" fmla="*/ f1 1 898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234"/>
                <a:gd name="f18" fmla="*/ f15 1 898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34" h="898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A97CF38E-B5FD-493E-8196-DB92F15A96FD}"/>
                </a:ext>
              </a:extLst>
            </p:cNvPr>
            <p:cNvSpPr/>
            <p:nvPr/>
          </p:nvSpPr>
          <p:spPr>
            <a:xfrm>
              <a:off x="1643067" y="0"/>
              <a:ext cx="152403" cy="9128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78"/>
                <a:gd name="f6" fmla="val 192"/>
                <a:gd name="f7" fmla="val 6"/>
                <a:gd name="f8" fmla="val 15"/>
                <a:gd name="f9" fmla="val 189"/>
                <a:gd name="f10" fmla="*/ f0 1 96"/>
                <a:gd name="f11" fmla="*/ f1 1 575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96"/>
                <a:gd name="f18" fmla="*/ f15 1 575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96" h="575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A8947DE2-29D8-4762-9AAD-43A6A940E0A4}"/>
                </a:ext>
              </a:extLst>
            </p:cNvPr>
            <p:cNvSpPr/>
            <p:nvPr/>
          </p:nvSpPr>
          <p:spPr>
            <a:xfrm>
              <a:off x="1685925" y="1420813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val f2"/>
                <a:gd name="f14" fmla="val f3"/>
                <a:gd name="f15" fmla="+- f14 0 f13"/>
                <a:gd name="f16" fmla="*/ f15 1 40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8C74441F-B00C-446E-B92C-A5F4352AA752}"/>
                </a:ext>
              </a:extLst>
            </p:cNvPr>
            <p:cNvSpPr/>
            <p:nvPr/>
          </p:nvSpPr>
          <p:spPr>
            <a:xfrm>
              <a:off x="1685925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val f2"/>
                <a:gd name="f14" fmla="val f3"/>
                <a:gd name="f15" fmla="+- f14 0 f13"/>
                <a:gd name="f16" fmla="*/ f15 1 40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A99DA15B-394F-443E-8DA2-4EE20AD67B76}"/>
                </a:ext>
              </a:extLst>
            </p:cNvPr>
            <p:cNvSpPr/>
            <p:nvPr/>
          </p:nvSpPr>
          <p:spPr>
            <a:xfrm>
              <a:off x="1743075" y="4764"/>
              <a:ext cx="419096" cy="5222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29"/>
                <a:gd name="f5" fmla="val 252"/>
                <a:gd name="f6" fmla="val 45"/>
                <a:gd name="f7" fmla="val 120"/>
                <a:gd name="f8" fmla="val 6"/>
                <a:gd name="f9" fmla="val 15"/>
                <a:gd name="f10" fmla="val 60"/>
                <a:gd name="f11" fmla="val 111"/>
                <a:gd name="f12" fmla="val 317"/>
                <a:gd name="f13" fmla="*/ f0 1 264"/>
                <a:gd name="f14" fmla="*/ f1 1 329"/>
                <a:gd name="f15" fmla="val f2"/>
                <a:gd name="f16" fmla="val f3"/>
                <a:gd name="f17" fmla="val f4"/>
                <a:gd name="f18" fmla="+- f17 0 f15"/>
                <a:gd name="f19" fmla="+- f16 0 f15"/>
                <a:gd name="f20" fmla="*/ f19 1 264"/>
                <a:gd name="f21" fmla="*/ f18 1 329"/>
                <a:gd name="f22" fmla="*/ 0 1 f20"/>
                <a:gd name="f23" fmla="*/ f16 1 f20"/>
                <a:gd name="f24" fmla="*/ 0 1 f21"/>
                <a:gd name="f25" fmla="*/ f17 1 f21"/>
                <a:gd name="f26" fmla="*/ f22 f13 1"/>
                <a:gd name="f27" fmla="*/ f23 f13 1"/>
                <a:gd name="f28" fmla="*/ f25 f14 1"/>
                <a:gd name="f29" fmla="*/ f24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29" r="f27" b="f28"/>
              <a:pathLst>
                <a:path w="264" h="329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9" y="f2"/>
                  </a:lnTo>
                  <a:lnTo>
                    <a:pt x="f10" y="f11"/>
                  </a:lnTo>
                  <a:lnTo>
                    <a:pt x="f3" y="f12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8EAA6936-7094-49C5-9559-18444875F8D6}"/>
                </a:ext>
              </a:extLst>
            </p:cNvPr>
            <p:cNvSpPr/>
            <p:nvPr/>
          </p:nvSpPr>
          <p:spPr>
            <a:xfrm>
              <a:off x="2119314" y="488947"/>
              <a:ext cx="161921" cy="147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4"/>
                <a:gd name="f4" fmla="val 31"/>
                <a:gd name="f5" fmla="val 17"/>
                <a:gd name="f6" fmla="val 13"/>
                <a:gd name="f7" fmla="val 9"/>
                <a:gd name="f8" fmla="val 30"/>
                <a:gd name="f9" fmla="val 6"/>
                <a:gd name="f10" fmla="val 27"/>
                <a:gd name="f11" fmla="val 20"/>
                <a:gd name="f12" fmla="val 10"/>
                <a:gd name="f13" fmla="val 4"/>
                <a:gd name="f14" fmla="val 1"/>
                <a:gd name="f15" fmla="val 21"/>
                <a:gd name="f16" fmla="val 25"/>
                <a:gd name="f17" fmla="val 28"/>
                <a:gd name="f18" fmla="val 14"/>
                <a:gd name="f19" fmla="val 11"/>
                <a:gd name="f20" fmla="val 5"/>
                <a:gd name="f21" fmla="val 7"/>
                <a:gd name="f22" fmla="val 12"/>
                <a:gd name="f23" fmla="val 19"/>
                <a:gd name="f24" fmla="val 24"/>
                <a:gd name="f25" fmla="val 26"/>
                <a:gd name="f26" fmla="val 23"/>
                <a:gd name="f27" fmla="*/ f0 1 34"/>
                <a:gd name="f28" fmla="*/ f1 1 31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34"/>
                <a:gd name="f35" fmla="*/ f32 1 31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34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2" y="f11"/>
                    <a:pt x="f2" y="f12"/>
                    <a:pt x="f9" y="f13"/>
                  </a:cubicBezTo>
                  <a:cubicBezTo>
                    <a:pt x="f7" y="f14"/>
                    <a:pt x="f6" y="f2"/>
                    <a:pt x="f5" y="f2"/>
                  </a:cubicBezTo>
                  <a:cubicBezTo>
                    <a:pt x="f15" y="f2"/>
                    <a:pt x="f16" y="f14"/>
                    <a:pt x="f17" y="f13"/>
                  </a:cubicBezTo>
                  <a:cubicBezTo>
                    <a:pt x="f3" y="f12"/>
                    <a:pt x="f3" y="f11"/>
                    <a:pt x="f17" y="f10"/>
                  </a:cubicBezTo>
                  <a:cubicBezTo>
                    <a:pt x="f16" y="f8"/>
                    <a:pt x="f15" y="f4"/>
                    <a:pt x="f5" y="f4"/>
                  </a:cubicBezTo>
                  <a:close/>
                  <a:moveTo>
                    <a:pt x="f5" y="f13"/>
                  </a:moveTo>
                  <a:cubicBezTo>
                    <a:pt x="f18" y="f13"/>
                    <a:pt x="f19" y="f20"/>
                    <a:pt x="f7" y="f21"/>
                  </a:cubicBezTo>
                  <a:cubicBezTo>
                    <a:pt x="f13" y="f22"/>
                    <a:pt x="f13" y="f23"/>
                    <a:pt x="f7" y="f24"/>
                  </a:cubicBezTo>
                  <a:cubicBezTo>
                    <a:pt x="f19" y="f25"/>
                    <a:pt x="f18" y="f10"/>
                    <a:pt x="f5" y="f10"/>
                  </a:cubicBezTo>
                  <a:cubicBezTo>
                    <a:pt x="f11" y="f10"/>
                    <a:pt x="f26" y="f25"/>
                    <a:pt x="f16" y="f24"/>
                  </a:cubicBezTo>
                  <a:cubicBezTo>
                    <a:pt x="f8" y="f23"/>
                    <a:pt x="f8" y="f22"/>
                    <a:pt x="f16" y="f21"/>
                  </a:cubicBezTo>
                  <a:cubicBezTo>
                    <a:pt x="f26" y="f20"/>
                    <a:pt x="f11" y="f13"/>
                    <a:pt x="f5" y="f13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3D3B0AD9-4032-4ED3-8049-5C10EBD8A01D}"/>
                </a:ext>
              </a:extLst>
            </p:cNvPr>
            <p:cNvSpPr/>
            <p:nvPr/>
          </p:nvSpPr>
          <p:spPr>
            <a:xfrm>
              <a:off x="952503" y="4764"/>
              <a:ext cx="152403" cy="9080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189"/>
                <a:gd name="f7" fmla="val 81"/>
                <a:gd name="f8" fmla="val 6"/>
                <a:gd name="f9" fmla="val 192"/>
                <a:gd name="f10" fmla="*/ f0 1 96"/>
                <a:gd name="f11" fmla="*/ f1 1 572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96"/>
                <a:gd name="f18" fmla="*/ f15 1 572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96" h="572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C44BEC0C-1357-49B2-89A2-670996D79662}"/>
                </a:ext>
              </a:extLst>
            </p:cNvPr>
            <p:cNvSpPr/>
            <p:nvPr/>
          </p:nvSpPr>
          <p:spPr>
            <a:xfrm>
              <a:off x="866778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7B2ACE91-4A93-4A94-9FD3-3BBCF01FF8E5}"/>
                </a:ext>
              </a:extLst>
            </p:cNvPr>
            <p:cNvSpPr/>
            <p:nvPr/>
          </p:nvSpPr>
          <p:spPr>
            <a:xfrm>
              <a:off x="890589" y="1554159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5A2FE871-0489-4CFA-81B4-66ACE8653831}"/>
                </a:ext>
              </a:extLst>
            </p:cNvPr>
            <p:cNvSpPr/>
            <p:nvPr/>
          </p:nvSpPr>
          <p:spPr>
            <a:xfrm>
              <a:off x="738185" y="5622929"/>
              <a:ext cx="338135" cy="12160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3"/>
                <a:gd name="f4" fmla="val 766"/>
                <a:gd name="f5" fmla="val 195"/>
                <a:gd name="f6" fmla="val 464"/>
                <a:gd name="f7" fmla="val 6"/>
                <a:gd name="f8" fmla="val 12"/>
                <a:gd name="f9" fmla="val 461"/>
                <a:gd name="f10" fmla="*/ f0 1 213"/>
                <a:gd name="f11" fmla="*/ f1 1 766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213"/>
                <a:gd name="f18" fmla="*/ f15 1 766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13" h="76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BE60D91C-9F45-4632-BE2F-D60A0246E64D}"/>
                </a:ext>
              </a:extLst>
            </p:cNvPr>
            <p:cNvSpPr/>
            <p:nvPr/>
          </p:nvSpPr>
          <p:spPr>
            <a:xfrm>
              <a:off x="647696" y="5480054"/>
              <a:ext cx="157167" cy="1571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17"/>
                <a:gd name="f5" fmla="val 8"/>
                <a:gd name="f6" fmla="val 26"/>
                <a:gd name="f7" fmla="val 4"/>
                <a:gd name="f8" fmla="val 10"/>
                <a:gd name="f9" fmla="val 24"/>
                <a:gd name="f10" fmla="val 29"/>
                <a:gd name="f11" fmla="val 23"/>
                <a:gd name="f12" fmla="*/ f0 1 33"/>
                <a:gd name="f13" fmla="*/ f1 1 33"/>
                <a:gd name="f14" fmla="val f2"/>
                <a:gd name="f15" fmla="val f3"/>
                <a:gd name="f16" fmla="+- f15 0 f14"/>
                <a:gd name="f17" fmla="*/ f16 1 33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33" h="3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25EC5BB5-3B29-4ADB-A6AF-11199F6A0A61}"/>
                </a:ext>
              </a:extLst>
            </p:cNvPr>
            <p:cNvSpPr/>
            <p:nvPr/>
          </p:nvSpPr>
          <p:spPr>
            <a:xfrm>
              <a:off x="66678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4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F25C81C4-189F-448D-A4B4-4493DA9DB706}"/>
                </a:ext>
              </a:extLst>
            </p:cNvPr>
            <p:cNvSpPr/>
            <p:nvPr/>
          </p:nvSpPr>
          <p:spPr>
            <a:xfrm>
              <a:off x="0" y="3897309"/>
              <a:ext cx="133346" cy="2667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68"/>
                <a:gd name="f5" fmla="val 69"/>
                <a:gd name="f6" fmla="val 6"/>
                <a:gd name="f7" fmla="val 12"/>
                <a:gd name="f8" fmla="val 162"/>
                <a:gd name="f9" fmla="*/ f0 1 84"/>
                <a:gd name="f10" fmla="*/ f1 1 16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84"/>
                <a:gd name="f17" fmla="*/ f14 1 16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84" h="168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ECCDFE07-D4BB-4CE2-8530-853B0A9E0DE5}"/>
                </a:ext>
              </a:extLst>
            </p:cNvPr>
            <p:cNvSpPr/>
            <p:nvPr/>
          </p:nvSpPr>
          <p:spPr>
            <a:xfrm>
              <a:off x="66678" y="4149720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AAF568CF-B267-433D-B05E-AAD9D567350B}"/>
                </a:ext>
              </a:extLst>
            </p:cNvPr>
            <p:cNvSpPr/>
            <p:nvPr/>
          </p:nvSpPr>
          <p:spPr>
            <a:xfrm>
              <a:off x="0" y="1644648"/>
              <a:ext cx="133346" cy="2698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70"/>
                <a:gd name="f5" fmla="val 12"/>
                <a:gd name="f6" fmla="val 164"/>
                <a:gd name="f7" fmla="val 69"/>
                <a:gd name="f8" fmla="val 6"/>
                <a:gd name="f9" fmla="*/ f0 1 84"/>
                <a:gd name="f10" fmla="*/ f1 1 170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84"/>
                <a:gd name="f17" fmla="*/ f14 1 170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84" h="170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EF07EB86-A9E8-458A-AD1F-15CE20898089}"/>
                </a:ext>
              </a:extLst>
            </p:cNvPr>
            <p:cNvSpPr/>
            <p:nvPr/>
          </p:nvSpPr>
          <p:spPr>
            <a:xfrm>
              <a:off x="66678" y="1468434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C33C884B-B2EE-4DB4-8AC6-7B3D4A42C308}"/>
                </a:ext>
              </a:extLst>
            </p:cNvPr>
            <p:cNvSpPr/>
            <p:nvPr/>
          </p:nvSpPr>
          <p:spPr>
            <a:xfrm>
              <a:off x="695328" y="4764"/>
              <a:ext cx="309560" cy="1558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95"/>
                <a:gd name="f4" fmla="val 982"/>
                <a:gd name="f5" fmla="val 177"/>
                <a:gd name="f6" fmla="val 805"/>
                <a:gd name="f7" fmla="val 629"/>
                <a:gd name="f8" fmla="val 18"/>
                <a:gd name="f9" fmla="val 623"/>
                <a:gd name="f10" fmla="val 796"/>
                <a:gd name="f11" fmla="*/ f0 1 195"/>
                <a:gd name="f12" fmla="*/ f1 1 982"/>
                <a:gd name="f13" fmla="val f2"/>
                <a:gd name="f14" fmla="val f3"/>
                <a:gd name="f15" fmla="val f4"/>
                <a:gd name="f16" fmla="+- f15 0 f13"/>
                <a:gd name="f17" fmla="+- f14 0 f13"/>
                <a:gd name="f18" fmla="*/ f17 1 195"/>
                <a:gd name="f19" fmla="*/ f16 1 982"/>
                <a:gd name="f20" fmla="*/ 0 1 f18"/>
                <a:gd name="f21" fmla="*/ f14 1 f18"/>
                <a:gd name="f22" fmla="*/ 0 1 f19"/>
                <a:gd name="f23" fmla="*/ f15 1 f19"/>
                <a:gd name="f24" fmla="*/ f20 f11 1"/>
                <a:gd name="f25" fmla="*/ f21 f11 1"/>
                <a:gd name="f26" fmla="*/ f23 f12 1"/>
                <a:gd name="f27" fmla="*/ f22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4" t="f27" r="f25" b="f26"/>
              <a:pathLst>
                <a:path w="195" h="98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797B326-0191-4CED-9FD3-C785C1F7061B}"/>
                </a:ext>
              </a:extLst>
            </p:cNvPr>
            <p:cNvSpPr/>
            <p:nvPr/>
          </p:nvSpPr>
          <p:spPr>
            <a:xfrm>
              <a:off x="57150" y="4881560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84043394-D6B3-40E7-9D0A-78785E7430F9}"/>
                </a:ext>
              </a:extLst>
            </p:cNvPr>
            <p:cNvSpPr/>
            <p:nvPr/>
          </p:nvSpPr>
          <p:spPr>
            <a:xfrm>
              <a:off x="138110" y="5060947"/>
              <a:ext cx="304796" cy="1777995"/>
            </a:xfrm>
            <a:custGeom>
              <a:avLst/>
              <a:gdLst>
                <a:gd name="f0" fmla="val 360"/>
                <a:gd name="f1" fmla="val w"/>
                <a:gd name="f2" fmla="val h"/>
                <a:gd name="f3" fmla="val 0"/>
                <a:gd name="f4" fmla="val 192"/>
                <a:gd name="f5" fmla="val 1120"/>
                <a:gd name="f6" fmla="val 177"/>
                <a:gd name="f7" fmla="val 183"/>
                <a:gd name="f8" fmla="val 15"/>
                <a:gd name="f9" fmla="val 354"/>
                <a:gd name="f10" fmla="*/ f1 1 192"/>
                <a:gd name="f11" fmla="*/ f2 1 1120"/>
                <a:gd name="f12" fmla="val f3"/>
                <a:gd name="f13" fmla="val f4"/>
                <a:gd name="f14" fmla="val f5"/>
                <a:gd name="f15" fmla="+- f14 0 f12"/>
                <a:gd name="f16" fmla="+- f13 0 f12"/>
                <a:gd name="f17" fmla="*/ f16 1 192"/>
                <a:gd name="f18" fmla="*/ f15 1 1120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92" h="1120">
                  <a:moveTo>
                    <a:pt x="f4" y="f5"/>
                  </a:moveTo>
                  <a:lnTo>
                    <a:pt x="f6" y="f5"/>
                  </a:lnTo>
                  <a:lnTo>
                    <a:pt x="f6" y="f0"/>
                  </a:lnTo>
                  <a:lnTo>
                    <a:pt x="f3" y="f7"/>
                  </a:lnTo>
                  <a:lnTo>
                    <a:pt x="f3" y="f3"/>
                  </a:lnTo>
                  <a:lnTo>
                    <a:pt x="f8" y="f3"/>
                  </a:lnTo>
                  <a:lnTo>
                    <a:pt x="f8" y="f6"/>
                  </a:lnTo>
                  <a:lnTo>
                    <a:pt x="f4" y="f9"/>
                  </a:lnTo>
                  <a:lnTo>
                    <a:pt x="f4" y="f5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DC26B7E3-29CF-4DE6-88E8-B5B21E7438D6}"/>
                </a:ext>
              </a:extLst>
            </p:cNvPr>
            <p:cNvSpPr/>
            <p:nvPr/>
          </p:nvSpPr>
          <p:spPr>
            <a:xfrm>
              <a:off x="561971" y="643096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2" name="Rectangle 33">
              <a:extLst>
                <a:ext uri="{FF2B5EF4-FFF2-40B4-BE49-F238E27FC236}">
                  <a16:creationId xmlns:a16="http://schemas.microsoft.com/office/drawing/2014/main" id="{50D57FBD-D846-411F-A8DD-7581B6F30103}"/>
                </a:ext>
              </a:extLst>
            </p:cNvPr>
            <p:cNvSpPr/>
            <p:nvPr/>
          </p:nvSpPr>
          <p:spPr>
            <a:xfrm>
              <a:off x="642942" y="6610353"/>
              <a:ext cx="23810" cy="242892"/>
            </a:xfrm>
            <a:prstGeom prst="rect">
              <a:avLst/>
            </a:pr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F5BAD09A-E909-454C-B1C8-2D4572FC90E8}"/>
                </a:ext>
              </a:extLst>
            </p:cNvPr>
            <p:cNvSpPr/>
            <p:nvPr/>
          </p:nvSpPr>
          <p:spPr>
            <a:xfrm>
              <a:off x="76196" y="643096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11"/>
                <a:gd name="f11" fmla="val 29"/>
                <a:gd name="f12" fmla="val 36"/>
                <a:gd name="f13" fmla="*/ f0 1 40"/>
                <a:gd name="f14" fmla="*/ f1 1 40"/>
                <a:gd name="f15" fmla="val f2"/>
                <a:gd name="f16" fmla="val f3"/>
                <a:gd name="f17" fmla="+- f16 0 f15"/>
                <a:gd name="f18" fmla="*/ f17 1 40"/>
                <a:gd name="f19" fmla="*/ 0 1 f18"/>
                <a:gd name="f20" fmla="*/ f16 1 f18"/>
                <a:gd name="f21" fmla="*/ f19 f13 1"/>
                <a:gd name="f22" fmla="*/ f20 f13 1"/>
                <a:gd name="f23" fmla="*/ f20 f14 1"/>
                <a:gd name="f24" fmla="*/ f1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10"/>
                    <a:pt x="f8" y="f4"/>
                  </a:cubicBezTo>
                  <a:cubicBezTo>
                    <a:pt x="f8" y="f11"/>
                    <a:pt x="f9" y="f12"/>
                    <a:pt x="f4" y="f12"/>
                  </a:cubicBezTo>
                  <a:cubicBezTo>
                    <a:pt x="f11" y="f12"/>
                    <a:pt x="f12" y="f11"/>
                    <a:pt x="f12" y="f4"/>
                  </a:cubicBezTo>
                  <a:cubicBezTo>
                    <a:pt x="f12" y="f10"/>
                    <a:pt x="f11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D48416C-F10E-4004-8714-67F4041CF8AB}"/>
                </a:ext>
              </a:extLst>
            </p:cNvPr>
            <p:cNvSpPr/>
            <p:nvPr/>
          </p:nvSpPr>
          <p:spPr>
            <a:xfrm>
              <a:off x="0" y="5978520"/>
              <a:ext cx="190496" cy="461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0"/>
                <a:gd name="f4" fmla="val 291"/>
                <a:gd name="f5" fmla="val 105"/>
                <a:gd name="f6" fmla="val 114"/>
                <a:gd name="f7" fmla="val 9"/>
                <a:gd name="f8" fmla="val 12"/>
                <a:gd name="f9" fmla="val 108"/>
                <a:gd name="f10" fmla="*/ f0 1 120"/>
                <a:gd name="f11" fmla="*/ f1 1 291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120"/>
                <a:gd name="f18" fmla="*/ f15 1 291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20" h="291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4F70F166-B599-453C-8FD5-E6310E475919}"/>
                </a:ext>
              </a:extLst>
            </p:cNvPr>
            <p:cNvSpPr/>
            <p:nvPr/>
          </p:nvSpPr>
          <p:spPr>
            <a:xfrm>
              <a:off x="1014417" y="1801816"/>
              <a:ext cx="214317" cy="7556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5"/>
                <a:gd name="f4" fmla="val 476"/>
                <a:gd name="f5" fmla="val 12"/>
                <a:gd name="f6" fmla="val 128"/>
                <a:gd name="f7" fmla="val 126"/>
                <a:gd name="f8" fmla="val 9"/>
                <a:gd name="f9" fmla="val 131"/>
                <a:gd name="f10" fmla="*/ f0 1 135"/>
                <a:gd name="f11" fmla="*/ f1 1 476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135"/>
                <a:gd name="f18" fmla="*/ f15 1 476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35" h="476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FE76D26C-A1B5-4B13-9BDD-CF3FB7E6E5F8}"/>
                </a:ext>
              </a:extLst>
            </p:cNvPr>
            <p:cNvSpPr/>
            <p:nvPr/>
          </p:nvSpPr>
          <p:spPr>
            <a:xfrm>
              <a:off x="938210" y="2547939"/>
              <a:ext cx="166685" cy="160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34"/>
                <a:gd name="f5" fmla="val 18"/>
                <a:gd name="f6" fmla="val 8"/>
                <a:gd name="f7" fmla="val 26"/>
                <a:gd name="f8" fmla="val 17"/>
                <a:gd name="f9" fmla="val 7"/>
                <a:gd name="f10" fmla="val 27"/>
                <a:gd name="f11" fmla="val 4"/>
                <a:gd name="f12" fmla="val 10"/>
                <a:gd name="f13" fmla="val 24"/>
                <a:gd name="f14" fmla="val 30"/>
                <a:gd name="f15" fmla="val 25"/>
                <a:gd name="f16" fmla="val 31"/>
                <a:gd name="f17" fmla="*/ f0 1 35"/>
                <a:gd name="f18" fmla="*/ f1 1 34"/>
                <a:gd name="f19" fmla="val f2"/>
                <a:gd name="f20" fmla="val f3"/>
                <a:gd name="f21" fmla="val f4"/>
                <a:gd name="f22" fmla="+- f21 0 f19"/>
                <a:gd name="f23" fmla="+- f20 0 f19"/>
                <a:gd name="f24" fmla="*/ f23 1 35"/>
                <a:gd name="f25" fmla="*/ f22 1 34"/>
                <a:gd name="f26" fmla="*/ 0 1 f24"/>
                <a:gd name="f27" fmla="*/ f20 1 f24"/>
                <a:gd name="f28" fmla="*/ 0 1 f25"/>
                <a:gd name="f29" fmla="*/ f21 1 f25"/>
                <a:gd name="f30" fmla="*/ f26 f17 1"/>
                <a:gd name="f31" fmla="*/ f27 f17 1"/>
                <a:gd name="f32" fmla="*/ f29 f18 1"/>
                <a:gd name="f33" fmla="*/ f28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0" t="f33" r="f31" b="f32"/>
              <a:pathLst>
                <a:path w="35" h="34">
                  <a:moveTo>
                    <a:pt x="f5" y="f4"/>
                  </a:moveTo>
                  <a:cubicBezTo>
                    <a:pt x="f6" y="f4"/>
                    <a:pt x="f2" y="f7"/>
                    <a:pt x="f2" y="f8"/>
                  </a:cubicBezTo>
                  <a:cubicBezTo>
                    <a:pt x="f2" y="f9"/>
                    <a:pt x="f6" y="f2"/>
                    <a:pt x="f5" y="f2"/>
                  </a:cubicBezTo>
                  <a:cubicBezTo>
                    <a:pt x="f10" y="f2"/>
                    <a:pt x="f3" y="f9"/>
                    <a:pt x="f3" y="f8"/>
                  </a:cubicBezTo>
                  <a:cubicBezTo>
                    <a:pt x="f3" y="f7"/>
                    <a:pt x="f10" y="f4"/>
                    <a:pt x="f5" y="f4"/>
                  </a:cubicBezTo>
                  <a:close/>
                  <a:moveTo>
                    <a:pt x="f5" y="f11"/>
                  </a:moveTo>
                  <a:cubicBezTo>
                    <a:pt x="f12" y="f11"/>
                    <a:pt x="f11" y="f12"/>
                    <a:pt x="f11" y="f8"/>
                  </a:cubicBezTo>
                  <a:cubicBezTo>
                    <a:pt x="f11" y="f13"/>
                    <a:pt x="f12" y="f14"/>
                    <a:pt x="f5" y="f14"/>
                  </a:cubicBezTo>
                  <a:cubicBezTo>
                    <a:pt x="f15" y="f14"/>
                    <a:pt x="f16" y="f13"/>
                    <a:pt x="f16" y="f8"/>
                  </a:cubicBezTo>
                  <a:cubicBezTo>
                    <a:pt x="f16" y="f12"/>
                    <a:pt x="f15" y="f11"/>
                    <a:pt x="f5" y="f11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0D7837BF-3855-4DE5-9AAE-68C15B4B4ACD}"/>
                </a:ext>
              </a:extLst>
            </p:cNvPr>
            <p:cNvSpPr/>
            <p:nvPr/>
          </p:nvSpPr>
          <p:spPr>
            <a:xfrm>
              <a:off x="595310" y="4764"/>
              <a:ext cx="638178" cy="40259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2"/>
                <a:gd name="f4" fmla="val 2536"/>
                <a:gd name="f5" fmla="val 387"/>
                <a:gd name="f6" fmla="val 2311"/>
                <a:gd name="f7" fmla="val 1925"/>
                <a:gd name="f8" fmla="val 15"/>
                <a:gd name="f9" fmla="val 1916"/>
                <a:gd name="f10" fmla="val 2302"/>
                <a:gd name="f11" fmla="*/ f0 1 402"/>
                <a:gd name="f12" fmla="*/ f1 1 2536"/>
                <a:gd name="f13" fmla="val f2"/>
                <a:gd name="f14" fmla="val f3"/>
                <a:gd name="f15" fmla="val f4"/>
                <a:gd name="f16" fmla="+- f15 0 f13"/>
                <a:gd name="f17" fmla="+- f14 0 f13"/>
                <a:gd name="f18" fmla="*/ f17 1 402"/>
                <a:gd name="f19" fmla="*/ f16 1 2536"/>
                <a:gd name="f20" fmla="*/ 0 1 f18"/>
                <a:gd name="f21" fmla="*/ f14 1 f18"/>
                <a:gd name="f22" fmla="*/ 0 1 f19"/>
                <a:gd name="f23" fmla="*/ f15 1 f19"/>
                <a:gd name="f24" fmla="*/ f20 f11 1"/>
                <a:gd name="f25" fmla="*/ f21 f11 1"/>
                <a:gd name="f26" fmla="*/ f23 f12 1"/>
                <a:gd name="f27" fmla="*/ f22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4" t="f27" r="f25" b="f26"/>
              <a:pathLst>
                <a:path w="402" h="253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B76241D9-65FC-467D-825F-6B3992EE391A}"/>
                </a:ext>
              </a:extLst>
            </p:cNvPr>
            <p:cNvSpPr/>
            <p:nvPr/>
          </p:nvSpPr>
          <p:spPr>
            <a:xfrm>
              <a:off x="1223960" y="1382709"/>
              <a:ext cx="142875" cy="476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300"/>
                <a:gd name="f5" fmla="val 78"/>
                <a:gd name="f6" fmla="val 84"/>
                <a:gd name="f7" fmla="val 9"/>
                <a:gd name="f8" fmla="val 81"/>
                <a:gd name="f9" fmla="*/ f0 1 90"/>
                <a:gd name="f10" fmla="*/ f1 1 300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90"/>
                <a:gd name="f17" fmla="*/ f14 1 300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90" h="300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6AEA6098-A46D-498E-A7DE-A4EEBA9860F8}"/>
                </a:ext>
              </a:extLst>
            </p:cNvPr>
            <p:cNvSpPr/>
            <p:nvPr/>
          </p:nvSpPr>
          <p:spPr>
            <a:xfrm>
              <a:off x="1300167" y="1849438"/>
              <a:ext cx="109535" cy="1079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val f2"/>
                <a:gd name="f14" fmla="val f3"/>
                <a:gd name="f15" fmla="+- f14 0 f13"/>
                <a:gd name="f16" fmla="*/ f15 1 23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E04F0DEE-BBAD-48B5-8A3C-9BBEA09495D4}"/>
                </a:ext>
              </a:extLst>
            </p:cNvPr>
            <p:cNvSpPr/>
            <p:nvPr/>
          </p:nvSpPr>
          <p:spPr>
            <a:xfrm>
              <a:off x="280985" y="3417890"/>
              <a:ext cx="142875" cy="47466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299"/>
                <a:gd name="f5" fmla="val 12"/>
                <a:gd name="f6" fmla="val 80"/>
                <a:gd name="f7" fmla="val 81"/>
                <a:gd name="f8" fmla="val 8"/>
                <a:gd name="f9" fmla="val 83"/>
                <a:gd name="f10" fmla="*/ f0 1 90"/>
                <a:gd name="f11" fmla="*/ f1 1 299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90"/>
                <a:gd name="f18" fmla="*/ f15 1 299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90" h="299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CD28D942-E01C-41CE-95E0-49A47073ECE6}"/>
                </a:ext>
              </a:extLst>
            </p:cNvPr>
            <p:cNvSpPr/>
            <p:nvPr/>
          </p:nvSpPr>
          <p:spPr>
            <a:xfrm>
              <a:off x="238128" y="3883027"/>
              <a:ext cx="109535" cy="1095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1"/>
                <a:gd name="f5" fmla="val 5"/>
                <a:gd name="f6" fmla="val 18"/>
                <a:gd name="f7" fmla="val 12"/>
                <a:gd name="f8" fmla="val 17"/>
                <a:gd name="f9" fmla="val 4"/>
                <a:gd name="f10" fmla="val 7"/>
                <a:gd name="f11" fmla="val 8"/>
                <a:gd name="f12" fmla="val 16"/>
                <a:gd name="f13" fmla="val 19"/>
                <a:gd name="f14" fmla="val 15"/>
                <a:gd name="f15" fmla="*/ f0 1 23"/>
                <a:gd name="f16" fmla="*/ f1 1 23"/>
                <a:gd name="f17" fmla="val f2"/>
                <a:gd name="f18" fmla="val f3"/>
                <a:gd name="f19" fmla="+- f18 0 f17"/>
                <a:gd name="f20" fmla="*/ f19 1 23"/>
                <a:gd name="f21" fmla="*/ 0 1 f20"/>
                <a:gd name="f22" fmla="*/ f18 1 f20"/>
                <a:gd name="f23" fmla="*/ f21 f15 1"/>
                <a:gd name="f24" fmla="*/ f22 f15 1"/>
                <a:gd name="f25" fmla="*/ f22 f16 1"/>
                <a:gd name="f26" fmla="*/ f2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8" y="f2"/>
                    <a:pt x="f3" y="f5"/>
                    <a:pt x="f3" y="f7"/>
                  </a:cubicBezTo>
                  <a:cubicBezTo>
                    <a:pt x="f3" y="f6"/>
                    <a:pt x="f8" y="f3"/>
                    <a:pt x="f4" y="f3"/>
                  </a:cubicBezTo>
                  <a:close/>
                  <a:moveTo>
                    <a:pt x="f4" y="f9"/>
                  </a:moveTo>
                  <a:cubicBezTo>
                    <a:pt x="f10" y="f9"/>
                    <a:pt x="f9" y="f11"/>
                    <a:pt x="f9" y="f7"/>
                  </a:cubicBezTo>
                  <a:cubicBezTo>
                    <a:pt x="f9" y="f12"/>
                    <a:pt x="f10" y="f13"/>
                    <a:pt x="f4" y="f13"/>
                  </a:cubicBezTo>
                  <a:cubicBezTo>
                    <a:pt x="f14" y="f13"/>
                    <a:pt x="f13" y="f12"/>
                    <a:pt x="f13" y="f7"/>
                  </a:cubicBezTo>
                  <a:cubicBezTo>
                    <a:pt x="f13" y="f11"/>
                    <a:pt x="f14" y="f9"/>
                    <a:pt x="f4" y="f9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F8B727E7-0D7A-43C7-9180-B0B846A72E22}"/>
                </a:ext>
              </a:extLst>
            </p:cNvPr>
            <p:cNvSpPr/>
            <p:nvPr/>
          </p:nvSpPr>
          <p:spPr>
            <a:xfrm>
              <a:off x="4764" y="2166935"/>
              <a:ext cx="114300" cy="4524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2"/>
                <a:gd name="f4" fmla="val 285"/>
                <a:gd name="f5" fmla="val 6"/>
                <a:gd name="f6" fmla="val 276"/>
                <a:gd name="f7" fmla="val 60"/>
                <a:gd name="f8" fmla="val 216"/>
                <a:gd name="f9" fmla="val 222"/>
                <a:gd name="f10" fmla="*/ f0 1 72"/>
                <a:gd name="f11" fmla="*/ f1 1 285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72"/>
                <a:gd name="f18" fmla="*/ f15 1 285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72" h="28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1159FF22-D448-43AA-BEAD-85AB088FC522}"/>
                </a:ext>
              </a:extLst>
            </p:cNvPr>
            <p:cNvSpPr/>
            <p:nvPr/>
          </p:nvSpPr>
          <p:spPr>
            <a:xfrm>
              <a:off x="52385" y="2066928"/>
              <a:ext cx="109535" cy="1095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val f2"/>
                <a:gd name="f14" fmla="val f3"/>
                <a:gd name="f15" fmla="+- f14 0 f13"/>
                <a:gd name="f16" fmla="*/ f15 1 23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E9907AD4-DA6C-44B6-9498-8959E2160784}"/>
                </a:ext>
              </a:extLst>
            </p:cNvPr>
            <p:cNvSpPr/>
            <p:nvPr/>
          </p:nvSpPr>
          <p:spPr>
            <a:xfrm>
              <a:off x="1228725" y="4662489"/>
              <a:ext cx="23810" cy="2181228"/>
            </a:xfrm>
            <a:prstGeom prst="rect">
              <a:avLst/>
            </a:pr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B31362E5-AC7E-43DC-95BB-BBB773E8CBCE}"/>
                </a:ext>
              </a:extLst>
            </p:cNvPr>
            <p:cNvSpPr/>
            <p:nvPr/>
          </p:nvSpPr>
          <p:spPr>
            <a:xfrm>
              <a:off x="1319214" y="5041901"/>
              <a:ext cx="371475" cy="18018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1135"/>
                <a:gd name="f5" fmla="val 15"/>
                <a:gd name="f6" fmla="val 515"/>
                <a:gd name="f7" fmla="val 512"/>
                <a:gd name="f8" fmla="val 219"/>
                <a:gd name="f9" fmla="val 6"/>
                <a:gd name="f10" fmla="val 518"/>
                <a:gd name="f11" fmla="*/ f0 1 234"/>
                <a:gd name="f12" fmla="*/ f1 1 1135"/>
                <a:gd name="f13" fmla="val f2"/>
                <a:gd name="f14" fmla="val f3"/>
                <a:gd name="f15" fmla="val f4"/>
                <a:gd name="f16" fmla="+- f15 0 f13"/>
                <a:gd name="f17" fmla="+- f14 0 f13"/>
                <a:gd name="f18" fmla="*/ f17 1 234"/>
                <a:gd name="f19" fmla="*/ f16 1 1135"/>
                <a:gd name="f20" fmla="*/ 0 1 f18"/>
                <a:gd name="f21" fmla="*/ f14 1 f18"/>
                <a:gd name="f22" fmla="*/ 0 1 f19"/>
                <a:gd name="f23" fmla="*/ f15 1 f19"/>
                <a:gd name="f24" fmla="*/ f20 f11 1"/>
                <a:gd name="f25" fmla="*/ f21 f11 1"/>
                <a:gd name="f26" fmla="*/ f23 f12 1"/>
                <a:gd name="f27" fmla="*/ f22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4" t="f27" r="f25" b="f26"/>
              <a:pathLst>
                <a:path w="234" h="1135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20E83F86-3DA4-4065-8337-2E7CB53421B4}"/>
                </a:ext>
              </a:extLst>
            </p:cNvPr>
            <p:cNvSpPr/>
            <p:nvPr/>
          </p:nvSpPr>
          <p:spPr>
            <a:xfrm>
              <a:off x="1147764" y="448151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9D991A54-57E7-4E1B-A3CF-B7D31D4A8116}"/>
                </a:ext>
              </a:extLst>
            </p:cNvPr>
            <p:cNvSpPr/>
            <p:nvPr/>
          </p:nvSpPr>
          <p:spPr>
            <a:xfrm>
              <a:off x="819146" y="3983034"/>
              <a:ext cx="347664" cy="286067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9"/>
                <a:gd name="f4" fmla="val 1802"/>
                <a:gd name="f5" fmla="val 201"/>
                <a:gd name="f6" fmla="val 1185"/>
                <a:gd name="f7" fmla="val 3"/>
                <a:gd name="f8" fmla="val 15"/>
                <a:gd name="f9" fmla="*/ f0 1 219"/>
                <a:gd name="f10" fmla="*/ f1 1 1802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219"/>
                <a:gd name="f17" fmla="*/ f14 1 1802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219" h="180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6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4E8AFEBB-C273-42AF-BD19-F8007FEADF5F}"/>
                </a:ext>
              </a:extLst>
            </p:cNvPr>
            <p:cNvSpPr/>
            <p:nvPr/>
          </p:nvSpPr>
          <p:spPr>
            <a:xfrm>
              <a:off x="728667" y="380682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18DE0657-B73E-42AC-B7A9-7C22BC2CECDD}"/>
                </a:ext>
              </a:extLst>
            </p:cNvPr>
            <p:cNvSpPr/>
            <p:nvPr/>
          </p:nvSpPr>
          <p:spPr>
            <a:xfrm>
              <a:off x="1624010" y="4867278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AF22A375-B850-4886-B9EE-65E55607B33D}"/>
                </a:ext>
              </a:extLst>
            </p:cNvPr>
            <p:cNvSpPr/>
            <p:nvPr/>
          </p:nvSpPr>
          <p:spPr>
            <a:xfrm>
              <a:off x="1404939" y="5422904"/>
              <a:ext cx="371475" cy="14255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18"/>
                <a:gd name="f6" fmla="val 515"/>
                <a:gd name="f7" fmla="val 512"/>
                <a:gd name="f8" fmla="val 222"/>
                <a:gd name="f9" fmla="val 6"/>
                <a:gd name="f10" fmla="val 518"/>
                <a:gd name="f11" fmla="*/ f0 1 234"/>
                <a:gd name="f12" fmla="*/ f1 1 898"/>
                <a:gd name="f13" fmla="val f2"/>
                <a:gd name="f14" fmla="val f3"/>
                <a:gd name="f15" fmla="val f4"/>
                <a:gd name="f16" fmla="+- f15 0 f13"/>
                <a:gd name="f17" fmla="+- f14 0 f13"/>
                <a:gd name="f18" fmla="*/ f17 1 234"/>
                <a:gd name="f19" fmla="*/ f16 1 898"/>
                <a:gd name="f20" fmla="*/ 0 1 f18"/>
                <a:gd name="f21" fmla="*/ f14 1 f18"/>
                <a:gd name="f22" fmla="*/ 0 1 f19"/>
                <a:gd name="f23" fmla="*/ f15 1 f19"/>
                <a:gd name="f24" fmla="*/ f20 f11 1"/>
                <a:gd name="f25" fmla="*/ f21 f11 1"/>
                <a:gd name="f26" fmla="*/ f23 f12 1"/>
                <a:gd name="f27" fmla="*/ f22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4" t="f27" r="f25" b="f26"/>
              <a:pathLst>
                <a:path w="234" h="898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1" name="Freeform 52">
              <a:extLst>
                <a:ext uri="{FF2B5EF4-FFF2-40B4-BE49-F238E27FC236}">
                  <a16:creationId xmlns:a16="http://schemas.microsoft.com/office/drawing/2014/main" id="{79768D97-1D1A-44EB-A2C0-F758E0550DC2}"/>
                </a:ext>
              </a:extLst>
            </p:cNvPr>
            <p:cNvSpPr/>
            <p:nvPr/>
          </p:nvSpPr>
          <p:spPr>
            <a:xfrm>
              <a:off x="1666878" y="5945191"/>
              <a:ext cx="152403" cy="9128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15"/>
                <a:gd name="f6" fmla="val 569"/>
                <a:gd name="f7" fmla="val 81"/>
                <a:gd name="f8" fmla="val 383"/>
                <a:gd name="f9" fmla="val 386"/>
                <a:gd name="f10" fmla="*/ f0 1 96"/>
                <a:gd name="f11" fmla="*/ f1 1 575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96"/>
                <a:gd name="f18" fmla="*/ f15 1 575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96" h="57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440CE5F1-62D2-4D7C-B148-51F4DD432142}"/>
                </a:ext>
              </a:extLst>
            </p:cNvPr>
            <p:cNvSpPr/>
            <p:nvPr/>
          </p:nvSpPr>
          <p:spPr>
            <a:xfrm>
              <a:off x="1709735" y="52466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val f2"/>
                <a:gd name="f14" fmla="val f3"/>
                <a:gd name="f15" fmla="+- f14 0 f13"/>
                <a:gd name="f16" fmla="*/ f15 1 40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D95D441E-CFE8-4272-A43A-79755D90E47F}"/>
                </a:ext>
              </a:extLst>
            </p:cNvPr>
            <p:cNvSpPr/>
            <p:nvPr/>
          </p:nvSpPr>
          <p:spPr>
            <a:xfrm>
              <a:off x="1709735" y="5764213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val f2"/>
                <a:gd name="f14" fmla="val f3"/>
                <a:gd name="f15" fmla="+- f14 0 f13"/>
                <a:gd name="f16" fmla="*/ f15 1 40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51D72950-75AC-49B8-BCE0-ED47FD8D1349}"/>
                </a:ext>
              </a:extLst>
            </p:cNvPr>
            <p:cNvSpPr/>
            <p:nvPr/>
          </p:nvSpPr>
          <p:spPr>
            <a:xfrm>
              <a:off x="1766885" y="6330948"/>
              <a:ext cx="419096" cy="527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32"/>
                <a:gd name="f5" fmla="val 12"/>
                <a:gd name="f6" fmla="val 326"/>
                <a:gd name="f7" fmla="val 45"/>
                <a:gd name="f8" fmla="val 206"/>
                <a:gd name="f9" fmla="val 255"/>
                <a:gd name="f10" fmla="val 60"/>
                <a:gd name="f11" fmla="val 215"/>
                <a:gd name="f12" fmla="*/ f0 1 264"/>
                <a:gd name="f13" fmla="*/ f1 1 332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64"/>
                <a:gd name="f20" fmla="*/ f17 1 332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64" h="33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9" y="f2"/>
                  </a:lnTo>
                  <a:lnTo>
                    <a:pt x="f3" y="f5"/>
                  </a:lnTo>
                  <a:lnTo>
                    <a:pt x="f10" y="f11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00EDFD16-2AC0-429E-AE9D-48D10A2C7F2A}"/>
                </a:ext>
              </a:extLst>
            </p:cNvPr>
            <p:cNvSpPr/>
            <p:nvPr/>
          </p:nvSpPr>
          <p:spPr>
            <a:xfrm>
              <a:off x="2147889" y="6221413"/>
              <a:ext cx="157167" cy="147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31"/>
                <a:gd name="f5" fmla="val 16"/>
                <a:gd name="f6" fmla="val 12"/>
                <a:gd name="f7" fmla="val 8"/>
                <a:gd name="f8" fmla="val 29"/>
                <a:gd name="f9" fmla="val 5"/>
                <a:gd name="f10" fmla="val 26"/>
                <a:gd name="f11" fmla="val 2"/>
                <a:gd name="f12" fmla="val 24"/>
                <a:gd name="f13" fmla="val 20"/>
                <a:gd name="f14" fmla="val 15"/>
                <a:gd name="f15" fmla="val 11"/>
                <a:gd name="f16" fmla="val 7"/>
                <a:gd name="f17" fmla="val 4"/>
                <a:gd name="f18" fmla="val 1"/>
                <a:gd name="f19" fmla="val 27"/>
                <a:gd name="f20" fmla="val 10"/>
                <a:gd name="f21" fmla="val 13"/>
                <a:gd name="f22" fmla="val 6"/>
                <a:gd name="f23" fmla="val 9"/>
                <a:gd name="f24" fmla="val 19"/>
                <a:gd name="f25" fmla="val 21"/>
                <a:gd name="f26" fmla="val 22"/>
                <a:gd name="f27" fmla="*/ f0 1 33"/>
                <a:gd name="f28" fmla="*/ f1 1 31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33"/>
                <a:gd name="f35" fmla="*/ f32 1 31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33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11" y="f12"/>
                    <a:pt x="f2" y="f13"/>
                    <a:pt x="f2" y="f14"/>
                  </a:cubicBezTo>
                  <a:cubicBezTo>
                    <a:pt x="f2" y="f15"/>
                    <a:pt x="f11" y="f16"/>
                    <a:pt x="f9" y="f17"/>
                  </a:cubicBezTo>
                  <a:cubicBezTo>
                    <a:pt x="f7" y="f18"/>
                    <a:pt x="f6" y="f2"/>
                    <a:pt x="f5" y="f2"/>
                  </a:cubicBezTo>
                  <a:cubicBezTo>
                    <a:pt x="f13" y="f2"/>
                    <a:pt x="f12" y="f18"/>
                    <a:pt x="f19" y="f17"/>
                  </a:cubicBezTo>
                  <a:cubicBezTo>
                    <a:pt x="f3" y="f20"/>
                    <a:pt x="f3" y="f13"/>
                    <a:pt x="f19" y="f10"/>
                  </a:cubicBezTo>
                  <a:cubicBezTo>
                    <a:pt x="f12" y="f8"/>
                    <a:pt x="f13" y="f4"/>
                    <a:pt x="f5" y="f4"/>
                  </a:cubicBezTo>
                  <a:close/>
                  <a:moveTo>
                    <a:pt x="f5" y="f17"/>
                  </a:moveTo>
                  <a:cubicBezTo>
                    <a:pt x="f21" y="f17"/>
                    <a:pt x="f20" y="f9"/>
                    <a:pt x="f7" y="f16"/>
                  </a:cubicBezTo>
                  <a:cubicBezTo>
                    <a:pt x="f22" y="f23"/>
                    <a:pt x="f17" y="f6"/>
                    <a:pt x="f17" y="f14"/>
                  </a:cubicBezTo>
                  <a:cubicBezTo>
                    <a:pt x="f17" y="f24"/>
                    <a:pt x="f22" y="f25"/>
                    <a:pt x="f7" y="f12"/>
                  </a:cubicBezTo>
                  <a:cubicBezTo>
                    <a:pt x="f20" y="f10"/>
                    <a:pt x="f21" y="f19"/>
                    <a:pt x="f5" y="f19"/>
                  </a:cubicBezTo>
                  <a:cubicBezTo>
                    <a:pt x="f24" y="f19"/>
                    <a:pt x="f26" y="f10"/>
                    <a:pt x="f12" y="f12"/>
                  </a:cubicBezTo>
                  <a:cubicBezTo>
                    <a:pt x="f8" y="f24"/>
                    <a:pt x="f8" y="f6"/>
                    <a:pt x="f12" y="f16"/>
                  </a:cubicBezTo>
                  <a:cubicBezTo>
                    <a:pt x="f26" y="f9"/>
                    <a:pt x="f24" y="f17"/>
                    <a:pt x="f5" y="f1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id="{E15D8034-021D-4D0D-9CBD-9565B00C47E8}"/>
                </a:ext>
              </a:extLst>
            </p:cNvPr>
            <p:cNvSpPr/>
            <p:nvPr/>
          </p:nvSpPr>
          <p:spPr>
            <a:xfrm>
              <a:off x="504821" y="9528"/>
              <a:ext cx="233364" cy="51038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7"/>
                <a:gd name="f4" fmla="val 3215"/>
                <a:gd name="f5" fmla="val 132"/>
                <a:gd name="f6" fmla="val 129"/>
                <a:gd name="f7" fmla="val 2754"/>
                <a:gd name="f8" fmla="val 1901"/>
                <a:gd name="f9" fmla="val 15"/>
                <a:gd name="f10" fmla="val 1898"/>
                <a:gd name="f11" fmla="val 144"/>
                <a:gd name="f12" fmla="*/ f0 1 147"/>
                <a:gd name="f13" fmla="*/ f1 1 3215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147"/>
                <a:gd name="f20" fmla="*/ f17 1 3215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147" h="3215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2" y="f2"/>
                  </a:lnTo>
                  <a:lnTo>
                    <a:pt x="f9" y="f2"/>
                  </a:lnTo>
                  <a:lnTo>
                    <a:pt x="f9" y="f10"/>
                  </a:lnTo>
                  <a:lnTo>
                    <a:pt x="f11" y="f7"/>
                  </a:lnTo>
                  <a:lnTo>
                    <a:pt x="f3" y="f4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id="{66098625-C2F8-4932-BF20-5E1C7C4F4482}"/>
                </a:ext>
              </a:extLst>
            </p:cNvPr>
            <p:cNvSpPr/>
            <p:nvPr/>
          </p:nvSpPr>
          <p:spPr>
            <a:xfrm>
              <a:off x="633414" y="5103815"/>
              <a:ext cx="185742" cy="1857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9"/>
                <a:gd name="f4" fmla="val 20"/>
                <a:gd name="f5" fmla="val 9"/>
                <a:gd name="f6" fmla="val 30"/>
                <a:gd name="f7" fmla="val 19"/>
                <a:gd name="f8" fmla="val 4"/>
                <a:gd name="f9" fmla="val 11"/>
                <a:gd name="f10" fmla="val 28"/>
                <a:gd name="f11" fmla="val 35"/>
                <a:gd name="f12" fmla="*/ f0 1 39"/>
                <a:gd name="f13" fmla="*/ f1 1 39"/>
                <a:gd name="f14" fmla="val f2"/>
                <a:gd name="f15" fmla="val f3"/>
                <a:gd name="f16" fmla="+- f15 0 f14"/>
                <a:gd name="f17" fmla="*/ f16 1 39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39" h="39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7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7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7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43F7F931-7525-41D6-A264-E3FAFEC9A10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76421" y="1122361"/>
            <a:ext cx="8791571" cy="2387598"/>
          </a:xfrm>
        </p:spPr>
        <p:txBody>
          <a:bodyPr anchor="b"/>
          <a:lstStyle>
            <a:lvl1pPr>
              <a:defRPr lang="fr-FR"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C6408E0-3BB5-4065-959D-DE5C393C0A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6421" y="3602041"/>
            <a:ext cx="8791571" cy="1655758"/>
          </a:xfrm>
        </p:spPr>
        <p:txBody>
          <a:bodyPr/>
          <a:lstStyle>
            <a:lvl1pPr marL="0" indent="0">
              <a:buNone/>
              <a:defRPr sz="2000" cap="all">
                <a:solidFill>
                  <a:srgbClr val="7C96A3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60" name="Date Placeholder 3">
            <a:extLst>
              <a:ext uri="{FF2B5EF4-FFF2-40B4-BE49-F238E27FC236}">
                <a16:creationId xmlns:a16="http://schemas.microsoft.com/office/drawing/2014/main" id="{8AD058A5-F15C-4B68-8C0F-61AFA15114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077510" y="5410203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8257D0C-C7E6-467D-809E-19DE37BDD368}" type="datetime1">
              <a:rPr lang="en-US"/>
              <a:pPr lvl="0"/>
              <a:t>12/14/2021</a:t>
            </a:fld>
            <a:endParaRPr lang="en-US"/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5AE71E2E-A6E3-4F7C-9CA4-41A570B322A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876421" y="5410203"/>
            <a:ext cx="5124882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448B7EEA-E6CC-4F6A-BC9F-15AFD5D4888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96907" y="5410203"/>
            <a:ext cx="77108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D0EEE16-F2AB-4091-A26F-91A34567A06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69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8C75-A5E0-4746-83EC-61FA68739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4304666"/>
            <a:ext cx="9912352" cy="819357"/>
          </a:xfrm>
        </p:spPr>
        <p:txBody>
          <a:bodyPr anchor="b"/>
          <a:lstStyle>
            <a:lvl1pPr>
              <a:defRPr lang="fr-FR"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46F5B-7878-4785-8AA6-9D31A767522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41408" y="606430"/>
            <a:ext cx="9912352" cy="3299776"/>
          </a:xfrm>
          <a:ln w="19046" cap="sq">
            <a:solidFill>
              <a:srgbClr val="B0C0C8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4082E-F648-4F10-8384-C1CF47018E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363" y="5124023"/>
            <a:ext cx="9910861" cy="68247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E5113-AE44-4EB3-83FC-3828619809B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0DC88F-A00B-4A79-9807-788B8C674518}" type="datetime1">
              <a:rPr lang="en-US"/>
              <a:pPr lvl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35BB8-4162-4D5F-B286-82DF192A81D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38A68-F5B0-4EFD-B812-B4B2A3A133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4C9525-688F-4672-B43F-F67EDF0DA6E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9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DF12-425C-4CED-81BD-CC87A70F52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54" y="609603"/>
            <a:ext cx="9905951" cy="3429000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020D5B7-FB26-4C8F-B057-B47E4DBBC05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419596"/>
            <a:ext cx="9904460" cy="1371600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E60A976-3601-4CD4-95F8-EC155E841E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D97002-807B-48BD-9B47-140BAA9F5BFC}" type="datetime1">
              <a:rPr lang="en-US"/>
              <a:pPr lvl="0"/>
              <a:t>12/14/2021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7BA2D79-BE36-4280-AA19-7880F412C6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C7482C0-AA30-4A08-884E-23C6223008C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E006FF-968B-4AF6-9B81-E79A0316860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65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8786-A4BC-41AA-B3F6-22ED19D287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302748" cy="2748430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E348983-7B44-4668-A667-F0F37E7998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20644" y="3365558"/>
            <a:ext cx="8752298" cy="5489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0C238-DB43-404D-BF52-9A1CDBA05A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309914"/>
            <a:ext cx="9906006" cy="1489493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73915-CE0E-4A01-BEA3-7C750C54A8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A586C5-8372-4D78-BED4-7DA20B0CCFAF}" type="datetime1">
              <a:rPr lang="en-US"/>
              <a:pPr lvl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1D3E1-DF8C-4152-8E0E-DBBD269D224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5C06D-9D90-4398-B0BD-C533E2804D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93D1F2-363E-4865-8CF2-8C718FF31D37}" type="slidenum">
              <a:t>‹N°›</a:t>
            </a:fld>
            <a:endParaRPr lang="en-US"/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F6FBB04B-15BE-49BC-ABC8-B7ACAFC0FC6D}"/>
              </a:ext>
            </a:extLst>
          </p:cNvPr>
          <p:cNvSpPr txBox="1"/>
          <p:nvPr/>
        </p:nvSpPr>
        <p:spPr>
          <a:xfrm>
            <a:off x="903509" y="73239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  <a:cs typeface="Trebuchet MS"/>
              </a:rPr>
              <a:t>“</a:t>
            </a:r>
          </a:p>
        </p:txBody>
      </p:sp>
      <p:sp>
        <p:nvSpPr>
          <p:cNvPr id="9" name="TextBox 60">
            <a:extLst>
              <a:ext uri="{FF2B5EF4-FFF2-40B4-BE49-F238E27FC236}">
                <a16:creationId xmlns:a16="http://schemas.microsoft.com/office/drawing/2014/main" id="{10C22C10-4D02-4DFB-AC01-98DF900A0D73}"/>
              </a:ext>
            </a:extLst>
          </p:cNvPr>
          <p:cNvSpPr txBox="1"/>
          <p:nvPr/>
        </p:nvSpPr>
        <p:spPr>
          <a:xfrm>
            <a:off x="10537371" y="2764971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  <a:cs typeface="Trebuchet M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0842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5DDB-D9BD-4784-A757-32F6472ED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2134045"/>
            <a:ext cx="9905996" cy="2511838"/>
          </a:xfrm>
        </p:spPr>
        <p:txBody>
          <a:bodyPr anchor="b"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C3579A9-DE5A-40C9-B048-0061D450A7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363" y="4657651"/>
            <a:ext cx="9904506" cy="114064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190DE11-01C3-4F71-9B07-63BE74C7885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0888E5-69E1-475D-A64A-8B4C210185AF}" type="datetime1">
              <a:rPr lang="en-US"/>
              <a:pPr lvl="0"/>
              <a:t>12/14/2021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0571F5F-8560-4EC2-8BC8-EAD08F1585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1106612-DC00-422C-91AD-FE5DB74310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7DF27B-E871-4E75-9426-FA625DA15FB4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83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D773-82DC-49A1-B8E9-25E0D00D62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71AE5-7023-41F5-A386-CCE91C56B1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2674464"/>
            <a:ext cx="3196897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1B9DB-654D-4E7B-95D5-FC82F32196A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27921" y="3360264"/>
            <a:ext cx="3208739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BE505-0079-45EA-8BD3-DCF560D572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14767" y="2677637"/>
            <a:ext cx="318438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61FBDED-B6FE-4E74-B0BF-8C30D98BF2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04215" y="3363437"/>
            <a:ext cx="3195827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9AC9EFB-2666-40ED-913B-34B9FD21A0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2437" y="2674464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EF93C9B-183E-4663-ABC3-54FCCD65F47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2437" y="3360264"/>
            <a:ext cx="3194968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22582904-F9A3-430B-B635-A9FA08B017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D9BE65-22C8-4B2D-9725-292105FD0711}" type="datetime1">
              <a:rPr lang="en-US"/>
              <a:pPr lvl="0"/>
              <a:t>12/14/2021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C119CB4-31F8-4282-8EAC-5D622E5971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8051B8A6-784E-49AF-9C7C-ED48EEE6AB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06F32E-0D9C-4203-A37D-266F3C77707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61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E612-323D-46F2-8CEA-3170AE4EBC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07BF6-158B-4A95-9E81-DB6C2E419D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404591"/>
            <a:ext cx="3195242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48464B1-F3D6-4C35-A099-E8486B08A62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41408" y="2666993"/>
            <a:ext cx="3195242" cy="1524003"/>
          </a:xfrm>
          <a:ln w="19046" cap="sq">
            <a:solidFill>
              <a:srgbClr val="B0C0C8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AB268FC-B618-413E-B4A1-56324BBB9F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980855"/>
            <a:ext cx="3195242" cy="8178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047FEE7-769C-4AB8-A56E-C16AF39F50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89054" y="4404591"/>
            <a:ext cx="3200400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7A3584E-7570-4C4D-823D-5405604073E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89054" y="2666993"/>
            <a:ext cx="3198936" cy="1524003"/>
          </a:xfrm>
          <a:ln w="19046" cap="sq">
            <a:solidFill>
              <a:srgbClr val="B0C0C8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F6F5267-1E8F-4CC3-AA9D-520D44AF0D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87591" y="4980855"/>
            <a:ext cx="3200400" cy="81034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E297B2-31F5-46DE-A9A7-854B864280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2565" y="4404591"/>
            <a:ext cx="3190743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30A5E08-85A8-4D26-92C4-E8292D9EB0F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852437" y="2666993"/>
            <a:ext cx="3194968" cy="1524003"/>
          </a:xfrm>
          <a:ln w="19046" cap="sq">
            <a:solidFill>
              <a:srgbClr val="B0C0C8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DF6091F-1994-4C61-ABBA-2C3D677B6C2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2437" y="4980855"/>
            <a:ext cx="3194968" cy="81034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D633230D-1E59-40BA-9680-6CD71153F2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141712-5D15-47B4-A1AB-6C5577FF8DD3}" type="datetime1">
              <a:rPr lang="en-US"/>
              <a:pPr lvl="0"/>
              <a:t>12/14/2021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BF0725B-ADC4-4AB1-BDCE-D7F2C38E71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F0CC3A9A-987D-489F-BEA1-4DED057057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68AF86-1630-4B02-9FE4-8A881DEFD701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5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57C1-FB05-4121-8740-C9F195F2B8B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23D5D-66D1-4AEB-805E-9F3369BE48E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7A19D-BF48-497E-91E4-086F3031AC3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CBE205-1C18-40DC-8583-0BBE7F68F542}" type="datetime1">
              <a:rPr lang="en-US"/>
              <a:pPr lvl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405EB-918F-47CD-9035-8F05CB0A20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E2B9B-6BCE-4A0E-A69F-F894FF6E1A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5F3D98-55EF-40B8-B8E3-4EE6146247C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06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76E16-7422-415E-9E3E-79479E58B47B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042401" y="609603"/>
            <a:ext cx="2005014" cy="5181603"/>
          </a:xfrm>
        </p:spPr>
        <p:txBody>
          <a:bodyPr vert="eaVert"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9B5D7-3729-4B0B-AC80-D5F13D824E4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141408" y="609603"/>
            <a:ext cx="7748589" cy="518160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38CD3-9B53-4F5C-86D2-4E07244CDE4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F61AC4-2A02-468A-BA33-1112292899E7}" type="datetime1">
              <a:rPr lang="en-US"/>
              <a:pPr lvl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3617D-877C-4ACD-B407-9D44B8451B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5A062-EE09-4F1F-9720-3A8435C33A0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550467-D4FF-4E3F-B80A-2BCE367B809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1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494F-5724-4371-96DB-32C3AA88107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634D8-C3AE-4ADA-9894-5AFE460490B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412D5-502A-4795-85AB-1C09BFCE16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30A5BA-8FEB-4889-A1B2-B1CB267DEF98}" type="datetime1">
              <a:rPr lang="en-US"/>
              <a:pPr lvl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CC4EE-BB3D-475D-9DD0-ED948A21A5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977C2-E05B-433E-8065-21221F9C67A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27A9B1-D2D9-47A0-92CF-28EF1E9B80F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7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B66-49D5-4398-9715-7F193D521A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1419221"/>
            <a:ext cx="9905996" cy="2852735"/>
          </a:xfrm>
        </p:spPr>
        <p:txBody>
          <a:bodyPr anchor="b"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675-9579-4422-9972-2A8E2DB177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1408" y="4424360"/>
            <a:ext cx="9905996" cy="1374772"/>
          </a:xfrm>
        </p:spPr>
        <p:txBody>
          <a:bodyPr/>
          <a:lstStyle>
            <a:lvl1pPr marL="0" indent="0">
              <a:buNone/>
              <a:defRPr sz="1800" cap="all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05A64-FFAF-47D6-9C9B-581FDEE82CB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2CECC1-C7A5-4975-BCC2-51618789F6E5}" type="datetime1">
              <a:rPr lang="en-US"/>
              <a:pPr lvl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EE759-3381-4333-9402-E572601FB3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4AD8-EA06-490C-929E-FE19AB85BB6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07B585-72D6-47F3-AFE3-2D9E2F28B52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6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F3FC-FAF1-410E-A649-AC3E7C8E88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9B6E7-04D5-4BF3-9B64-44B7A1F6CA4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08" y="2249488"/>
            <a:ext cx="4878388" cy="35417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C6F43-E422-464A-8E8E-9B99825CC30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2249488"/>
            <a:ext cx="4875215" cy="35417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64E95-AAE2-4B67-866F-6A59DD6D906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BC25C6-920E-45F8-B223-A2AC9981A60D}" type="datetime1">
              <a:rPr lang="en-US"/>
              <a:pPr lvl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32BE5-35A4-4632-B501-D965E2337A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7B451-28F2-4A57-8D3D-9DC025FFF0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3FE633-C74E-4933-A5E8-017CAC480D3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166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E9AB-BD63-4711-8ABE-0FE2F0F669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19121"/>
            <a:ext cx="9905996" cy="1477963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484C9-E395-460D-ACAA-3736064510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0018" y="2249488"/>
            <a:ext cx="4649778" cy="8239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35A89-ADAE-4B12-98B6-7CE8F21C1C0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41408" y="3073398"/>
            <a:ext cx="4878388" cy="271779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3B299-115F-469F-B5C1-C783C5CBE90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400809" y="2249488"/>
            <a:ext cx="4646605" cy="8239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31113-8E07-4F7C-8553-B34C847463D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3073398"/>
            <a:ext cx="4875205" cy="271779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A647E-E7A8-4B25-BFDC-898CF3ED77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BE6D46-ABD7-4BCA-B1BB-5DBF7EE185F3}" type="datetime1">
              <a:rPr lang="en-US"/>
              <a:pPr lvl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2682E-B69E-455A-8021-EF0458B735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62341-DAA7-4714-8EB7-64A34813D2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F7EF81-37F9-4EBF-A48D-DA426FDCDEC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0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9991-3F7A-470E-86C6-FBD717F6AF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185F1-F07D-4986-8DEB-14B5C6A798F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FF1B92-587E-4B24-A9D3-90D015EF8A4E}" type="datetime1">
              <a:rPr lang="en-US"/>
              <a:pPr lvl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1538B-1036-46D7-A356-E8AACFC06C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426AD-879D-4D25-8B28-9281FD74450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4CD675-D05C-477C-89CF-3812F85C26C1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7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DDBC5-0C1D-41AB-BD21-521907D77A2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6B05A8-E81E-41E9-BF11-94A64648F1EA}" type="datetime1">
              <a:rPr lang="en-US"/>
              <a:pPr lvl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E5330-FBA8-4747-858D-1ABF5BE3D2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BC566-C89E-4D57-BD26-995CCC71DE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72A21C-C982-4404-8753-F54D430DA961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3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4A9C-4E94-4A1F-AB69-58EEC2EE79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6703" y="609603"/>
            <a:ext cx="3856033" cy="1639884"/>
          </a:xfrm>
        </p:spPr>
        <p:txBody>
          <a:bodyPr anchor="b"/>
          <a:lstStyle>
            <a:lvl1pPr>
              <a:defRPr lang="fr-FR"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74BE2-1FE3-448F-AE3E-BC378903C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56201" y="592668"/>
            <a:ext cx="5891204" cy="519853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8C419-D8BD-49B0-9927-6A618E7A023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46703" y="2249488"/>
            <a:ext cx="3856033" cy="354171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BE3DC-9F9A-4223-A783-8A311A1B4F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528F20-2A23-4E39-9E15-C28761D2877D}" type="datetime1">
              <a:rPr lang="en-US"/>
              <a:pPr lvl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DB5CE-0615-49EE-A906-57E27F294C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C12ED-3E91-48CC-8A2C-3E803276190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1A400D-F8B7-4B8E-89BA-2D6AFD28D6D7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9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1FF7-B00A-4F81-AF4F-FC4A067104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5934510" cy="1639884"/>
          </a:xfrm>
        </p:spPr>
        <p:txBody>
          <a:bodyPr anchor="b"/>
          <a:lstStyle>
            <a:lvl1pPr>
              <a:defRPr lang="fr-FR"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C236A-8045-45F4-957D-6AF13C8908A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380716" y="609603"/>
            <a:ext cx="3666689" cy="5181603"/>
          </a:xfrm>
          <a:ln w="19046" cap="sq">
            <a:solidFill>
              <a:srgbClr val="B0C0C8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58C68-40E8-49A3-A61D-3B68D6CC3BB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41408" y="2249488"/>
            <a:ext cx="5934510" cy="354171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A1D63-CE1D-4EE8-8796-DF6294CE24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147DB2-646C-493F-B73C-D359E8A6F4F6}" type="datetime1">
              <a:rPr lang="en-US"/>
              <a:pPr lvl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0668F-036F-4045-ACEF-8DEAA1EC353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A436B-339D-47CA-8D23-91322E5A7B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BE940D-A41B-4B10-ABC8-5231A18B7C2B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F419913A-A434-4467-92DB-890E5E5DB107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 amt="30000"/>
          </a:blip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7">
            <a:extLst>
              <a:ext uri="{FF2B5EF4-FFF2-40B4-BE49-F238E27FC236}">
                <a16:creationId xmlns:a16="http://schemas.microsoft.com/office/drawing/2014/main" id="{9DC4E3A2-524B-4B52-A9A6-F78F21268216}"/>
              </a:ext>
            </a:extLst>
          </p:cNvPr>
          <p:cNvGrpSpPr/>
          <p:nvPr/>
        </p:nvGrpSpPr>
        <p:grpSpPr>
          <a:xfrm>
            <a:off x="-14292" y="0"/>
            <a:ext cx="12053884" cy="6857999"/>
            <a:chOff x="-14292" y="0"/>
            <a:chExt cx="12053884" cy="6857999"/>
          </a:xfrm>
        </p:grpSpPr>
        <p:grpSp>
          <p:nvGrpSpPr>
            <p:cNvPr id="4" name="Group 8">
              <a:extLst>
                <a:ext uri="{FF2B5EF4-FFF2-40B4-BE49-F238E27FC236}">
                  <a16:creationId xmlns:a16="http://schemas.microsoft.com/office/drawing/2014/main" id="{5836364A-C669-4004-B973-6304BA027E48}"/>
                </a:ext>
              </a:extLst>
            </p:cNvPr>
            <p:cNvGrpSpPr/>
            <p:nvPr/>
          </p:nvGrpSpPr>
          <p:grpSpPr>
            <a:xfrm>
              <a:off x="-14292" y="0"/>
              <a:ext cx="1220797" cy="6857999"/>
              <a:chOff x="-14292" y="0"/>
              <a:chExt cx="1220797" cy="6857999"/>
            </a:xfrm>
          </p:grpSpPr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B72DF845-AAEF-46DD-9F99-4DE0471775F5}"/>
                  </a:ext>
                </a:extLst>
              </p:cNvPr>
              <p:cNvSpPr/>
              <p:nvPr/>
            </p:nvSpPr>
            <p:spPr>
              <a:xfrm>
                <a:off x="114300" y="4764"/>
                <a:ext cx="23810" cy="2181228"/>
              </a:xfrm>
              <a:prstGeom prst="rect">
                <a:avLst/>
              </a:pr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F73E9B93-A98F-40B2-9248-2176DAD5EA71}"/>
                  </a:ext>
                </a:extLst>
              </p:cNvPr>
              <p:cNvSpPr/>
              <p:nvPr/>
            </p:nvSpPr>
            <p:spPr>
              <a:xfrm>
                <a:off x="33339" y="2176464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val f2"/>
                  <a:gd name="f15" fmla="val f3"/>
                  <a:gd name="f16" fmla="+- f15 0 f14"/>
                  <a:gd name="f17" fmla="*/ f16 1 40"/>
                  <a:gd name="f18" fmla="*/ 0 1 f17"/>
                  <a:gd name="f19" fmla="*/ f15 1 f17"/>
                  <a:gd name="f20" fmla="*/ f18 f12 1"/>
                  <a:gd name="f21" fmla="*/ f19 f12 1"/>
                  <a:gd name="f22" fmla="*/ f19 f13 1"/>
                  <a:gd name="f23" fmla="*/ f1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7A4520DC-72CC-4BBF-BD2E-62CB03DFAAEE}"/>
                  </a:ext>
                </a:extLst>
              </p:cNvPr>
              <p:cNvSpPr/>
              <p:nvPr/>
            </p:nvSpPr>
            <p:spPr>
              <a:xfrm>
                <a:off x="28575" y="4021138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val f2"/>
                  <a:gd name="f15" fmla="val f3"/>
                  <a:gd name="f16" fmla="+- f15 0 f14"/>
                  <a:gd name="f17" fmla="*/ f16 1 40"/>
                  <a:gd name="f18" fmla="*/ 0 1 f17"/>
                  <a:gd name="f19" fmla="*/ f15 1 f17"/>
                  <a:gd name="f20" fmla="*/ f18 f12 1"/>
                  <a:gd name="f21" fmla="*/ f19 f12 1"/>
                  <a:gd name="f22" fmla="*/ f19 f13 1"/>
                  <a:gd name="f23" fmla="*/ f1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852E7F83-A922-42D2-B3AD-E30572D7E214}"/>
                  </a:ext>
                </a:extLst>
              </p:cNvPr>
              <p:cNvSpPr/>
              <p:nvPr/>
            </p:nvSpPr>
            <p:spPr>
              <a:xfrm>
                <a:off x="200025" y="4764"/>
                <a:ext cx="369883" cy="181133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41"/>
                  <a:gd name="f5" fmla="val 218"/>
                  <a:gd name="f6" fmla="val 626"/>
                  <a:gd name="f7" fmla="val 15"/>
                  <a:gd name="f8" fmla="val 623"/>
                  <a:gd name="f9" fmla="val 1135"/>
                  <a:gd name="f10" fmla="*/ f0 1 233"/>
                  <a:gd name="f11" fmla="*/ f1 1 1141"/>
                  <a:gd name="f12" fmla="val f2"/>
                  <a:gd name="f13" fmla="val f3"/>
                  <a:gd name="f14" fmla="val f4"/>
                  <a:gd name="f15" fmla="+- f14 0 f12"/>
                  <a:gd name="f16" fmla="+- f13 0 f12"/>
                  <a:gd name="f17" fmla="*/ f16 1 233"/>
                  <a:gd name="f18" fmla="*/ f15 1 1141"/>
                  <a:gd name="f19" fmla="*/ 0 1 f17"/>
                  <a:gd name="f20" fmla="*/ f13 1 f17"/>
                  <a:gd name="f21" fmla="*/ 0 1 f18"/>
                  <a:gd name="f22" fmla="*/ f14 1 f18"/>
                  <a:gd name="f23" fmla="*/ f19 f10 1"/>
                  <a:gd name="f24" fmla="*/ f20 f10 1"/>
                  <a:gd name="f25" fmla="*/ f22 f11 1"/>
                  <a:gd name="f26" fmla="*/ f21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33" h="114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4C683F4F-E656-4555-8E66-BDFB8B10F319}"/>
                  </a:ext>
                </a:extLst>
              </p:cNvPr>
              <p:cNvSpPr/>
              <p:nvPr/>
            </p:nvSpPr>
            <p:spPr>
              <a:xfrm>
                <a:off x="503240" y="1801816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6"/>
                  <a:gd name="f9" fmla="val 4"/>
                  <a:gd name="f10" fmla="val 11"/>
                  <a:gd name="f11" fmla="val 29"/>
                  <a:gd name="f12" fmla="val 36"/>
                  <a:gd name="f13" fmla="val 28"/>
                  <a:gd name="f14" fmla="*/ f0 1 40"/>
                  <a:gd name="f15" fmla="*/ f1 1 40"/>
                  <a:gd name="f16" fmla="val f2"/>
                  <a:gd name="f17" fmla="val f3"/>
                  <a:gd name="f18" fmla="+- f17 0 f16"/>
                  <a:gd name="f19" fmla="*/ f18 1 40"/>
                  <a:gd name="f20" fmla="*/ 0 1 f19"/>
                  <a:gd name="f21" fmla="*/ f17 1 f19"/>
                  <a:gd name="f22" fmla="*/ f20 f14 1"/>
                  <a:gd name="f23" fmla="*/ f21 f14 1"/>
                  <a:gd name="f24" fmla="*/ f21 f15 1"/>
                  <a:gd name="f25" fmla="*/ f20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2" t="f25" r="f23" b="f24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3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8D43B8C4-8E1C-4231-BA7D-DFA63B373C48}"/>
                  </a:ext>
                </a:extLst>
              </p:cNvPr>
              <p:cNvSpPr/>
              <p:nvPr/>
            </p:nvSpPr>
            <p:spPr>
              <a:xfrm>
                <a:off x="285750" y="4764"/>
                <a:ext cx="369883" cy="143034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901"/>
                  <a:gd name="f5" fmla="val 221"/>
                  <a:gd name="f6" fmla="val 383"/>
                  <a:gd name="f7" fmla="val 18"/>
                  <a:gd name="f8" fmla="val 380"/>
                  <a:gd name="f9" fmla="val 895"/>
                  <a:gd name="f10" fmla="*/ f0 1 233"/>
                  <a:gd name="f11" fmla="*/ f1 1 901"/>
                  <a:gd name="f12" fmla="val f2"/>
                  <a:gd name="f13" fmla="val f3"/>
                  <a:gd name="f14" fmla="val f4"/>
                  <a:gd name="f15" fmla="+- f14 0 f12"/>
                  <a:gd name="f16" fmla="+- f13 0 f12"/>
                  <a:gd name="f17" fmla="*/ f16 1 233"/>
                  <a:gd name="f18" fmla="*/ f15 1 901"/>
                  <a:gd name="f19" fmla="*/ 0 1 f17"/>
                  <a:gd name="f20" fmla="*/ f13 1 f17"/>
                  <a:gd name="f21" fmla="*/ 0 1 f18"/>
                  <a:gd name="f22" fmla="*/ f14 1 f18"/>
                  <a:gd name="f23" fmla="*/ f19 f10 1"/>
                  <a:gd name="f24" fmla="*/ f20 f10 1"/>
                  <a:gd name="f25" fmla="*/ f22 f11 1"/>
                  <a:gd name="f26" fmla="*/ f21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33" h="90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93C34279-72D5-45AC-A93D-50FD1BBD4064}"/>
                  </a:ext>
                </a:extLst>
              </p:cNvPr>
              <p:cNvSpPr/>
              <p:nvPr/>
            </p:nvSpPr>
            <p:spPr>
              <a:xfrm>
                <a:off x="546097" y="0"/>
                <a:ext cx="152403" cy="91280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78"/>
                  <a:gd name="f6" fmla="val 192"/>
                  <a:gd name="f7" fmla="val 6"/>
                  <a:gd name="f8" fmla="val 15"/>
                  <a:gd name="f9" fmla="val 189"/>
                  <a:gd name="f10" fmla="*/ f0 1 96"/>
                  <a:gd name="f11" fmla="*/ f1 1 575"/>
                  <a:gd name="f12" fmla="val f2"/>
                  <a:gd name="f13" fmla="val f3"/>
                  <a:gd name="f14" fmla="val f4"/>
                  <a:gd name="f15" fmla="+- f14 0 f12"/>
                  <a:gd name="f16" fmla="+- f13 0 f12"/>
                  <a:gd name="f17" fmla="*/ f16 1 96"/>
                  <a:gd name="f18" fmla="*/ f15 1 575"/>
                  <a:gd name="f19" fmla="*/ 0 1 f17"/>
                  <a:gd name="f20" fmla="*/ f13 1 f17"/>
                  <a:gd name="f21" fmla="*/ 0 1 f18"/>
                  <a:gd name="f22" fmla="*/ f14 1 f18"/>
                  <a:gd name="f23" fmla="*/ f19 f10 1"/>
                  <a:gd name="f24" fmla="*/ f20 f10 1"/>
                  <a:gd name="f25" fmla="*/ f22 f11 1"/>
                  <a:gd name="f26" fmla="*/ f21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96" h="575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A501A810-7F9B-4A80-A3CD-DA5FF9897DCF}"/>
                  </a:ext>
                </a:extLst>
              </p:cNvPr>
              <p:cNvSpPr/>
              <p:nvPr/>
            </p:nvSpPr>
            <p:spPr>
              <a:xfrm>
                <a:off x="588965" y="1420813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7"/>
                  <a:gd name="f9" fmla="val 4"/>
                  <a:gd name="f10" fmla="val 11"/>
                  <a:gd name="f11" fmla="val 29"/>
                  <a:gd name="f12" fmla="val 36"/>
                  <a:gd name="f13" fmla="*/ f0 1 40"/>
                  <a:gd name="f14" fmla="*/ f1 1 40"/>
                  <a:gd name="f15" fmla="val f2"/>
                  <a:gd name="f16" fmla="val f3"/>
                  <a:gd name="f17" fmla="+- f16 0 f15"/>
                  <a:gd name="f18" fmla="*/ f17 1 40"/>
                  <a:gd name="f19" fmla="*/ 0 1 f18"/>
                  <a:gd name="f20" fmla="*/ f16 1 f18"/>
                  <a:gd name="f21" fmla="*/ f19 f13 1"/>
                  <a:gd name="f22" fmla="*/ f20 f13 1"/>
                  <a:gd name="f23" fmla="*/ f20 f14 1"/>
                  <a:gd name="f24" fmla="*/ f19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1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0848388A-0144-4B30-841C-F24A3A45D6A5}"/>
                  </a:ext>
                </a:extLst>
              </p:cNvPr>
              <p:cNvSpPr/>
              <p:nvPr/>
            </p:nvSpPr>
            <p:spPr>
              <a:xfrm>
                <a:off x="588965" y="90329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val f2"/>
                  <a:gd name="f14" fmla="val f3"/>
                  <a:gd name="f15" fmla="+- f14 0 f13"/>
                  <a:gd name="f16" fmla="*/ f15 1 40"/>
                  <a:gd name="f17" fmla="*/ 0 1 f16"/>
                  <a:gd name="f18" fmla="*/ f14 1 f16"/>
                  <a:gd name="f19" fmla="*/ f17 f11 1"/>
                  <a:gd name="f20" fmla="*/ f18 f11 1"/>
                  <a:gd name="f21" fmla="*/ f18 f12 1"/>
                  <a:gd name="f22" fmla="*/ f17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14" name="Freeform 14">
                <a:extLst>
                  <a:ext uri="{FF2B5EF4-FFF2-40B4-BE49-F238E27FC236}">
                    <a16:creationId xmlns:a16="http://schemas.microsoft.com/office/drawing/2014/main" id="{E9712AB4-D059-4A79-B853-36DD70C1BF1E}"/>
                  </a:ext>
                </a:extLst>
              </p:cNvPr>
              <p:cNvSpPr/>
              <p:nvPr/>
            </p:nvSpPr>
            <p:spPr>
              <a:xfrm>
                <a:off x="641351" y="0"/>
                <a:ext cx="422279" cy="52705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6"/>
                  <a:gd name="f4" fmla="val 332"/>
                  <a:gd name="f5" fmla="val 257"/>
                  <a:gd name="f6" fmla="val 48"/>
                  <a:gd name="f7" fmla="val 123"/>
                  <a:gd name="f8" fmla="val 6"/>
                  <a:gd name="f9" fmla="val 15"/>
                  <a:gd name="f10" fmla="val 63"/>
                  <a:gd name="f11" fmla="val 114"/>
                  <a:gd name="f12" fmla="val 320"/>
                  <a:gd name="f13" fmla="*/ f0 1 266"/>
                  <a:gd name="f14" fmla="*/ f1 1 332"/>
                  <a:gd name="f15" fmla="val f2"/>
                  <a:gd name="f16" fmla="val f3"/>
                  <a:gd name="f17" fmla="val f4"/>
                  <a:gd name="f18" fmla="+- f17 0 f15"/>
                  <a:gd name="f19" fmla="+- f16 0 f15"/>
                  <a:gd name="f20" fmla="*/ f19 1 266"/>
                  <a:gd name="f21" fmla="*/ f18 1 332"/>
                  <a:gd name="f22" fmla="*/ 0 1 f20"/>
                  <a:gd name="f23" fmla="*/ f16 1 f20"/>
                  <a:gd name="f24" fmla="*/ 0 1 f21"/>
                  <a:gd name="f25" fmla="*/ f17 1 f21"/>
                  <a:gd name="f26" fmla="*/ f22 f13 1"/>
                  <a:gd name="f27" fmla="*/ f23 f13 1"/>
                  <a:gd name="f28" fmla="*/ f25 f14 1"/>
                  <a:gd name="f29" fmla="*/ f24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6" t="f29" r="f27" b="f28"/>
                <a:pathLst>
                  <a:path w="266" h="332">
                    <a:moveTo>
                      <a:pt x="f5" y="f4"/>
                    </a:moveTo>
                    <a:lnTo>
                      <a:pt x="f6" y="f7"/>
                    </a:lnTo>
                    <a:lnTo>
                      <a:pt x="f2" y="f8"/>
                    </a:lnTo>
                    <a:lnTo>
                      <a:pt x="f9" y="f2"/>
                    </a:lnTo>
                    <a:lnTo>
                      <a:pt x="f10" y="f11"/>
                    </a:lnTo>
                    <a:lnTo>
                      <a:pt x="f3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72C534A3-2C63-4AF6-AA23-0D799A6E0B51}"/>
                  </a:ext>
                </a:extLst>
              </p:cNvPr>
              <p:cNvSpPr/>
              <p:nvPr/>
            </p:nvSpPr>
            <p:spPr>
              <a:xfrm>
                <a:off x="1020763" y="488947"/>
                <a:ext cx="161921" cy="1476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4"/>
                  <a:gd name="f4" fmla="val 31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0"/>
                  <a:gd name="f12" fmla="val 10"/>
                  <a:gd name="f13" fmla="val 4"/>
                  <a:gd name="f14" fmla="val 1"/>
                  <a:gd name="f15" fmla="val 21"/>
                  <a:gd name="f16" fmla="val 25"/>
                  <a:gd name="f17" fmla="val 28"/>
                  <a:gd name="f18" fmla="val 14"/>
                  <a:gd name="f19" fmla="val 11"/>
                  <a:gd name="f20" fmla="val 5"/>
                  <a:gd name="f21" fmla="val 7"/>
                  <a:gd name="f22" fmla="val 12"/>
                  <a:gd name="f23" fmla="val 19"/>
                  <a:gd name="f24" fmla="val 24"/>
                  <a:gd name="f25" fmla="val 26"/>
                  <a:gd name="f26" fmla="val 23"/>
                  <a:gd name="f27" fmla="*/ f0 1 34"/>
                  <a:gd name="f28" fmla="*/ f1 1 31"/>
                  <a:gd name="f29" fmla="val f2"/>
                  <a:gd name="f30" fmla="val f3"/>
                  <a:gd name="f31" fmla="val f4"/>
                  <a:gd name="f32" fmla="+- f31 0 f29"/>
                  <a:gd name="f33" fmla="+- f30 0 f29"/>
                  <a:gd name="f34" fmla="*/ f33 1 34"/>
                  <a:gd name="f35" fmla="*/ f32 1 31"/>
                  <a:gd name="f36" fmla="*/ 0 1 f34"/>
                  <a:gd name="f37" fmla="*/ f30 1 f34"/>
                  <a:gd name="f38" fmla="*/ 0 1 f35"/>
                  <a:gd name="f39" fmla="*/ f31 1 f35"/>
                  <a:gd name="f40" fmla="*/ f36 f27 1"/>
                  <a:gd name="f41" fmla="*/ f37 f27 1"/>
                  <a:gd name="f42" fmla="*/ f39 f28 1"/>
                  <a:gd name="f43" fmla="*/ f38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0" t="f43" r="f41" b="f42"/>
                <a:pathLst>
                  <a:path w="34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5" y="f2"/>
                      <a:pt x="f16" y="f14"/>
                      <a:pt x="f17" y="f13"/>
                    </a:cubicBezTo>
                    <a:cubicBezTo>
                      <a:pt x="f3" y="f12"/>
                      <a:pt x="f3" y="f11"/>
                      <a:pt x="f17" y="f10"/>
                    </a:cubicBezTo>
                    <a:cubicBezTo>
                      <a:pt x="f16" y="f8"/>
                      <a:pt x="f15" y="f4"/>
                      <a:pt x="f5" y="f4"/>
                    </a:cubicBezTo>
                    <a:close/>
                    <a:moveTo>
                      <a:pt x="f5" y="f13"/>
                    </a:moveTo>
                    <a:cubicBezTo>
                      <a:pt x="f18" y="f13"/>
                      <a:pt x="f19" y="f20"/>
                      <a:pt x="f7" y="f21"/>
                    </a:cubicBezTo>
                    <a:cubicBezTo>
                      <a:pt x="f13" y="f22"/>
                      <a:pt x="f13" y="f23"/>
                      <a:pt x="f7" y="f24"/>
                    </a:cubicBezTo>
                    <a:cubicBezTo>
                      <a:pt x="f19" y="f25"/>
                      <a:pt x="f18" y="f10"/>
                      <a:pt x="f5" y="f10"/>
                    </a:cubicBezTo>
                    <a:cubicBezTo>
                      <a:pt x="f11" y="f10"/>
                      <a:pt x="f26" y="f25"/>
                      <a:pt x="f16" y="f24"/>
                    </a:cubicBezTo>
                    <a:cubicBezTo>
                      <a:pt x="f8" y="f23"/>
                      <a:pt x="f8" y="f22"/>
                      <a:pt x="f16" y="f21"/>
                    </a:cubicBezTo>
                    <a:cubicBezTo>
                      <a:pt x="f26" y="f20"/>
                      <a:pt x="f11" y="f13"/>
                      <a:pt x="f5" y="f1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16" name="Line 16">
                <a:extLst>
                  <a:ext uri="{FF2B5EF4-FFF2-40B4-BE49-F238E27FC236}">
                    <a16:creationId xmlns:a16="http://schemas.microsoft.com/office/drawing/2014/main" id="{DD5D3DAB-110D-45AE-9C7D-3682352A3C82}"/>
                  </a:ext>
                </a:extLst>
              </p:cNvPr>
              <p:cNvSpPr/>
              <p:nvPr/>
            </p:nvSpPr>
            <p:spPr>
              <a:xfrm>
                <a:off x="-4764" y="9528"/>
                <a:ext cx="0" cy="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val f6"/>
                  <a:gd name="f13" fmla="*/ f7 f0 1"/>
                  <a:gd name="f14" fmla="*/ f8 f0 1"/>
                  <a:gd name="f15" fmla="?: f9 f3 1"/>
                  <a:gd name="f16" fmla="?: f10 f4 1"/>
                  <a:gd name="f17" fmla="?: f11 f5 1"/>
                  <a:gd name="f18" fmla="*/ f13 1 f2"/>
                  <a:gd name="f19" fmla="*/ f14 1 f2"/>
                  <a:gd name="f20" fmla="*/ f15 1 21600"/>
                  <a:gd name="f21" fmla="*/ f16 1 21600"/>
                  <a:gd name="f22" fmla="*/ 21600 f15 1"/>
                  <a:gd name="f23" fmla="*/ 21600 f16 1"/>
                  <a:gd name="f24" fmla="+- f18 0 f1"/>
                  <a:gd name="f25" fmla="+- f19 0 f1"/>
                  <a:gd name="f26" fmla="min f21 f20"/>
                  <a:gd name="f27" fmla="*/ f22 1 f17"/>
                  <a:gd name="f28" fmla="*/ f23 1 f17"/>
                  <a:gd name="f29" fmla="val f27"/>
                  <a:gd name="f30" fmla="val f28"/>
                  <a:gd name="f31" fmla="*/ f6 f26 1"/>
                  <a:gd name="f32" fmla="*/ f27 f26 1"/>
                  <a:gd name="f33" fmla="*/ f28 f26 1"/>
                  <a:gd name="f34" fmla="*/ f12 f26 1"/>
                  <a:gd name="f35" fmla="*/ f29 f26 1"/>
                  <a:gd name="f36" fmla="*/ f30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4" y="f34"/>
                  </a:cxn>
                  <a:cxn ang="f25">
                    <a:pos x="f35" y="f36"/>
                  </a:cxn>
                </a:cxnLst>
                <a:rect l="f31" t="f31" r="f32" b="f33"/>
                <a:pathLst>
                  <a:path>
                    <a:moveTo>
                      <a:pt x="f34" y="f34"/>
                    </a:moveTo>
                    <a:lnTo>
                      <a:pt x="f35" y="f36"/>
                    </a:lnTo>
                  </a:path>
                </a:pathLst>
              </a:custGeom>
              <a:noFill/>
              <a:ln w="1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BBAF0895-8714-4173-A329-01F8C8EC06BA}"/>
                  </a:ext>
                </a:extLst>
              </p:cNvPr>
              <p:cNvSpPr/>
              <p:nvPr/>
            </p:nvSpPr>
            <p:spPr>
              <a:xfrm>
                <a:off x="9528" y="1801816"/>
                <a:ext cx="123828" cy="12700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8"/>
                  <a:gd name="f4" fmla="val 80"/>
                  <a:gd name="f5" fmla="val 6"/>
                  <a:gd name="f6" fmla="val 71"/>
                  <a:gd name="f7" fmla="val 69"/>
                  <a:gd name="f8" fmla="val 9"/>
                  <a:gd name="f9" fmla="*/ f0 1 78"/>
                  <a:gd name="f10" fmla="*/ f1 1 80"/>
                  <a:gd name="f11" fmla="val f2"/>
                  <a:gd name="f12" fmla="val f3"/>
                  <a:gd name="f13" fmla="val f4"/>
                  <a:gd name="f14" fmla="+- f13 0 f11"/>
                  <a:gd name="f15" fmla="+- f12 0 f11"/>
                  <a:gd name="f16" fmla="*/ f15 1 78"/>
                  <a:gd name="f17" fmla="*/ f14 1 80"/>
                  <a:gd name="f18" fmla="*/ 0 1 f16"/>
                  <a:gd name="f19" fmla="*/ f12 1 f16"/>
                  <a:gd name="f20" fmla="*/ 0 1 f17"/>
                  <a:gd name="f21" fmla="*/ f13 1 f17"/>
                  <a:gd name="f22" fmla="*/ f18 f9 1"/>
                  <a:gd name="f23" fmla="*/ f19 f9 1"/>
                  <a:gd name="f24" fmla="*/ f21 f10 1"/>
                  <a:gd name="f25" fmla="*/ f20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2" t="f25" r="f23" b="f24"/>
                <a:pathLst>
                  <a:path w="78" h="80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18" name="Freeform 18">
                <a:extLst>
                  <a:ext uri="{FF2B5EF4-FFF2-40B4-BE49-F238E27FC236}">
                    <a16:creationId xmlns:a16="http://schemas.microsoft.com/office/drawing/2014/main" id="{52985CDF-D6C1-4325-89B2-539C4C45589E}"/>
                  </a:ext>
                </a:extLst>
              </p:cNvPr>
              <p:cNvSpPr/>
              <p:nvPr/>
            </p:nvSpPr>
            <p:spPr>
              <a:xfrm>
                <a:off x="-9528" y="3549645"/>
                <a:ext cx="147639" cy="48101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3"/>
                  <a:gd name="f4" fmla="val 303"/>
                  <a:gd name="f5" fmla="val 78"/>
                  <a:gd name="f6" fmla="val 12"/>
                  <a:gd name="f7" fmla="val 69"/>
                  <a:gd name="f8" fmla="*/ f0 1 93"/>
                  <a:gd name="f9" fmla="*/ f1 1 303"/>
                  <a:gd name="f10" fmla="val f2"/>
                  <a:gd name="f11" fmla="val f3"/>
                  <a:gd name="f12" fmla="val f4"/>
                  <a:gd name="f13" fmla="+- f12 0 f10"/>
                  <a:gd name="f14" fmla="+- f11 0 f10"/>
                  <a:gd name="f15" fmla="*/ f14 1 93"/>
                  <a:gd name="f16" fmla="*/ f13 1 303"/>
                  <a:gd name="f17" fmla="*/ 0 1 f15"/>
                  <a:gd name="f18" fmla="*/ f11 1 f15"/>
                  <a:gd name="f19" fmla="*/ 0 1 f16"/>
                  <a:gd name="f20" fmla="*/ f12 1 f16"/>
                  <a:gd name="f21" fmla="*/ f17 f8 1"/>
                  <a:gd name="f22" fmla="*/ f18 f8 1"/>
                  <a:gd name="f23" fmla="*/ f20 f9 1"/>
                  <a:gd name="f24" fmla="*/ f19 f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93" h="303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5"/>
                    </a:lnTo>
                    <a:lnTo>
                      <a:pt x="f2" y="f6"/>
                    </a:lnTo>
                    <a:lnTo>
                      <a:pt x="f6" y="f2"/>
                    </a:lnTo>
                    <a:lnTo>
                      <a:pt x="f3" y="f7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5744D219-6156-415B-9D84-CFB77824EEF5}"/>
                  </a:ext>
                </a:extLst>
              </p:cNvPr>
              <p:cNvSpPr/>
              <p:nvPr/>
            </p:nvSpPr>
            <p:spPr>
              <a:xfrm>
                <a:off x="128582" y="1382709"/>
                <a:ext cx="142875" cy="47624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0"/>
                  <a:gd name="f4" fmla="val 300"/>
                  <a:gd name="f5" fmla="val 78"/>
                  <a:gd name="f6" fmla="val 84"/>
                  <a:gd name="f7" fmla="val 9"/>
                  <a:gd name="f8" fmla="val 81"/>
                  <a:gd name="f9" fmla="*/ f0 1 90"/>
                  <a:gd name="f10" fmla="*/ f1 1 300"/>
                  <a:gd name="f11" fmla="val f2"/>
                  <a:gd name="f12" fmla="val f3"/>
                  <a:gd name="f13" fmla="val f4"/>
                  <a:gd name="f14" fmla="+- f13 0 f11"/>
                  <a:gd name="f15" fmla="+- f12 0 f11"/>
                  <a:gd name="f16" fmla="*/ f15 1 90"/>
                  <a:gd name="f17" fmla="*/ f14 1 300"/>
                  <a:gd name="f18" fmla="*/ 0 1 f16"/>
                  <a:gd name="f19" fmla="*/ f12 1 f16"/>
                  <a:gd name="f20" fmla="*/ 0 1 f17"/>
                  <a:gd name="f21" fmla="*/ f13 1 f17"/>
                  <a:gd name="f22" fmla="*/ f18 f9 1"/>
                  <a:gd name="f23" fmla="*/ f19 f9 1"/>
                  <a:gd name="f24" fmla="*/ f21 f10 1"/>
                  <a:gd name="f25" fmla="*/ f20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2" t="f25" r="f23" b="f24"/>
                <a:pathLst>
                  <a:path w="90" h="300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B35F826B-62B2-43B1-A5D4-1210AC597F99}"/>
                  </a:ext>
                </a:extLst>
              </p:cNvPr>
              <p:cNvSpPr/>
              <p:nvPr/>
            </p:nvSpPr>
            <p:spPr>
              <a:xfrm>
                <a:off x="204789" y="1849438"/>
                <a:ext cx="114300" cy="10795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4"/>
                  <a:gd name="f4" fmla="val 23"/>
                  <a:gd name="f5" fmla="val 12"/>
                  <a:gd name="f6" fmla="val 6"/>
                  <a:gd name="f7" fmla="val 18"/>
                  <a:gd name="f8" fmla="val 5"/>
                  <a:gd name="f9" fmla="val 4"/>
                  <a:gd name="f10" fmla="val 8"/>
                  <a:gd name="f11" fmla="val 16"/>
                  <a:gd name="f12" fmla="val 19"/>
                  <a:gd name="f13" fmla="val 20"/>
                  <a:gd name="f14" fmla="*/ f0 1 24"/>
                  <a:gd name="f15" fmla="*/ f1 1 23"/>
                  <a:gd name="f16" fmla="val f2"/>
                  <a:gd name="f17" fmla="val f3"/>
                  <a:gd name="f18" fmla="val f4"/>
                  <a:gd name="f19" fmla="+- f18 0 f16"/>
                  <a:gd name="f20" fmla="+- f17 0 f16"/>
                  <a:gd name="f21" fmla="*/ f20 1 24"/>
                  <a:gd name="f22" fmla="*/ f19 1 23"/>
                  <a:gd name="f23" fmla="*/ 0 1 f21"/>
                  <a:gd name="f24" fmla="*/ f17 1 f21"/>
                  <a:gd name="f25" fmla="*/ 0 1 f22"/>
                  <a:gd name="f26" fmla="*/ f18 1 f22"/>
                  <a:gd name="f27" fmla="*/ f23 f14 1"/>
                  <a:gd name="f28" fmla="*/ f24 f14 1"/>
                  <a:gd name="f29" fmla="*/ f26 f15 1"/>
                  <a:gd name="f30" fmla="*/ f25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7" t="f30" r="f28" b="f29"/>
                <a:pathLst>
                  <a:path w="24" h="23">
                    <a:moveTo>
                      <a:pt x="f5" y="f4"/>
                    </a:moveTo>
                    <a:cubicBezTo>
                      <a:pt x="f6" y="f4"/>
                      <a:pt x="f2" y="f7"/>
                      <a:pt x="f2" y="f5"/>
                    </a:cubicBezTo>
                    <a:cubicBezTo>
                      <a:pt x="f2" y="f8"/>
                      <a:pt x="f6" y="f2"/>
                      <a:pt x="f5" y="f2"/>
                    </a:cubicBezTo>
                    <a:cubicBezTo>
                      <a:pt x="f7" y="f2"/>
                      <a:pt x="f3" y="f8"/>
                      <a:pt x="f3" y="f5"/>
                    </a:cubicBezTo>
                    <a:cubicBezTo>
                      <a:pt x="f3" y="f7"/>
                      <a:pt x="f7" y="f4"/>
                      <a:pt x="f5" y="f4"/>
                    </a:cubicBezTo>
                    <a:close/>
                    <a:moveTo>
                      <a:pt x="f5" y="f9"/>
                    </a:moveTo>
                    <a:cubicBezTo>
                      <a:pt x="f10" y="f9"/>
                      <a:pt x="f9" y="f10"/>
                      <a:pt x="f9" y="f5"/>
                    </a:cubicBezTo>
                    <a:cubicBezTo>
                      <a:pt x="f9" y="f11"/>
                      <a:pt x="f10" y="f12"/>
                      <a:pt x="f5" y="f12"/>
                    </a:cubicBezTo>
                    <a:cubicBezTo>
                      <a:pt x="f11" y="f12"/>
                      <a:pt x="f13" y="f11"/>
                      <a:pt x="f13" y="f5"/>
                    </a:cubicBezTo>
                    <a:cubicBezTo>
                      <a:pt x="f13" y="f10"/>
                      <a:pt x="f11" y="f9"/>
                      <a:pt x="f5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1B58A289-2DE6-4D0B-A122-F5FDE1B6410F}"/>
                  </a:ext>
                </a:extLst>
              </p:cNvPr>
              <p:cNvSpPr/>
              <p:nvPr/>
            </p:nvSpPr>
            <p:spPr>
              <a:xfrm>
                <a:off x="133346" y="4662489"/>
                <a:ext cx="23810" cy="2181228"/>
              </a:xfrm>
              <a:prstGeom prst="rect">
                <a:avLst/>
              </a:pr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22" name="Freeform 22">
                <a:extLst>
                  <a:ext uri="{FF2B5EF4-FFF2-40B4-BE49-F238E27FC236}">
                    <a16:creationId xmlns:a16="http://schemas.microsoft.com/office/drawing/2014/main" id="{94F2F6CD-A30A-4AFB-B98B-036E12F3B952}"/>
                  </a:ext>
                </a:extLst>
              </p:cNvPr>
              <p:cNvSpPr/>
              <p:nvPr/>
            </p:nvSpPr>
            <p:spPr>
              <a:xfrm>
                <a:off x="223835" y="5041901"/>
                <a:ext cx="369883" cy="180181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35"/>
                  <a:gd name="f5" fmla="val 15"/>
                  <a:gd name="f6" fmla="val 515"/>
                  <a:gd name="f7" fmla="val 512"/>
                  <a:gd name="f8" fmla="val 218"/>
                  <a:gd name="f9" fmla="val 6"/>
                  <a:gd name="f10" fmla="val 518"/>
                  <a:gd name="f11" fmla="*/ f0 1 233"/>
                  <a:gd name="f12" fmla="*/ f1 1 1135"/>
                  <a:gd name="f13" fmla="val f2"/>
                  <a:gd name="f14" fmla="val f3"/>
                  <a:gd name="f15" fmla="val f4"/>
                  <a:gd name="f16" fmla="+- f15 0 f13"/>
                  <a:gd name="f17" fmla="+- f14 0 f13"/>
                  <a:gd name="f18" fmla="*/ f17 1 233"/>
                  <a:gd name="f19" fmla="*/ f16 1 1135"/>
                  <a:gd name="f20" fmla="*/ 0 1 f18"/>
                  <a:gd name="f21" fmla="*/ f14 1 f18"/>
                  <a:gd name="f22" fmla="*/ 0 1 f19"/>
                  <a:gd name="f23" fmla="*/ f15 1 f19"/>
                  <a:gd name="f24" fmla="*/ f20 f11 1"/>
                  <a:gd name="f25" fmla="*/ f21 f11 1"/>
                  <a:gd name="f26" fmla="*/ f23 f12 1"/>
                  <a:gd name="f27" fmla="*/ f22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233" h="1135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21946E42-AC8B-4F2C-BD05-2C25E5A3412B}"/>
                  </a:ext>
                </a:extLst>
              </p:cNvPr>
              <p:cNvSpPr/>
              <p:nvPr/>
            </p:nvSpPr>
            <p:spPr>
              <a:xfrm>
                <a:off x="52385" y="448151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val f2"/>
                  <a:gd name="f15" fmla="val f3"/>
                  <a:gd name="f16" fmla="+- f15 0 f14"/>
                  <a:gd name="f17" fmla="*/ f16 1 40"/>
                  <a:gd name="f18" fmla="*/ 0 1 f17"/>
                  <a:gd name="f19" fmla="*/ f15 1 f17"/>
                  <a:gd name="f20" fmla="*/ f18 f12 1"/>
                  <a:gd name="f21" fmla="*/ f19 f12 1"/>
                  <a:gd name="f22" fmla="*/ f19 f13 1"/>
                  <a:gd name="f23" fmla="*/ f1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9C4C86A0-661F-4B10-B5AC-8044A9BFAE6C}"/>
                  </a:ext>
                </a:extLst>
              </p:cNvPr>
              <p:cNvSpPr/>
              <p:nvPr/>
            </p:nvSpPr>
            <p:spPr>
              <a:xfrm>
                <a:off x="-14292" y="5627683"/>
                <a:ext cx="85725" cy="121602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4"/>
                  <a:gd name="f4" fmla="val 766"/>
                  <a:gd name="f5" fmla="val 36"/>
                  <a:gd name="f6" fmla="val 149"/>
                  <a:gd name="f7" fmla="val 3"/>
                  <a:gd name="f8" fmla="val 18"/>
                  <a:gd name="f9" fmla="val 146"/>
                  <a:gd name="f10" fmla="*/ f0 1 54"/>
                  <a:gd name="f11" fmla="*/ f1 1 766"/>
                  <a:gd name="f12" fmla="val f2"/>
                  <a:gd name="f13" fmla="val f3"/>
                  <a:gd name="f14" fmla="val f4"/>
                  <a:gd name="f15" fmla="+- f14 0 f12"/>
                  <a:gd name="f16" fmla="+- f13 0 f12"/>
                  <a:gd name="f17" fmla="*/ f16 1 54"/>
                  <a:gd name="f18" fmla="*/ f15 1 766"/>
                  <a:gd name="f19" fmla="*/ 0 1 f17"/>
                  <a:gd name="f20" fmla="*/ f13 1 f17"/>
                  <a:gd name="f21" fmla="*/ 0 1 f18"/>
                  <a:gd name="f22" fmla="*/ f14 1 f18"/>
                  <a:gd name="f23" fmla="*/ f19 f10 1"/>
                  <a:gd name="f24" fmla="*/ f20 f10 1"/>
                  <a:gd name="f25" fmla="*/ f22 f11 1"/>
                  <a:gd name="f26" fmla="*/ f21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54" h="766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D1C07E4-5D36-4CDA-94DF-88EE014C5552}"/>
                  </a:ext>
                </a:extLst>
              </p:cNvPr>
              <p:cNvSpPr/>
              <p:nvPr/>
            </p:nvSpPr>
            <p:spPr>
              <a:xfrm>
                <a:off x="527051" y="4867278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val f2"/>
                  <a:gd name="f14" fmla="val f3"/>
                  <a:gd name="f15" fmla="+- f14 0 f13"/>
                  <a:gd name="f16" fmla="*/ f15 1 40"/>
                  <a:gd name="f17" fmla="*/ 0 1 f16"/>
                  <a:gd name="f18" fmla="*/ f14 1 f16"/>
                  <a:gd name="f19" fmla="*/ f17 f11 1"/>
                  <a:gd name="f20" fmla="*/ f18 f11 1"/>
                  <a:gd name="f21" fmla="*/ f18 f12 1"/>
                  <a:gd name="f22" fmla="*/ f17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D03834D9-9A5D-46E4-BFE6-AC02222FB986}"/>
                  </a:ext>
                </a:extLst>
              </p:cNvPr>
              <p:cNvSpPr/>
              <p:nvPr/>
            </p:nvSpPr>
            <p:spPr>
              <a:xfrm>
                <a:off x="309560" y="5422904"/>
                <a:ext cx="374647" cy="142557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6"/>
                  <a:gd name="f4" fmla="val 898"/>
                  <a:gd name="f5" fmla="val 18"/>
                  <a:gd name="f6" fmla="val 515"/>
                  <a:gd name="f7" fmla="val 3"/>
                  <a:gd name="f8" fmla="val 512"/>
                  <a:gd name="f9" fmla="val 221"/>
                  <a:gd name="f10" fmla="val 6"/>
                  <a:gd name="f11" fmla="val 518"/>
                  <a:gd name="f12" fmla="*/ f0 1 236"/>
                  <a:gd name="f13" fmla="*/ f1 1 898"/>
                  <a:gd name="f14" fmla="val f2"/>
                  <a:gd name="f15" fmla="val f3"/>
                  <a:gd name="f16" fmla="val f4"/>
                  <a:gd name="f17" fmla="+- f16 0 f14"/>
                  <a:gd name="f18" fmla="+- f15 0 f14"/>
                  <a:gd name="f19" fmla="*/ f18 1 236"/>
                  <a:gd name="f20" fmla="*/ f17 1 898"/>
                  <a:gd name="f21" fmla="*/ 0 1 f19"/>
                  <a:gd name="f22" fmla="*/ f15 1 f19"/>
                  <a:gd name="f23" fmla="*/ 0 1 f20"/>
                  <a:gd name="f24" fmla="*/ f16 1 f20"/>
                  <a:gd name="f25" fmla="*/ f21 f12 1"/>
                  <a:gd name="f26" fmla="*/ f22 f12 1"/>
                  <a:gd name="f27" fmla="*/ f24 f13 1"/>
                  <a:gd name="f28" fmla="*/ f23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5" t="f28" r="f26" b="f27"/>
                <a:pathLst>
                  <a:path w="236" h="898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5" y="f11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6C2C852-0336-4E53-B929-8719B26E8AD3}"/>
                  </a:ext>
                </a:extLst>
              </p:cNvPr>
              <p:cNvSpPr/>
              <p:nvPr/>
            </p:nvSpPr>
            <p:spPr>
              <a:xfrm>
                <a:off x="569908" y="5945191"/>
                <a:ext cx="152403" cy="91280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15"/>
                  <a:gd name="f6" fmla="val 569"/>
                  <a:gd name="f7" fmla="val 81"/>
                  <a:gd name="f8" fmla="val 383"/>
                  <a:gd name="f9" fmla="val 386"/>
                  <a:gd name="f10" fmla="*/ f0 1 96"/>
                  <a:gd name="f11" fmla="*/ f1 1 575"/>
                  <a:gd name="f12" fmla="val f2"/>
                  <a:gd name="f13" fmla="val f3"/>
                  <a:gd name="f14" fmla="val f4"/>
                  <a:gd name="f15" fmla="+- f14 0 f12"/>
                  <a:gd name="f16" fmla="+- f13 0 f12"/>
                  <a:gd name="f17" fmla="*/ f16 1 96"/>
                  <a:gd name="f18" fmla="*/ f15 1 575"/>
                  <a:gd name="f19" fmla="*/ 0 1 f17"/>
                  <a:gd name="f20" fmla="*/ f13 1 f17"/>
                  <a:gd name="f21" fmla="*/ 0 1 f18"/>
                  <a:gd name="f22" fmla="*/ f14 1 f18"/>
                  <a:gd name="f23" fmla="*/ f19 f10 1"/>
                  <a:gd name="f24" fmla="*/ f20 f10 1"/>
                  <a:gd name="f25" fmla="*/ f22 f11 1"/>
                  <a:gd name="f26" fmla="*/ f21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96" h="575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F83F0B6A-71F7-41C2-ACC9-CBE169DF740A}"/>
                  </a:ext>
                </a:extLst>
              </p:cNvPr>
              <p:cNvSpPr/>
              <p:nvPr/>
            </p:nvSpPr>
            <p:spPr>
              <a:xfrm>
                <a:off x="612776" y="524669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val f2"/>
                  <a:gd name="f15" fmla="val f3"/>
                  <a:gd name="f16" fmla="+- f15 0 f14"/>
                  <a:gd name="f17" fmla="*/ f16 1 40"/>
                  <a:gd name="f18" fmla="*/ 0 1 f17"/>
                  <a:gd name="f19" fmla="*/ f15 1 f17"/>
                  <a:gd name="f20" fmla="*/ f18 f12 1"/>
                  <a:gd name="f21" fmla="*/ f19 f12 1"/>
                  <a:gd name="f22" fmla="*/ f19 f13 1"/>
                  <a:gd name="f23" fmla="*/ f1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29" name="Freeform 29">
                <a:extLst>
                  <a:ext uri="{FF2B5EF4-FFF2-40B4-BE49-F238E27FC236}">
                    <a16:creationId xmlns:a16="http://schemas.microsoft.com/office/drawing/2014/main" id="{01A8CF66-93E4-42EC-AF15-891E1DF1FF50}"/>
                  </a:ext>
                </a:extLst>
              </p:cNvPr>
              <p:cNvSpPr/>
              <p:nvPr/>
            </p:nvSpPr>
            <p:spPr>
              <a:xfrm>
                <a:off x="612776" y="5764213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val f2"/>
                  <a:gd name="f15" fmla="val f3"/>
                  <a:gd name="f16" fmla="+- f15 0 f14"/>
                  <a:gd name="f17" fmla="*/ f16 1 40"/>
                  <a:gd name="f18" fmla="*/ 0 1 f17"/>
                  <a:gd name="f19" fmla="*/ f15 1 f17"/>
                  <a:gd name="f20" fmla="*/ f18 f12 1"/>
                  <a:gd name="f21" fmla="*/ f19 f12 1"/>
                  <a:gd name="f22" fmla="*/ f19 f13 1"/>
                  <a:gd name="f23" fmla="*/ f1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30" name="Freeform 30">
                <a:extLst>
                  <a:ext uri="{FF2B5EF4-FFF2-40B4-BE49-F238E27FC236}">
                    <a16:creationId xmlns:a16="http://schemas.microsoft.com/office/drawing/2014/main" id="{42A2B721-84AB-4C80-83F7-85992DD6712E}"/>
                  </a:ext>
                </a:extLst>
              </p:cNvPr>
              <p:cNvSpPr/>
              <p:nvPr/>
            </p:nvSpPr>
            <p:spPr>
              <a:xfrm>
                <a:off x="669926" y="6330948"/>
                <a:ext cx="417515" cy="51752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6"/>
                  <a:gd name="f5" fmla="val 15"/>
                  <a:gd name="f6" fmla="val 320"/>
                  <a:gd name="f7" fmla="val 45"/>
                  <a:gd name="f8" fmla="val 206"/>
                  <a:gd name="f9" fmla="val 48"/>
                  <a:gd name="f10" fmla="val 254"/>
                  <a:gd name="f11" fmla="val 12"/>
                  <a:gd name="f12" fmla="val 60"/>
                  <a:gd name="f13" fmla="val 215"/>
                  <a:gd name="f14" fmla="*/ f0 1 263"/>
                  <a:gd name="f15" fmla="*/ f1 1 326"/>
                  <a:gd name="f16" fmla="val f2"/>
                  <a:gd name="f17" fmla="val f3"/>
                  <a:gd name="f18" fmla="val f4"/>
                  <a:gd name="f19" fmla="+- f18 0 f16"/>
                  <a:gd name="f20" fmla="+- f17 0 f16"/>
                  <a:gd name="f21" fmla="*/ f20 1 263"/>
                  <a:gd name="f22" fmla="*/ f19 1 326"/>
                  <a:gd name="f23" fmla="*/ 0 1 f21"/>
                  <a:gd name="f24" fmla="*/ f17 1 f21"/>
                  <a:gd name="f25" fmla="*/ 0 1 f22"/>
                  <a:gd name="f26" fmla="*/ f18 1 f22"/>
                  <a:gd name="f27" fmla="*/ f23 f14 1"/>
                  <a:gd name="f28" fmla="*/ f24 f14 1"/>
                  <a:gd name="f29" fmla="*/ f26 f15 1"/>
                  <a:gd name="f30" fmla="*/ f25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7" t="f30" r="f28" b="f29"/>
                <a:pathLst>
                  <a:path w="263" h="326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8"/>
                    </a:lnTo>
                    <a:lnTo>
                      <a:pt x="f10" y="f2"/>
                    </a:lnTo>
                    <a:lnTo>
                      <a:pt x="f3" y="f11"/>
                    </a:lnTo>
                    <a:lnTo>
                      <a:pt x="f12" y="f13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31" name="Freeform 31">
                <a:extLst>
                  <a:ext uri="{FF2B5EF4-FFF2-40B4-BE49-F238E27FC236}">
                    <a16:creationId xmlns:a16="http://schemas.microsoft.com/office/drawing/2014/main" id="{F479737B-D1F9-4D88-9C8E-B56C689F45D7}"/>
                  </a:ext>
                </a:extLst>
              </p:cNvPr>
              <p:cNvSpPr/>
              <p:nvPr/>
            </p:nvSpPr>
            <p:spPr>
              <a:xfrm>
                <a:off x="1049338" y="6221413"/>
                <a:ext cx="157167" cy="1476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1"/>
                  <a:gd name="f5" fmla="val 16"/>
                  <a:gd name="f6" fmla="val 12"/>
                  <a:gd name="f7" fmla="val 8"/>
                  <a:gd name="f8" fmla="val 29"/>
                  <a:gd name="f9" fmla="val 5"/>
                  <a:gd name="f10" fmla="val 26"/>
                  <a:gd name="f11" fmla="val 2"/>
                  <a:gd name="f12" fmla="val 24"/>
                  <a:gd name="f13" fmla="val 20"/>
                  <a:gd name="f14" fmla="val 15"/>
                  <a:gd name="f15" fmla="val 11"/>
                  <a:gd name="f16" fmla="val 7"/>
                  <a:gd name="f17" fmla="val 4"/>
                  <a:gd name="f18" fmla="val 1"/>
                  <a:gd name="f19" fmla="val 27"/>
                  <a:gd name="f20" fmla="val 10"/>
                  <a:gd name="f21" fmla="val 13"/>
                  <a:gd name="f22" fmla="val 6"/>
                  <a:gd name="f23" fmla="val 9"/>
                  <a:gd name="f24" fmla="val 19"/>
                  <a:gd name="f25" fmla="val 21"/>
                  <a:gd name="f26" fmla="val 22"/>
                  <a:gd name="f27" fmla="*/ f0 1 33"/>
                  <a:gd name="f28" fmla="*/ f1 1 31"/>
                  <a:gd name="f29" fmla="val f2"/>
                  <a:gd name="f30" fmla="val f3"/>
                  <a:gd name="f31" fmla="val f4"/>
                  <a:gd name="f32" fmla="+- f31 0 f29"/>
                  <a:gd name="f33" fmla="+- f30 0 f29"/>
                  <a:gd name="f34" fmla="*/ f33 1 33"/>
                  <a:gd name="f35" fmla="*/ f32 1 31"/>
                  <a:gd name="f36" fmla="*/ 0 1 f34"/>
                  <a:gd name="f37" fmla="*/ f30 1 f34"/>
                  <a:gd name="f38" fmla="*/ 0 1 f35"/>
                  <a:gd name="f39" fmla="*/ f31 1 f35"/>
                  <a:gd name="f40" fmla="*/ f36 f27 1"/>
                  <a:gd name="f41" fmla="*/ f37 f27 1"/>
                  <a:gd name="f42" fmla="*/ f39 f28 1"/>
                  <a:gd name="f43" fmla="*/ f38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0" t="f43" r="f41" b="f42"/>
                <a:pathLst>
                  <a:path w="33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2" y="f13"/>
                      <a:pt x="f2" y="f14"/>
                    </a:cubicBezTo>
                    <a:cubicBezTo>
                      <a:pt x="f2" y="f15"/>
                      <a:pt x="f11" y="f16"/>
                      <a:pt x="f9" y="f17"/>
                    </a:cubicBezTo>
                    <a:cubicBezTo>
                      <a:pt x="f7" y="f18"/>
                      <a:pt x="f6" y="f2"/>
                      <a:pt x="f5" y="f2"/>
                    </a:cubicBezTo>
                    <a:cubicBezTo>
                      <a:pt x="f13" y="f2"/>
                      <a:pt x="f12" y="f18"/>
                      <a:pt x="f19" y="f17"/>
                    </a:cubicBezTo>
                    <a:cubicBezTo>
                      <a:pt x="f3" y="f20"/>
                      <a:pt x="f3" y="f13"/>
                      <a:pt x="f19" y="f10"/>
                    </a:cubicBezTo>
                    <a:cubicBezTo>
                      <a:pt x="f12" y="f8"/>
                      <a:pt x="f13" y="f4"/>
                      <a:pt x="f5" y="f4"/>
                    </a:cubicBezTo>
                    <a:close/>
                    <a:moveTo>
                      <a:pt x="f5" y="f17"/>
                    </a:moveTo>
                    <a:cubicBezTo>
                      <a:pt x="f21" y="f17"/>
                      <a:pt x="f20" y="f9"/>
                      <a:pt x="f7" y="f16"/>
                    </a:cubicBezTo>
                    <a:cubicBezTo>
                      <a:pt x="f22" y="f23"/>
                      <a:pt x="f17" y="f6"/>
                      <a:pt x="f17" y="f14"/>
                    </a:cubicBezTo>
                    <a:cubicBezTo>
                      <a:pt x="f17" y="f24"/>
                      <a:pt x="f22" y="f25"/>
                      <a:pt x="f7" y="f12"/>
                    </a:cubicBezTo>
                    <a:cubicBezTo>
                      <a:pt x="f20" y="f10"/>
                      <a:pt x="f21" y="f19"/>
                      <a:pt x="f5" y="f19"/>
                    </a:cubicBezTo>
                    <a:cubicBezTo>
                      <a:pt x="f24" y="f19"/>
                      <a:pt x="f26" y="f10"/>
                      <a:pt x="f12" y="f12"/>
                    </a:cubicBezTo>
                    <a:cubicBezTo>
                      <a:pt x="f8" y="f24"/>
                      <a:pt x="f8" y="f6"/>
                      <a:pt x="f12" y="f16"/>
                    </a:cubicBezTo>
                    <a:cubicBezTo>
                      <a:pt x="f26" y="f9"/>
                      <a:pt x="f24" y="f17"/>
                      <a:pt x="f5" y="f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</p:grpSp>
        <p:grpSp>
          <p:nvGrpSpPr>
            <p:cNvPr id="32" name="Group 9">
              <a:extLst>
                <a:ext uri="{FF2B5EF4-FFF2-40B4-BE49-F238E27FC236}">
                  <a16:creationId xmlns:a16="http://schemas.microsoft.com/office/drawing/2014/main" id="{545A9861-7A29-471A-A5D2-235F9EDD5320}"/>
                </a:ext>
              </a:extLst>
            </p:cNvPr>
            <p:cNvGrpSpPr/>
            <p:nvPr/>
          </p:nvGrpSpPr>
          <p:grpSpPr>
            <a:xfrm>
              <a:off x="11364913" y="0"/>
              <a:ext cx="674679" cy="6848481"/>
              <a:chOff x="11364913" y="0"/>
              <a:chExt cx="674679" cy="6848481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ED5E1AB-429B-4581-8797-B6C47A104CB2}"/>
                  </a:ext>
                </a:extLst>
              </p:cNvPr>
              <p:cNvSpPr/>
              <p:nvPr/>
            </p:nvSpPr>
            <p:spPr>
              <a:xfrm>
                <a:off x="11483977" y="0"/>
                <a:ext cx="417515" cy="51275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3"/>
                  <a:gd name="f5" fmla="val 12"/>
                  <a:gd name="f6" fmla="val 314"/>
                  <a:gd name="f7" fmla="val 203"/>
                  <a:gd name="f8" fmla="val 108"/>
                  <a:gd name="f9" fmla="val 248"/>
                  <a:gd name="f10" fmla="val 6"/>
                  <a:gd name="f11" fmla="val 218"/>
                  <a:gd name="f12" fmla="val 117"/>
                  <a:gd name="f13" fmla="*/ f0 1 263"/>
                  <a:gd name="f14" fmla="*/ f1 1 323"/>
                  <a:gd name="f15" fmla="val f2"/>
                  <a:gd name="f16" fmla="val f3"/>
                  <a:gd name="f17" fmla="val f4"/>
                  <a:gd name="f18" fmla="+- f17 0 f15"/>
                  <a:gd name="f19" fmla="+- f16 0 f15"/>
                  <a:gd name="f20" fmla="*/ f19 1 263"/>
                  <a:gd name="f21" fmla="*/ f18 1 323"/>
                  <a:gd name="f22" fmla="*/ 0 1 f20"/>
                  <a:gd name="f23" fmla="*/ f16 1 f20"/>
                  <a:gd name="f24" fmla="*/ 0 1 f21"/>
                  <a:gd name="f25" fmla="*/ f17 1 f21"/>
                  <a:gd name="f26" fmla="*/ f22 f13 1"/>
                  <a:gd name="f27" fmla="*/ f23 f13 1"/>
                  <a:gd name="f28" fmla="*/ f25 f14 1"/>
                  <a:gd name="f29" fmla="*/ f24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6" t="f29" r="f27" b="f28"/>
                <a:pathLst>
                  <a:path w="263" h="323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11" y="f12"/>
                    </a:lnTo>
                    <a:lnTo>
                      <a:pt x="f11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867C55E6-C99C-4B2D-8B5D-DCB65237F147}"/>
                  </a:ext>
                </a:extLst>
              </p:cNvPr>
              <p:cNvSpPr/>
              <p:nvPr/>
            </p:nvSpPr>
            <p:spPr>
              <a:xfrm>
                <a:off x="11364913" y="474665"/>
                <a:ext cx="157167" cy="15240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2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1"/>
                  <a:gd name="f12" fmla="val 11"/>
                  <a:gd name="f13" fmla="val 5"/>
                  <a:gd name="f14" fmla="val 2"/>
                  <a:gd name="f15" fmla="val 25"/>
                  <a:gd name="f16" fmla="val 28"/>
                  <a:gd name="f17" fmla="val 31"/>
                  <a:gd name="f18" fmla="val 8"/>
                  <a:gd name="f19" fmla="val 12"/>
                  <a:gd name="f20" fmla="val 16"/>
                  <a:gd name="f21" fmla="val 20"/>
                  <a:gd name="f22" fmla="val 24"/>
                  <a:gd name="f23" fmla="val 4"/>
                  <a:gd name="f24" fmla="val 14"/>
                  <a:gd name="f25" fmla="val 23"/>
                  <a:gd name="f26" fmla="val 26"/>
                  <a:gd name="f27" fmla="*/ f0 1 33"/>
                  <a:gd name="f28" fmla="*/ f1 1 32"/>
                  <a:gd name="f29" fmla="val f2"/>
                  <a:gd name="f30" fmla="val f3"/>
                  <a:gd name="f31" fmla="val f4"/>
                  <a:gd name="f32" fmla="+- f31 0 f29"/>
                  <a:gd name="f33" fmla="+- f30 0 f29"/>
                  <a:gd name="f34" fmla="*/ f33 1 33"/>
                  <a:gd name="f35" fmla="*/ f32 1 32"/>
                  <a:gd name="f36" fmla="*/ 0 1 f34"/>
                  <a:gd name="f37" fmla="*/ f30 1 f34"/>
                  <a:gd name="f38" fmla="*/ 0 1 f35"/>
                  <a:gd name="f39" fmla="*/ f31 1 f35"/>
                  <a:gd name="f40" fmla="*/ f36 f27 1"/>
                  <a:gd name="f41" fmla="*/ f37 f27 1"/>
                  <a:gd name="f42" fmla="*/ f39 f28 1"/>
                  <a:gd name="f43" fmla="*/ f38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0" t="f43" r="f41" b="f42"/>
                <a:pathLst>
                  <a:path w="33" h="32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1" y="f2"/>
                      <a:pt x="f15" y="f14"/>
                      <a:pt x="f16" y="f13"/>
                    </a:cubicBezTo>
                    <a:cubicBezTo>
                      <a:pt x="f17" y="f18"/>
                      <a:pt x="f3" y="f19"/>
                      <a:pt x="f3" y="f20"/>
                    </a:cubicBezTo>
                    <a:cubicBezTo>
                      <a:pt x="f3" y="f21"/>
                      <a:pt x="f17" y="f22"/>
                      <a:pt x="f16" y="f10"/>
                    </a:cubicBezTo>
                    <a:cubicBezTo>
                      <a:pt x="f15" y="f8"/>
                      <a:pt x="f11" y="f4"/>
                      <a:pt x="f5" y="f4"/>
                    </a:cubicBezTo>
                    <a:close/>
                    <a:moveTo>
                      <a:pt x="f5" y="f23"/>
                    </a:moveTo>
                    <a:cubicBezTo>
                      <a:pt x="f24" y="f23"/>
                      <a:pt x="f12" y="f9"/>
                      <a:pt x="f7" y="f18"/>
                    </a:cubicBezTo>
                    <a:cubicBezTo>
                      <a:pt x="f23" y="f19"/>
                      <a:pt x="f23" y="f21"/>
                      <a:pt x="f7" y="f22"/>
                    </a:cubicBezTo>
                    <a:cubicBezTo>
                      <a:pt x="f12" y="f10"/>
                      <a:pt x="f24" y="f16"/>
                      <a:pt x="f5" y="f16"/>
                    </a:cubicBezTo>
                    <a:cubicBezTo>
                      <a:pt x="f21" y="f16"/>
                      <a:pt x="f25" y="f10"/>
                      <a:pt x="f26" y="f22"/>
                    </a:cubicBezTo>
                    <a:cubicBezTo>
                      <a:pt x="f8" y="f21"/>
                      <a:pt x="f8" y="f19"/>
                      <a:pt x="f26" y="f18"/>
                    </a:cubicBezTo>
                    <a:cubicBezTo>
                      <a:pt x="f25" y="f9"/>
                      <a:pt x="f21" y="f23"/>
                      <a:pt x="f5" y="f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57F6B40A-7644-496B-8760-E5CFB21BE9AD}"/>
                  </a:ext>
                </a:extLst>
              </p:cNvPr>
              <p:cNvSpPr/>
              <p:nvPr/>
            </p:nvSpPr>
            <p:spPr>
              <a:xfrm>
                <a:off x="11631616" y="1539877"/>
                <a:ext cx="188915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val f2"/>
                  <a:gd name="f14" fmla="val f3"/>
                  <a:gd name="f15" fmla="+- f14 0 f13"/>
                  <a:gd name="f16" fmla="*/ f15 1 40"/>
                  <a:gd name="f17" fmla="*/ 0 1 f16"/>
                  <a:gd name="f18" fmla="*/ f14 1 f16"/>
                  <a:gd name="f19" fmla="*/ f17 f11 1"/>
                  <a:gd name="f20" fmla="*/ f18 f11 1"/>
                  <a:gd name="f21" fmla="*/ f18 f12 1"/>
                  <a:gd name="f22" fmla="*/ f17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1EDCA0E0-E3FF-4834-BAD4-7085A14B7BA8}"/>
                  </a:ext>
                </a:extLst>
              </p:cNvPr>
              <p:cNvSpPr/>
              <p:nvPr/>
            </p:nvSpPr>
            <p:spPr>
              <a:xfrm>
                <a:off x="11531598" y="5694361"/>
                <a:ext cx="298451" cy="115410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88"/>
                  <a:gd name="f4" fmla="val 727"/>
                  <a:gd name="f5" fmla="val 15"/>
                  <a:gd name="f6" fmla="val 407"/>
                  <a:gd name="f7" fmla="val 176"/>
                  <a:gd name="f8" fmla="val 6"/>
                  <a:gd name="f9" fmla="val 410"/>
                  <a:gd name="f10" fmla="*/ f0 1 188"/>
                  <a:gd name="f11" fmla="*/ f1 1 727"/>
                  <a:gd name="f12" fmla="val f2"/>
                  <a:gd name="f13" fmla="val f3"/>
                  <a:gd name="f14" fmla="val f4"/>
                  <a:gd name="f15" fmla="+- f14 0 f12"/>
                  <a:gd name="f16" fmla="+- f13 0 f12"/>
                  <a:gd name="f17" fmla="*/ f16 1 188"/>
                  <a:gd name="f18" fmla="*/ f15 1 727"/>
                  <a:gd name="f19" fmla="*/ 0 1 f17"/>
                  <a:gd name="f20" fmla="*/ f13 1 f17"/>
                  <a:gd name="f21" fmla="*/ 0 1 f18"/>
                  <a:gd name="f22" fmla="*/ f14 1 f18"/>
                  <a:gd name="f23" fmla="*/ f19 f10 1"/>
                  <a:gd name="f24" fmla="*/ f20 f10 1"/>
                  <a:gd name="f25" fmla="*/ f22 f11 1"/>
                  <a:gd name="f26" fmla="*/ f21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188" h="727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B81AD242-4955-4E63-817A-CCBBD0A38422}"/>
                  </a:ext>
                </a:extLst>
              </p:cNvPr>
              <p:cNvSpPr/>
              <p:nvPr/>
            </p:nvSpPr>
            <p:spPr>
              <a:xfrm>
                <a:off x="11772900" y="5551486"/>
                <a:ext cx="157167" cy="15557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17"/>
                  <a:gd name="f5" fmla="val 8"/>
                  <a:gd name="f6" fmla="val 25"/>
                  <a:gd name="f7" fmla="val 16"/>
                  <a:gd name="f8" fmla="val 7"/>
                  <a:gd name="f9" fmla="val 26"/>
                  <a:gd name="f10" fmla="val 4"/>
                  <a:gd name="f11" fmla="val 10"/>
                  <a:gd name="f12" fmla="val 9"/>
                  <a:gd name="f13" fmla="val 23"/>
                  <a:gd name="f14" fmla="val 29"/>
                  <a:gd name="f15" fmla="*/ f0 1 33"/>
                  <a:gd name="f16" fmla="*/ f1 1 33"/>
                  <a:gd name="f17" fmla="val f2"/>
                  <a:gd name="f18" fmla="val f3"/>
                  <a:gd name="f19" fmla="+- f18 0 f17"/>
                  <a:gd name="f20" fmla="*/ f19 1 33"/>
                  <a:gd name="f21" fmla="*/ 0 1 f20"/>
                  <a:gd name="f22" fmla="*/ f18 1 f20"/>
                  <a:gd name="f23" fmla="*/ f21 f15 1"/>
                  <a:gd name="f24" fmla="*/ f22 f15 1"/>
                  <a:gd name="f25" fmla="*/ f22 f16 1"/>
                  <a:gd name="f26" fmla="*/ f21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33" h="33">
                    <a:moveTo>
                      <a:pt x="f4" y="f3"/>
                    </a:moveTo>
                    <a:cubicBezTo>
                      <a:pt x="f5" y="f3"/>
                      <a:pt x="f2" y="f6"/>
                      <a:pt x="f2" y="f7"/>
                    </a:cubicBezTo>
                    <a:cubicBezTo>
                      <a:pt x="f2" y="f8"/>
                      <a:pt x="f5" y="f2"/>
                      <a:pt x="f4" y="f2"/>
                    </a:cubicBezTo>
                    <a:cubicBezTo>
                      <a:pt x="f9" y="f2"/>
                      <a:pt x="f3" y="f8"/>
                      <a:pt x="f3" y="f7"/>
                    </a:cubicBezTo>
                    <a:cubicBezTo>
                      <a:pt x="f3" y="f6"/>
                      <a:pt x="f9" y="f3"/>
                      <a:pt x="f4" y="f3"/>
                    </a:cubicBezTo>
                    <a:close/>
                    <a:moveTo>
                      <a:pt x="f4" y="f10"/>
                    </a:moveTo>
                    <a:cubicBezTo>
                      <a:pt x="f11" y="f10"/>
                      <a:pt x="f10" y="f12"/>
                      <a:pt x="f10" y="f7"/>
                    </a:cubicBezTo>
                    <a:cubicBezTo>
                      <a:pt x="f10" y="f13"/>
                      <a:pt x="f11" y="f14"/>
                      <a:pt x="f4" y="f14"/>
                    </a:cubicBezTo>
                    <a:cubicBezTo>
                      <a:pt x="f13" y="f14"/>
                      <a:pt x="f14" y="f13"/>
                      <a:pt x="f14" y="f7"/>
                    </a:cubicBezTo>
                    <a:cubicBezTo>
                      <a:pt x="f14" y="f12"/>
                      <a:pt x="f13" y="f10"/>
                      <a:pt x="f4" y="f1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73D09DD5-DE12-403C-B27E-2B964F07E870}"/>
                  </a:ext>
                </a:extLst>
              </p:cNvPr>
              <p:cNvSpPr/>
              <p:nvPr/>
            </p:nvSpPr>
            <p:spPr>
              <a:xfrm>
                <a:off x="11710985" y="4764"/>
                <a:ext cx="304796" cy="154464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92"/>
                  <a:gd name="f4" fmla="val 973"/>
                  <a:gd name="f5" fmla="val 15"/>
                  <a:gd name="f6" fmla="val 790"/>
                  <a:gd name="f7" fmla="val 174"/>
                  <a:gd name="f8" fmla="val 614"/>
                  <a:gd name="f9" fmla="val 620"/>
                  <a:gd name="f10" fmla="val 796"/>
                  <a:gd name="f11" fmla="*/ f0 1 192"/>
                  <a:gd name="f12" fmla="*/ f1 1 973"/>
                  <a:gd name="f13" fmla="val f2"/>
                  <a:gd name="f14" fmla="val f3"/>
                  <a:gd name="f15" fmla="val f4"/>
                  <a:gd name="f16" fmla="+- f15 0 f13"/>
                  <a:gd name="f17" fmla="+- f14 0 f13"/>
                  <a:gd name="f18" fmla="*/ f17 1 192"/>
                  <a:gd name="f19" fmla="*/ f16 1 973"/>
                  <a:gd name="f20" fmla="*/ 0 1 f18"/>
                  <a:gd name="f21" fmla="*/ f14 1 f18"/>
                  <a:gd name="f22" fmla="*/ 0 1 f19"/>
                  <a:gd name="f23" fmla="*/ f15 1 f19"/>
                  <a:gd name="f24" fmla="*/ f20 f11 1"/>
                  <a:gd name="f25" fmla="*/ f21 f11 1"/>
                  <a:gd name="f26" fmla="*/ f23 f12 1"/>
                  <a:gd name="f27" fmla="*/ f22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192" h="973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301EE00B-DCEA-430D-A4C3-56D080079437}"/>
                  </a:ext>
                </a:extLst>
              </p:cNvPr>
              <p:cNvSpPr/>
              <p:nvPr/>
            </p:nvSpPr>
            <p:spPr>
              <a:xfrm>
                <a:off x="11636370" y="4867278"/>
                <a:ext cx="188915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val f2"/>
                  <a:gd name="f14" fmla="val f3"/>
                  <a:gd name="f15" fmla="+- f14 0 f13"/>
                  <a:gd name="f16" fmla="*/ f15 1 40"/>
                  <a:gd name="f17" fmla="*/ 0 1 f16"/>
                  <a:gd name="f18" fmla="*/ f14 1 f16"/>
                  <a:gd name="f19" fmla="*/ f17 f11 1"/>
                  <a:gd name="f20" fmla="*/ f18 f11 1"/>
                  <a:gd name="f21" fmla="*/ f18 f12 1"/>
                  <a:gd name="f22" fmla="*/ f17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9A17AC47-2691-4238-9FFA-3EAD2023F07D}"/>
                  </a:ext>
                </a:extLst>
              </p:cNvPr>
              <p:cNvSpPr/>
              <p:nvPr/>
            </p:nvSpPr>
            <p:spPr>
              <a:xfrm>
                <a:off x="11441109" y="5046665"/>
                <a:ext cx="307979" cy="1801816"/>
              </a:xfrm>
              <a:custGeom>
                <a:avLst/>
                <a:gdLst>
                  <a:gd name="f0" fmla="val 360"/>
                  <a:gd name="f1" fmla="val w"/>
                  <a:gd name="f2" fmla="val h"/>
                  <a:gd name="f3" fmla="val 0"/>
                  <a:gd name="f4" fmla="val 194"/>
                  <a:gd name="f5" fmla="val 1135"/>
                  <a:gd name="f6" fmla="val 18"/>
                  <a:gd name="f7" fmla="val 354"/>
                  <a:gd name="f8" fmla="val 176"/>
                  <a:gd name="f9" fmla="val 177"/>
                  <a:gd name="f10" fmla="val 183"/>
                  <a:gd name="f11" fmla="*/ f1 1 194"/>
                  <a:gd name="f12" fmla="*/ f2 1 1135"/>
                  <a:gd name="f13" fmla="val f3"/>
                  <a:gd name="f14" fmla="val f4"/>
                  <a:gd name="f15" fmla="val f5"/>
                  <a:gd name="f16" fmla="+- f15 0 f13"/>
                  <a:gd name="f17" fmla="+- f14 0 f13"/>
                  <a:gd name="f18" fmla="*/ f17 1 194"/>
                  <a:gd name="f19" fmla="*/ f16 1 1135"/>
                  <a:gd name="f20" fmla="*/ 0 1 f18"/>
                  <a:gd name="f21" fmla="*/ f14 1 f18"/>
                  <a:gd name="f22" fmla="*/ 0 1 f19"/>
                  <a:gd name="f23" fmla="*/ f15 1 f19"/>
                  <a:gd name="f24" fmla="*/ f20 f11 1"/>
                  <a:gd name="f25" fmla="*/ f21 f11 1"/>
                  <a:gd name="f26" fmla="*/ f23 f12 1"/>
                  <a:gd name="f27" fmla="*/ f22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194" h="1135">
                    <a:moveTo>
                      <a:pt x="f6" y="f5"/>
                    </a:moveTo>
                    <a:lnTo>
                      <a:pt x="f3" y="f5"/>
                    </a:lnTo>
                    <a:lnTo>
                      <a:pt x="f3" y="f7"/>
                    </a:lnTo>
                    <a:lnTo>
                      <a:pt x="f8" y="f9"/>
                    </a:lnTo>
                    <a:lnTo>
                      <a:pt x="f8" y="f3"/>
                    </a:lnTo>
                    <a:lnTo>
                      <a:pt x="f4" y="f3"/>
                    </a:lnTo>
                    <a:lnTo>
                      <a:pt x="f4" y="f10"/>
                    </a:lnTo>
                    <a:lnTo>
                      <a:pt x="f6" y="f0"/>
                    </a:lnTo>
                    <a:lnTo>
                      <a:pt x="f6" y="f5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37C43AAD-D254-4001-96B5-7DF096577F44}"/>
                  </a:ext>
                </a:extLst>
              </p:cNvPr>
              <p:cNvSpPr/>
              <p:nvPr/>
            </p:nvSpPr>
            <p:spPr>
              <a:xfrm>
                <a:off x="11849096" y="6416673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val f2"/>
                  <a:gd name="f15" fmla="val f3"/>
                  <a:gd name="f16" fmla="+- f15 0 f14"/>
                  <a:gd name="f17" fmla="*/ f16 1 40"/>
                  <a:gd name="f18" fmla="*/ 0 1 f17"/>
                  <a:gd name="f19" fmla="*/ f15 1 f17"/>
                  <a:gd name="f20" fmla="*/ f18 f12 1"/>
                  <a:gd name="f21" fmla="*/ f19 f12 1"/>
                  <a:gd name="f22" fmla="*/ f19 f13 1"/>
                  <a:gd name="f23" fmla="*/ f1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D71D735-11EE-421A-AFBD-D667F0B473ED}"/>
                  </a:ext>
                </a:extLst>
              </p:cNvPr>
              <p:cNvSpPr/>
              <p:nvPr/>
            </p:nvSpPr>
            <p:spPr>
              <a:xfrm>
                <a:off x="11939585" y="6596060"/>
                <a:ext cx="23810" cy="252410"/>
              </a:xfrm>
              <a:prstGeom prst="rect">
                <a:avLst/>
              </a:pr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</p:grpSp>
      </p:grpSp>
      <p:sp>
        <p:nvSpPr>
          <p:cNvPr id="43" name="Title Placeholder 1">
            <a:extLst>
              <a:ext uri="{FF2B5EF4-FFF2-40B4-BE49-F238E27FC236}">
                <a16:creationId xmlns:a16="http://schemas.microsoft.com/office/drawing/2014/main" id="{958BB88E-E8E0-4FF9-820F-C49AF490D5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18518"/>
            <a:ext cx="9905996" cy="14785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endParaRPr lang="en-US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FB1BB11-4168-4DCA-91E2-D32A179509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1408" y="2249488"/>
            <a:ext cx="9905996" cy="35417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5" name="Date Placeholder 3">
            <a:extLst>
              <a:ext uri="{FF2B5EF4-FFF2-40B4-BE49-F238E27FC236}">
                <a16:creationId xmlns:a16="http://schemas.microsoft.com/office/drawing/2014/main" id="{11402094-0652-46C5-A6F3-0BEFDBD376B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456922" y="5883277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fld id="{47BAE04B-2C65-4D46-B646-BECC8D117795}" type="datetime1">
              <a:rPr lang="en-US"/>
              <a:pPr lvl="0"/>
              <a:t>12/14/2021</a:t>
            </a:fld>
            <a:endParaRPr lang="en-US"/>
          </a:p>
        </p:txBody>
      </p:sp>
      <p:sp>
        <p:nvSpPr>
          <p:cNvPr id="46" name="Footer Placeholder 4">
            <a:extLst>
              <a:ext uri="{FF2B5EF4-FFF2-40B4-BE49-F238E27FC236}">
                <a16:creationId xmlns:a16="http://schemas.microsoft.com/office/drawing/2014/main" id="{043C2532-60B9-4F5C-A749-8FDF0D6EDDB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141408" y="5883277"/>
            <a:ext cx="623930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Slide Number Placeholder 5">
            <a:extLst>
              <a:ext uri="{FF2B5EF4-FFF2-40B4-BE49-F238E27FC236}">
                <a16:creationId xmlns:a16="http://schemas.microsoft.com/office/drawing/2014/main" id="{414B0A8B-F958-46CE-AA1A-A811C2282B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276319" y="5883277"/>
            <a:ext cx="77108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fld id="{6E38EFAA-3062-4D8E-BA15-4E7A23AF24F1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all" spc="0" baseline="0">
          <a:solidFill>
            <a:srgbClr val="FFFFFF"/>
          </a:solidFill>
          <a:uFillTx/>
          <a:latin typeface="Tw Cen MT"/>
        </a:defRPr>
      </a:lvl1pPr>
    </p:titleStyle>
    <p:bodyStyle>
      <a:lvl1pPr marL="228600" marR="0" lvl="0" indent="-228600" algn="l" defTabSz="914400" rtl="0" fontAlgn="auto" hangingPunct="1">
        <a:lnSpc>
          <a:spcPct val="120000"/>
        </a:lnSpc>
        <a:spcBef>
          <a:spcPts val="1000"/>
        </a:spcBef>
        <a:spcAft>
          <a:spcPts val="0"/>
        </a:spcAft>
        <a:buSzPct val="125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FFFFFF"/>
          </a:solidFill>
          <a:uFillTx/>
          <a:latin typeface="Tw Cen MT"/>
        </a:defRPr>
      </a:lvl1pPr>
      <a:lvl2pPr marL="685800" marR="0" lvl="1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FFFFFF"/>
          </a:solidFill>
          <a:uFillTx/>
          <a:latin typeface="Tw Cen MT"/>
        </a:defRPr>
      </a:lvl2pPr>
      <a:lvl3pPr marL="1143000" marR="0" lvl="2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FFFFFF"/>
          </a:solidFill>
          <a:uFillTx/>
          <a:latin typeface="Tw Cen MT"/>
        </a:defRPr>
      </a:lvl3pPr>
      <a:lvl4pPr marL="1600200" marR="0" lvl="3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fr-FR" sz="1600" b="0" i="0" u="none" strike="noStrike" kern="1200" cap="none" spc="0" baseline="0">
          <a:solidFill>
            <a:srgbClr val="FFFFFF"/>
          </a:solidFill>
          <a:uFillTx/>
          <a:latin typeface="Tw Cen MT"/>
        </a:defRPr>
      </a:lvl4pPr>
      <a:lvl5pPr marL="2057400" marR="0" lvl="4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fr-FR" sz="1600" b="0" i="0" u="none" strike="noStrike" kern="1200" cap="none" spc="0" baseline="0">
          <a:solidFill>
            <a:srgbClr val="FFFFFF"/>
          </a:solidFill>
          <a:uFillTx/>
          <a:latin typeface="Tw Cen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fr/annuler-supprimer-croix-146131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www.freepngimg.com/png/27895-green-tick-transparen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fr/vectors/annuler-supprimer-croix-146131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www.freepngimg.com/png/27895-green-tick-transparen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C9C82-7634-4154-B0CC-2C23633AFFC8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sz="4300"/>
              <a:t>Final Project: </a:t>
            </a:r>
            <a:br>
              <a:rPr lang="en-US" sz="4300"/>
            </a:br>
            <a:r>
              <a:rPr lang="en-US" sz="4300"/>
              <a:t>STUDY of COMMUNITIES in GITHUB with a membership network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1383C7-9860-4143-AF48-172E3FEEFD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86627" y="4392613"/>
            <a:ext cx="8791571" cy="1655758"/>
          </a:xfrm>
        </p:spPr>
        <p:txBody>
          <a:bodyPr/>
          <a:lstStyle/>
          <a:p>
            <a:pPr lvl="0"/>
            <a:r>
              <a:rPr lang="en-US"/>
              <a:t>Author: Manuelle Ndamtang</a:t>
            </a:r>
          </a:p>
        </p:txBody>
      </p:sp>
      <p:pic>
        <p:nvPicPr>
          <p:cNvPr id="4" name="Picture 2" descr="Discovery">
            <a:extLst>
              <a:ext uri="{FF2B5EF4-FFF2-40B4-BE49-F238E27FC236}">
                <a16:creationId xmlns:a16="http://schemas.microsoft.com/office/drawing/2014/main" id="{36ED92AA-E430-4961-9B39-8C7FDE4DC9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8495" y="104168"/>
            <a:ext cx="3396264" cy="785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ZoneTexte 3">
            <a:extLst>
              <a:ext uri="{FF2B5EF4-FFF2-40B4-BE49-F238E27FC236}">
                <a16:creationId xmlns:a16="http://schemas.microsoft.com/office/drawing/2014/main" id="{8B559618-5696-4015-B670-306E7FBCBF0B}"/>
              </a:ext>
            </a:extLst>
          </p:cNvPr>
          <p:cNvSpPr txBox="1"/>
          <p:nvPr/>
        </p:nvSpPr>
        <p:spPr>
          <a:xfrm>
            <a:off x="7210428" y="297115"/>
            <a:ext cx="5150248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rPr>
              <a:t>LINMA2472: ALGORITHMS IN DATA SCIENCE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797EA7-CDCE-4DCE-88E1-90EBA337B1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Network features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F16D97-4389-435F-86CB-6B0CD0EF600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Bipartite graph</a:t>
            </a:r>
          </a:p>
          <a:p>
            <a:pPr marL="0" lvl="0" indent="0">
              <a:buNone/>
            </a:pP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64FC1D-536F-4006-A50A-2BD6B5067EEC}"/>
              </a:ext>
            </a:extLst>
          </p:cNvPr>
          <p:cNvSpPr txBox="1">
            <a:spLocks noGrp="1"/>
          </p:cNvSpPr>
          <p:nvPr>
            <p:ph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Number of nodes: 177 386</a:t>
            </a:r>
          </a:p>
          <a:p>
            <a:pPr lvl="0"/>
            <a:r>
              <a:rPr lang="en-US" dirty="0"/>
              <a:t>Number of edges: 440 237</a:t>
            </a:r>
          </a:p>
          <a:p>
            <a:pPr lvl="0"/>
            <a:r>
              <a:rPr lang="en-US" dirty="0"/>
              <a:t>The number of connected components: 15 067</a:t>
            </a:r>
          </a:p>
          <a:p>
            <a:pPr lvl="0"/>
            <a:r>
              <a:rPr lang="en-US" dirty="0"/>
              <a:t>Number of users: 56 519</a:t>
            </a:r>
          </a:p>
          <a:p>
            <a:pPr lvl="0"/>
            <a:r>
              <a:rPr lang="en-US" dirty="0"/>
              <a:t>Number of projects: 120 867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9194511D-F38D-4BEE-A101-A9C28DB6D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3" y="3062289"/>
            <a:ext cx="3519132" cy="255746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31491-EA86-4278-87C1-C0884954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WAYS to DEFINE communities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52DF54-B409-4176-8ADB-90C6CF0FF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One-to-one correspondence communities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5358E0-107F-4946-9950-B89902C81D2D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dirty="0"/>
              <a:t>Many-to-many correspondence communities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EB8A4E-1A07-4B8C-8740-4680BFA90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43" y="3237899"/>
            <a:ext cx="74771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9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81B58-29BF-42C2-8C5E-E720526A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detection in the graph with the bipartite </a:t>
            </a:r>
            <a:r>
              <a:rPr lang="en-US" dirty="0" err="1"/>
              <a:t>louvain</a:t>
            </a:r>
            <a:r>
              <a:rPr lang="en-US" dirty="0"/>
              <a:t> algorithm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2F8F5F-A963-4D1A-BDD6-641D6CCC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Library from the paper: “Improving Performances of Top-N Recommendations with Co-clustering Method”</a:t>
            </a: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dirty="0"/>
              <a:t> Easy to use</a:t>
            </a:r>
          </a:p>
          <a:p>
            <a:pPr>
              <a:buBlip>
                <a:blip r:embed="rId5">
                  <a:extLs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</a:buBlip>
            </a:pPr>
            <a:r>
              <a:rPr lang="en-US" dirty="0"/>
              <a:t> Use projection</a:t>
            </a:r>
          </a:p>
          <a:p>
            <a:pPr>
              <a:buBlip>
                <a:blip r:embed="rId5">
                  <a:extLs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</a:buBlip>
            </a:pPr>
            <a:r>
              <a:rPr lang="en-US" dirty="0"/>
              <a:t> Instability</a:t>
            </a:r>
          </a:p>
          <a:p>
            <a:pPr marL="0" indent="0">
              <a:buNone/>
            </a:pPr>
            <a:r>
              <a:rPr lang="en-US" dirty="0"/>
              <a:t>The number of communities detected: ~17 690</a:t>
            </a:r>
          </a:p>
        </p:txBody>
      </p:sp>
    </p:spTree>
    <p:extLst>
      <p:ext uri="{BB962C8B-B14F-4D97-AF65-F5344CB8AC3E}">
        <p14:creationId xmlns:p14="http://schemas.microsoft.com/office/powerpoint/2010/main" val="353398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070DA-C5F3-46F5-ABEB-BB1CA86F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detection in the graph with the bipartite </a:t>
            </a:r>
            <a:r>
              <a:rPr lang="en-US" dirty="0" err="1"/>
              <a:t>louvain</a:t>
            </a:r>
            <a:r>
              <a:rPr lang="en-US" dirty="0"/>
              <a:t> algorithm</a:t>
            </a:r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319264C-76C8-479F-AFFB-2C11D92673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02" y="1905000"/>
            <a:ext cx="10697511" cy="433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18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F3559-B714-42F2-A9A8-9036675A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DETECTION using BIMLPA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1B03B4-D08C-4EFD-81C3-74D6E247B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From paper: “BIMLPA: Community Detection in Bipartite Networks by Multi-Label Propagation”</a:t>
            </a: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dirty="0"/>
              <a:t> More precise</a:t>
            </a: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dirty="0"/>
              <a:t> Stable algorithm</a:t>
            </a:r>
          </a:p>
          <a:p>
            <a:pPr>
              <a:buBlip>
                <a:blip r:embed="rId5">
                  <a:extLs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</a:buBlip>
            </a:pPr>
            <a:r>
              <a:rPr lang="en-US" dirty="0"/>
              <a:t> Need of many iterations</a:t>
            </a:r>
          </a:p>
          <a:p>
            <a:pPr>
              <a:buBlip>
                <a:blip r:embed="rId5">
                  <a:extLs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</a:buBlip>
            </a:pPr>
            <a:r>
              <a:rPr lang="en-US" dirty="0"/>
              <a:t> Hard to apply on large scale graph</a:t>
            </a:r>
          </a:p>
          <a:p>
            <a:pPr marL="0" indent="0">
              <a:buNone/>
            </a:pPr>
            <a:r>
              <a:rPr lang="en-US" dirty="0"/>
              <a:t>After 100 iterations (max), number of communities</a:t>
            </a:r>
            <a:r>
              <a:rPr lang="en-US"/>
              <a:t>: (28 558, 27 264)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8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0ACBE-8DCA-486A-9680-FEA4359F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72" y="327511"/>
            <a:ext cx="9905996" cy="1152946"/>
          </a:xfrm>
        </p:spPr>
        <p:txBody>
          <a:bodyPr/>
          <a:lstStyle/>
          <a:p>
            <a:r>
              <a:rPr lang="en-US" dirty="0"/>
              <a:t>COMMUNITY DETECTION using BIMLPA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D037FF-FA17-47B9-8466-5B723FC53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96539"/>
            <a:ext cx="10896599" cy="493395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FE0815A-6B32-4244-9507-D717900D6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02" y="1596539"/>
            <a:ext cx="946353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2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FDED7-DA97-4505-907C-ED7BB1F1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Prediction: Apply machine learning to a subgraph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41E81B-573D-4FBA-A87B-5FC9328C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model to predict community for a node</a:t>
            </a:r>
          </a:p>
          <a:p>
            <a:r>
              <a:rPr lang="en-US" dirty="0"/>
              <a:t>Community based on bipartite Louvain algorithm</a:t>
            </a:r>
          </a:p>
          <a:p>
            <a:r>
              <a:rPr lang="en-US" dirty="0"/>
              <a:t>Use graph embedding </a:t>
            </a:r>
          </a:p>
          <a:p>
            <a:r>
              <a:rPr lang="en-US" dirty="0"/>
              <a:t>Create a predictive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63142"/>
      </p:ext>
    </p:extLst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TM04033919%5b%5bfn=Circuit%5d%5d</Template>
  <TotalTime>916</TotalTime>
  <Words>290</Words>
  <Application>Microsoft Office PowerPoint</Application>
  <PresentationFormat>Grand écran</PresentationFormat>
  <Paragraphs>46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Tw Cen MT</vt:lpstr>
      <vt:lpstr>Circuit</vt:lpstr>
      <vt:lpstr>Final Project:  STUDY of COMMUNITIES in GITHUB with a membership network</vt:lpstr>
      <vt:lpstr>Network features</vt:lpstr>
      <vt:lpstr>TWO WAYS to DEFINE communities</vt:lpstr>
      <vt:lpstr>Community detection in the graph with the bipartite louvain algorithm</vt:lpstr>
      <vt:lpstr>Community detection in the graph with the bipartite louvain algorithm</vt:lpstr>
      <vt:lpstr>COMMUNITY DETECTION using BIMLPA</vt:lpstr>
      <vt:lpstr>COMMUNITY DETECTION using BIMLPA</vt:lpstr>
      <vt:lpstr>Community Prediction: Apply machine learning to a subgraph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 STUDY of COMMUNITIES in GITHUB with a membership network</dc:title>
  <dc:creator>Manuelle Ndamtang</dc:creator>
  <cp:lastModifiedBy>Manuelle Ndamtang</cp:lastModifiedBy>
  <cp:revision>5</cp:revision>
  <cp:lastPrinted>2021-12-14T21:54:29Z</cp:lastPrinted>
  <dcterms:created xsi:type="dcterms:W3CDTF">2021-12-14T16:50:40Z</dcterms:created>
  <dcterms:modified xsi:type="dcterms:W3CDTF">2021-12-15T08:12:27Z</dcterms:modified>
</cp:coreProperties>
</file>