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95" r:id="rId6"/>
    <p:sldId id="260" r:id="rId7"/>
    <p:sldId id="261" r:id="rId8"/>
    <p:sldId id="262" r:id="rId9"/>
    <p:sldId id="263" r:id="rId10"/>
    <p:sldId id="267" r:id="rId11"/>
    <p:sldId id="268" r:id="rId12"/>
    <p:sldId id="264" r:id="rId13"/>
    <p:sldId id="265" r:id="rId14"/>
    <p:sldId id="266" r:id="rId15"/>
    <p:sldId id="269" r:id="rId16"/>
    <p:sldId id="270" r:id="rId17"/>
    <p:sldId id="271" r:id="rId18"/>
    <p:sldId id="272" r:id="rId19"/>
    <p:sldId id="273" r:id="rId20"/>
    <p:sldId id="274" r:id="rId21"/>
    <p:sldId id="275" r:id="rId22"/>
    <p:sldId id="279" r:id="rId23"/>
    <p:sldId id="277" r:id="rId24"/>
    <p:sldId id="278" r:id="rId25"/>
    <p:sldId id="281" r:id="rId26"/>
    <p:sldId id="283" r:id="rId27"/>
    <p:sldId id="284" r:id="rId28"/>
    <p:sldId id="285" r:id="rId29"/>
    <p:sldId id="286" r:id="rId30"/>
    <p:sldId id="287" r:id="rId31"/>
    <p:sldId id="288" r:id="rId32"/>
    <p:sldId id="291" r:id="rId33"/>
    <p:sldId id="289" r:id="rId34"/>
    <p:sldId id="290" r:id="rId35"/>
    <p:sldId id="292" r:id="rId36"/>
    <p:sldId id="293" r:id="rId37"/>
    <p:sldId id="294" r:id="rId38"/>
    <p:sldId id="296" r:id="rId39"/>
    <p:sldId id="297" r:id="rId40"/>
    <p:sldId id="298" r:id="rId41"/>
    <p:sldId id="299"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2938" autoAdjust="0"/>
  </p:normalViewPr>
  <p:slideViewPr>
    <p:cSldViewPr snapToGrid="0">
      <p:cViewPr varScale="1">
        <p:scale>
          <a:sx n="79" d="100"/>
          <a:sy n="79" d="100"/>
        </p:scale>
        <p:origin x="91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384372bc11fb101" providerId="LiveId" clId="{DF3D5549-D88F-4B9B-A1AA-B4CC9C0B084C}"/>
    <pc:docChg chg="undo custSel addSld delSld modSld sldOrd">
      <pc:chgData name="" userId="e384372bc11fb101" providerId="LiveId" clId="{DF3D5549-D88F-4B9B-A1AA-B4CC9C0B084C}" dt="2024-04-21T23:00:59.158" v="4140" actId="2696"/>
      <pc:docMkLst>
        <pc:docMk/>
      </pc:docMkLst>
      <pc:sldChg chg="modSp add">
        <pc:chgData name="" userId="e384372bc11fb101" providerId="LiveId" clId="{DF3D5549-D88F-4B9B-A1AA-B4CC9C0B084C}" dt="2024-04-21T19:58:33.784" v="3592" actId="20577"/>
        <pc:sldMkLst>
          <pc:docMk/>
          <pc:sldMk cId="1744945236" sldId="256"/>
        </pc:sldMkLst>
        <pc:spChg chg="mod">
          <ac:chgData name="" userId="e384372bc11fb101" providerId="LiveId" clId="{DF3D5549-D88F-4B9B-A1AA-B4CC9C0B084C}" dt="2024-04-21T19:58:33.784" v="3592" actId="20577"/>
          <ac:spMkLst>
            <pc:docMk/>
            <pc:sldMk cId="1744945236" sldId="256"/>
            <ac:spMk id="2" creationId="{02A9DD16-F384-485D-A1C7-F00F85CA4124}"/>
          </ac:spMkLst>
        </pc:spChg>
        <pc:spChg chg="mod">
          <ac:chgData name="" userId="e384372bc11fb101" providerId="LiveId" clId="{DF3D5549-D88F-4B9B-A1AA-B4CC9C0B084C}" dt="2024-04-21T19:57:45.247" v="3505" actId="14100"/>
          <ac:spMkLst>
            <pc:docMk/>
            <pc:sldMk cId="1744945236" sldId="256"/>
            <ac:spMk id="3" creationId="{16460F5A-2BDD-48C3-AF4A-68DD91CD42C1}"/>
          </ac:spMkLst>
        </pc:spChg>
      </pc:sldChg>
      <pc:sldChg chg="modSp add">
        <pc:chgData name="" userId="e384372bc11fb101" providerId="LiveId" clId="{DF3D5549-D88F-4B9B-A1AA-B4CC9C0B084C}" dt="2024-04-18T00:22:13.028" v="259" actId="5793"/>
        <pc:sldMkLst>
          <pc:docMk/>
          <pc:sldMk cId="2449942926" sldId="257"/>
        </pc:sldMkLst>
        <pc:spChg chg="mod">
          <ac:chgData name="" userId="e384372bc11fb101" providerId="LiveId" clId="{DF3D5549-D88F-4B9B-A1AA-B4CC9C0B084C}" dt="2024-04-18T00:19:19.907" v="144" actId="20577"/>
          <ac:spMkLst>
            <pc:docMk/>
            <pc:sldMk cId="2449942926" sldId="257"/>
            <ac:spMk id="2" creationId="{F288EDE0-87E5-43F4-9E6F-E45EAD6696BE}"/>
          </ac:spMkLst>
        </pc:spChg>
        <pc:spChg chg="mod">
          <ac:chgData name="" userId="e384372bc11fb101" providerId="LiveId" clId="{DF3D5549-D88F-4B9B-A1AA-B4CC9C0B084C}" dt="2024-04-18T00:22:13.028" v="259" actId="5793"/>
          <ac:spMkLst>
            <pc:docMk/>
            <pc:sldMk cId="2449942926" sldId="257"/>
            <ac:spMk id="3" creationId="{5F695DBA-9BF1-445A-8015-BD6E74624138}"/>
          </ac:spMkLst>
        </pc:spChg>
      </pc:sldChg>
      <pc:sldChg chg="modSp add">
        <pc:chgData name="" userId="e384372bc11fb101" providerId="LiveId" clId="{DF3D5549-D88F-4B9B-A1AA-B4CC9C0B084C}" dt="2024-04-21T23:00:40.733" v="4139" actId="113"/>
        <pc:sldMkLst>
          <pc:docMk/>
          <pc:sldMk cId="2868847519" sldId="258"/>
        </pc:sldMkLst>
        <pc:spChg chg="mod">
          <ac:chgData name="" userId="e384372bc11fb101" providerId="LiveId" clId="{DF3D5549-D88F-4B9B-A1AA-B4CC9C0B084C}" dt="2024-04-18T00:43:57.528" v="306" actId="20577"/>
          <ac:spMkLst>
            <pc:docMk/>
            <pc:sldMk cId="2868847519" sldId="258"/>
            <ac:spMk id="2" creationId="{C767403D-A7B8-41FF-88C8-CB5C2CD29079}"/>
          </ac:spMkLst>
        </pc:spChg>
        <pc:spChg chg="mod">
          <ac:chgData name="" userId="e384372bc11fb101" providerId="LiveId" clId="{DF3D5549-D88F-4B9B-A1AA-B4CC9C0B084C}" dt="2024-04-21T23:00:40.733" v="4139" actId="113"/>
          <ac:spMkLst>
            <pc:docMk/>
            <pc:sldMk cId="2868847519" sldId="258"/>
            <ac:spMk id="3" creationId="{86A12B61-CFEA-4B53-9DA6-DA931D5CE94E}"/>
          </ac:spMkLst>
        </pc:spChg>
      </pc:sldChg>
      <pc:sldChg chg="modSp add">
        <pc:chgData name="" userId="e384372bc11fb101" providerId="LiveId" clId="{DF3D5549-D88F-4B9B-A1AA-B4CC9C0B084C}" dt="2024-04-21T23:00:37.602" v="4137" actId="113"/>
        <pc:sldMkLst>
          <pc:docMk/>
          <pc:sldMk cId="2926387766" sldId="259"/>
        </pc:sldMkLst>
        <pc:spChg chg="mod">
          <ac:chgData name="" userId="e384372bc11fb101" providerId="LiveId" clId="{DF3D5549-D88F-4B9B-A1AA-B4CC9C0B084C}" dt="2024-04-19T00:32:32.995" v="376" actId="20577"/>
          <ac:spMkLst>
            <pc:docMk/>
            <pc:sldMk cId="2926387766" sldId="259"/>
            <ac:spMk id="2" creationId="{AF0935C3-969E-4BA1-A417-88FDEA734523}"/>
          </ac:spMkLst>
        </pc:spChg>
        <pc:spChg chg="mod">
          <ac:chgData name="" userId="e384372bc11fb101" providerId="LiveId" clId="{DF3D5549-D88F-4B9B-A1AA-B4CC9C0B084C}" dt="2024-04-21T23:00:37.602" v="4137" actId="113"/>
          <ac:spMkLst>
            <pc:docMk/>
            <pc:sldMk cId="2926387766" sldId="259"/>
            <ac:spMk id="3" creationId="{909F5895-3C33-4790-A32E-A7AD4EFDF019}"/>
          </ac:spMkLst>
        </pc:spChg>
      </pc:sldChg>
      <pc:sldChg chg="addSp delSp modSp add modNotesTx">
        <pc:chgData name="" userId="e384372bc11fb101" providerId="LiveId" clId="{DF3D5549-D88F-4B9B-A1AA-B4CC9C0B084C}" dt="2024-04-21T22:59:59.860" v="4134" actId="13926"/>
        <pc:sldMkLst>
          <pc:docMk/>
          <pc:sldMk cId="3909488252" sldId="260"/>
        </pc:sldMkLst>
        <pc:spChg chg="add del mod">
          <ac:chgData name="" userId="e384372bc11fb101" providerId="LiveId" clId="{DF3D5549-D88F-4B9B-A1AA-B4CC9C0B084C}" dt="2024-04-20T02:00:36.928" v="1535" actId="478"/>
          <ac:spMkLst>
            <pc:docMk/>
            <pc:sldMk cId="3909488252" sldId="260"/>
            <ac:spMk id="2" creationId="{42691366-FD51-40C5-803E-4C5DE01DDB38}"/>
          </ac:spMkLst>
        </pc:spChg>
        <pc:spChg chg="mod">
          <ac:chgData name="" userId="e384372bc11fb101" providerId="LiveId" clId="{DF3D5549-D88F-4B9B-A1AA-B4CC9C0B084C}" dt="2024-04-21T22:59:59.860" v="4134" actId="13926"/>
          <ac:spMkLst>
            <pc:docMk/>
            <pc:sldMk cId="3909488252" sldId="260"/>
            <ac:spMk id="3" creationId="{F037096C-CEC7-4FCF-A3FB-A83B794A82AF}"/>
          </ac:spMkLst>
        </pc:spChg>
        <pc:spChg chg="add mod">
          <ac:chgData name="" userId="e384372bc11fb101" providerId="LiveId" clId="{DF3D5549-D88F-4B9B-A1AA-B4CC9C0B084C}" dt="2024-04-19T02:47:18.915" v="1078" actId="14100"/>
          <ac:spMkLst>
            <pc:docMk/>
            <pc:sldMk cId="3909488252" sldId="260"/>
            <ac:spMk id="6" creationId="{BA0FD454-2F78-45F4-87F1-05CFCAD097E5}"/>
          </ac:spMkLst>
        </pc:spChg>
        <pc:spChg chg="add del mod">
          <ac:chgData name="" userId="e384372bc11fb101" providerId="LiveId" clId="{DF3D5549-D88F-4B9B-A1AA-B4CC9C0B084C}" dt="2024-04-20T02:00:36.928" v="1535" actId="478"/>
          <ac:spMkLst>
            <pc:docMk/>
            <pc:sldMk cId="3909488252" sldId="260"/>
            <ac:spMk id="8" creationId="{AF168D3E-7B61-4841-A71C-94E4DCF87AFB}"/>
          </ac:spMkLst>
        </pc:spChg>
        <pc:picChg chg="add mod">
          <ac:chgData name="" userId="e384372bc11fb101" providerId="LiveId" clId="{DF3D5549-D88F-4B9B-A1AA-B4CC9C0B084C}" dt="2024-04-20T01:45:02.102" v="1253" actId="1076"/>
          <ac:picMkLst>
            <pc:docMk/>
            <pc:sldMk cId="3909488252" sldId="260"/>
            <ac:picMk id="5" creationId="{2B0AB432-FDAB-42A7-A355-58FECE818642}"/>
          </ac:picMkLst>
        </pc:picChg>
      </pc:sldChg>
      <pc:sldChg chg="addSp delSp modSp add">
        <pc:chgData name="" userId="e384372bc11fb101" providerId="LiveId" clId="{DF3D5549-D88F-4B9B-A1AA-B4CC9C0B084C}" dt="2024-04-20T02:01:33.971" v="1549" actId="1076"/>
        <pc:sldMkLst>
          <pc:docMk/>
          <pc:sldMk cId="1026678330" sldId="261"/>
        </pc:sldMkLst>
        <pc:spChg chg="del mod">
          <ac:chgData name="" userId="e384372bc11fb101" providerId="LiveId" clId="{DF3D5549-D88F-4B9B-A1AA-B4CC9C0B084C}" dt="2024-04-20T02:00:23.209" v="1533" actId="478"/>
          <ac:spMkLst>
            <pc:docMk/>
            <pc:sldMk cId="1026678330" sldId="261"/>
            <ac:spMk id="2" creationId="{FC0DFD25-1A41-4A03-82DA-3748878BE1C8}"/>
          </ac:spMkLst>
        </pc:spChg>
        <pc:spChg chg="mod">
          <ac:chgData name="" userId="e384372bc11fb101" providerId="LiveId" clId="{DF3D5549-D88F-4B9B-A1AA-B4CC9C0B084C}" dt="2024-04-20T02:00:54.840" v="1538" actId="1076"/>
          <ac:spMkLst>
            <pc:docMk/>
            <pc:sldMk cId="1026678330" sldId="261"/>
            <ac:spMk id="3" creationId="{4A0BBBA5-1ADA-4FCF-8E66-F57174EEDBFD}"/>
          </ac:spMkLst>
        </pc:spChg>
        <pc:spChg chg="add mod">
          <ac:chgData name="" userId="e384372bc11fb101" providerId="LiveId" clId="{DF3D5549-D88F-4B9B-A1AA-B4CC9C0B084C}" dt="2024-04-20T02:01:33.971" v="1549" actId="1076"/>
          <ac:spMkLst>
            <pc:docMk/>
            <pc:sldMk cId="1026678330" sldId="261"/>
            <ac:spMk id="8" creationId="{357205D1-3955-405A-9407-D150D62E3AA1}"/>
          </ac:spMkLst>
        </pc:spChg>
        <pc:spChg chg="add del mod">
          <ac:chgData name="" userId="e384372bc11fb101" providerId="LiveId" clId="{DF3D5549-D88F-4B9B-A1AA-B4CC9C0B084C}" dt="2024-04-20T02:01:17.704" v="1545" actId="478"/>
          <ac:spMkLst>
            <pc:docMk/>
            <pc:sldMk cId="1026678330" sldId="261"/>
            <ac:spMk id="10" creationId="{90A39FDF-CEEC-44E7-A9A2-3C25C42B595C}"/>
          </ac:spMkLst>
        </pc:spChg>
        <pc:picChg chg="add mod">
          <ac:chgData name="" userId="e384372bc11fb101" providerId="LiveId" clId="{DF3D5549-D88F-4B9B-A1AA-B4CC9C0B084C}" dt="2024-04-20T02:00:59.264" v="1540" actId="1076"/>
          <ac:picMkLst>
            <pc:docMk/>
            <pc:sldMk cId="1026678330" sldId="261"/>
            <ac:picMk id="5" creationId="{EF7D410F-590A-416C-8454-710215C2C2C2}"/>
          </ac:picMkLst>
        </pc:picChg>
        <pc:picChg chg="add mod">
          <ac:chgData name="" userId="e384372bc11fb101" providerId="LiveId" clId="{DF3D5549-D88F-4B9B-A1AA-B4CC9C0B084C}" dt="2024-04-20T02:01:24.965" v="1547" actId="14100"/>
          <ac:picMkLst>
            <pc:docMk/>
            <pc:sldMk cId="1026678330" sldId="261"/>
            <ac:picMk id="7" creationId="{B9E074E0-538F-4FE8-8B78-D765E6E32A04}"/>
          </ac:picMkLst>
        </pc:picChg>
      </pc:sldChg>
      <pc:sldChg chg="addSp delSp modSp add">
        <pc:chgData name="" userId="e384372bc11fb101" providerId="LiveId" clId="{DF3D5549-D88F-4B9B-A1AA-B4CC9C0B084C}" dt="2024-04-21T21:31:06.751" v="3999" actId="20577"/>
        <pc:sldMkLst>
          <pc:docMk/>
          <pc:sldMk cId="415945121" sldId="262"/>
        </pc:sldMkLst>
        <pc:spChg chg="del mod">
          <ac:chgData name="" userId="e384372bc11fb101" providerId="LiveId" clId="{DF3D5549-D88F-4B9B-A1AA-B4CC9C0B084C}" dt="2024-04-20T02:00:19.765" v="1532" actId="478"/>
          <ac:spMkLst>
            <pc:docMk/>
            <pc:sldMk cId="415945121" sldId="262"/>
            <ac:spMk id="2" creationId="{73D54209-B2B2-4725-9141-16175D1A701A}"/>
          </ac:spMkLst>
        </pc:spChg>
        <pc:spChg chg="mod">
          <ac:chgData name="" userId="e384372bc11fb101" providerId="LiveId" clId="{DF3D5549-D88F-4B9B-A1AA-B4CC9C0B084C}" dt="2024-04-20T02:01:51.242" v="1552" actId="1076"/>
          <ac:spMkLst>
            <pc:docMk/>
            <pc:sldMk cId="415945121" sldId="262"/>
            <ac:spMk id="3" creationId="{48310CCC-C1E3-4919-B735-76CC496F11FA}"/>
          </ac:spMkLst>
        </pc:spChg>
        <pc:spChg chg="add mod">
          <ac:chgData name="" userId="e384372bc11fb101" providerId="LiveId" clId="{DF3D5549-D88F-4B9B-A1AA-B4CC9C0B084C}" dt="2024-04-21T21:31:06.751" v="3999" actId="20577"/>
          <ac:spMkLst>
            <pc:docMk/>
            <pc:sldMk cId="415945121" sldId="262"/>
            <ac:spMk id="8" creationId="{690A9FC8-9D28-4253-B27D-10E647B67807}"/>
          </ac:spMkLst>
        </pc:spChg>
        <pc:spChg chg="add del mod">
          <ac:chgData name="" userId="e384372bc11fb101" providerId="LiveId" clId="{DF3D5549-D88F-4B9B-A1AA-B4CC9C0B084C}" dt="2024-04-20T02:01:42.642" v="1550" actId="478"/>
          <ac:spMkLst>
            <pc:docMk/>
            <pc:sldMk cId="415945121" sldId="262"/>
            <ac:spMk id="10" creationId="{1D1A5F48-CA35-488E-9C99-753231D8AF8B}"/>
          </ac:spMkLst>
        </pc:spChg>
        <pc:picChg chg="add mod">
          <ac:chgData name="" userId="e384372bc11fb101" providerId="LiveId" clId="{DF3D5549-D88F-4B9B-A1AA-B4CC9C0B084C}" dt="2024-04-20T02:02:02.055" v="1558" actId="1076"/>
          <ac:picMkLst>
            <pc:docMk/>
            <pc:sldMk cId="415945121" sldId="262"/>
            <ac:picMk id="5" creationId="{A11D97D9-6621-4E4D-8FBE-B556C31FD581}"/>
          </ac:picMkLst>
        </pc:picChg>
        <pc:picChg chg="add mod">
          <ac:chgData name="" userId="e384372bc11fb101" providerId="LiveId" clId="{DF3D5549-D88F-4B9B-A1AA-B4CC9C0B084C}" dt="2024-04-20T02:01:59.720" v="1557" actId="1076"/>
          <ac:picMkLst>
            <pc:docMk/>
            <pc:sldMk cId="415945121" sldId="262"/>
            <ac:picMk id="7" creationId="{E3304088-7F0E-4265-880F-C09BAB00CF76}"/>
          </ac:picMkLst>
        </pc:picChg>
      </pc:sldChg>
      <pc:sldChg chg="addSp delSp modSp add">
        <pc:chgData name="" userId="e384372bc11fb101" providerId="LiveId" clId="{DF3D5549-D88F-4B9B-A1AA-B4CC9C0B084C}" dt="2024-04-21T20:01:55.060" v="3658" actId="2711"/>
        <pc:sldMkLst>
          <pc:docMk/>
          <pc:sldMk cId="3426112344" sldId="263"/>
        </pc:sldMkLst>
        <pc:spChg chg="del mod">
          <ac:chgData name="" userId="e384372bc11fb101" providerId="LiveId" clId="{DF3D5549-D88F-4B9B-A1AA-B4CC9C0B084C}" dt="2024-04-20T02:00:14.431" v="1531" actId="478"/>
          <ac:spMkLst>
            <pc:docMk/>
            <pc:sldMk cId="3426112344" sldId="263"/>
            <ac:spMk id="2" creationId="{BC5A8429-C2A3-47A2-ACB1-DEDD4707ABC8}"/>
          </ac:spMkLst>
        </pc:spChg>
        <pc:spChg chg="add del mod">
          <ac:chgData name="" userId="e384372bc11fb101" providerId="LiveId" clId="{DF3D5549-D88F-4B9B-A1AA-B4CC9C0B084C}" dt="2024-04-20T02:02:16.741" v="1561" actId="1076"/>
          <ac:spMkLst>
            <pc:docMk/>
            <pc:sldMk cId="3426112344" sldId="263"/>
            <ac:spMk id="3" creationId="{64C0F584-65AD-4CCF-8B2A-045410210A6E}"/>
          </ac:spMkLst>
        </pc:spChg>
        <pc:spChg chg="add mod">
          <ac:chgData name="" userId="e384372bc11fb101" providerId="LiveId" clId="{DF3D5549-D88F-4B9B-A1AA-B4CC9C0B084C}" dt="2024-04-21T20:01:55.060" v="3658" actId="2711"/>
          <ac:spMkLst>
            <pc:docMk/>
            <pc:sldMk cId="3426112344" sldId="263"/>
            <ac:spMk id="12" creationId="{120218E6-9FDA-4E3A-B3A1-FEC4CC6B2154}"/>
          </ac:spMkLst>
        </pc:spChg>
        <pc:spChg chg="add del mod">
          <ac:chgData name="" userId="e384372bc11fb101" providerId="LiveId" clId="{DF3D5549-D88F-4B9B-A1AA-B4CC9C0B084C}" dt="2024-04-20T02:02:11.166" v="1560" actId="478"/>
          <ac:spMkLst>
            <pc:docMk/>
            <pc:sldMk cId="3426112344" sldId="263"/>
            <ac:spMk id="14" creationId="{035B4C16-726F-45FA-BFB2-F250E1F1753C}"/>
          </ac:spMkLst>
        </pc:spChg>
        <pc:picChg chg="add del mod">
          <ac:chgData name="" userId="e384372bc11fb101" providerId="LiveId" clId="{DF3D5549-D88F-4B9B-A1AA-B4CC9C0B084C}" dt="2024-04-20T01:51:19.077" v="1367"/>
          <ac:picMkLst>
            <pc:docMk/>
            <pc:sldMk cId="3426112344" sldId="263"/>
            <ac:picMk id="5" creationId="{361151AB-2B9C-47DE-B494-2B580EF63755}"/>
          </ac:picMkLst>
        </pc:picChg>
        <pc:picChg chg="add del mod">
          <ac:chgData name="" userId="e384372bc11fb101" providerId="LiveId" clId="{DF3D5549-D88F-4B9B-A1AA-B4CC9C0B084C}" dt="2024-04-20T01:51:18.543" v="1366"/>
          <ac:picMkLst>
            <pc:docMk/>
            <pc:sldMk cId="3426112344" sldId="263"/>
            <ac:picMk id="7" creationId="{29DFD4F3-5067-4F12-8D9D-C915C4C2B580}"/>
          </ac:picMkLst>
        </pc:picChg>
        <pc:picChg chg="add mod">
          <ac:chgData name="" userId="e384372bc11fb101" providerId="LiveId" clId="{DF3D5549-D88F-4B9B-A1AA-B4CC9C0B084C}" dt="2024-04-20T02:02:26.597" v="1566" actId="14100"/>
          <ac:picMkLst>
            <pc:docMk/>
            <pc:sldMk cId="3426112344" sldId="263"/>
            <ac:picMk id="9" creationId="{5883782C-EAD3-4A99-B668-E02AF05F2577}"/>
          </ac:picMkLst>
        </pc:picChg>
        <pc:picChg chg="add mod">
          <ac:chgData name="" userId="e384372bc11fb101" providerId="LiveId" clId="{DF3D5549-D88F-4B9B-A1AA-B4CC9C0B084C}" dt="2024-04-20T02:02:20.745" v="1563" actId="1076"/>
          <ac:picMkLst>
            <pc:docMk/>
            <pc:sldMk cId="3426112344" sldId="263"/>
            <ac:picMk id="11" creationId="{22234C87-8C96-425F-9DA4-7E50BC094012}"/>
          </ac:picMkLst>
        </pc:picChg>
      </pc:sldChg>
      <pc:sldChg chg="addSp modSp add">
        <pc:chgData name="" userId="e384372bc11fb101" providerId="LiveId" clId="{DF3D5549-D88F-4B9B-A1AA-B4CC9C0B084C}" dt="2024-04-20T02:24:34.110" v="1679" actId="1076"/>
        <pc:sldMkLst>
          <pc:docMk/>
          <pc:sldMk cId="2759804783" sldId="264"/>
        </pc:sldMkLst>
        <pc:spChg chg="mod">
          <ac:chgData name="" userId="e384372bc11fb101" providerId="LiveId" clId="{DF3D5549-D88F-4B9B-A1AA-B4CC9C0B084C}" dt="2024-04-20T02:23:18.363" v="1608" actId="1076"/>
          <ac:spMkLst>
            <pc:docMk/>
            <pc:sldMk cId="2759804783" sldId="264"/>
            <ac:spMk id="2" creationId="{5BA25BD3-15E5-4E3C-81F0-51D2FFAC1C5A}"/>
          </ac:spMkLst>
        </pc:spChg>
        <pc:spChg chg="mod">
          <ac:chgData name="" userId="e384372bc11fb101" providerId="LiveId" clId="{DF3D5549-D88F-4B9B-A1AA-B4CC9C0B084C}" dt="2024-04-20T02:24:24.010" v="1677" actId="1076"/>
          <ac:spMkLst>
            <pc:docMk/>
            <pc:sldMk cId="2759804783" sldId="264"/>
            <ac:spMk id="3" creationId="{7A9434A3-5DB5-4C21-B2A3-DAB16682001A}"/>
          </ac:spMkLst>
        </pc:spChg>
        <pc:picChg chg="add mod">
          <ac:chgData name="" userId="e384372bc11fb101" providerId="LiveId" clId="{DF3D5549-D88F-4B9B-A1AA-B4CC9C0B084C}" dt="2024-04-20T02:24:34.110" v="1679" actId="1076"/>
          <ac:picMkLst>
            <pc:docMk/>
            <pc:sldMk cId="2759804783" sldId="264"/>
            <ac:picMk id="5" creationId="{A85C7C0F-E989-4B22-9DC6-864A4E6E41B0}"/>
          </ac:picMkLst>
        </pc:picChg>
      </pc:sldChg>
      <pc:sldChg chg="addSp delSp modSp add">
        <pc:chgData name="" userId="e384372bc11fb101" providerId="LiveId" clId="{DF3D5549-D88F-4B9B-A1AA-B4CC9C0B084C}" dt="2024-04-21T22:59:05.745" v="4133" actId="113"/>
        <pc:sldMkLst>
          <pc:docMk/>
          <pc:sldMk cId="3376742239" sldId="265"/>
        </pc:sldMkLst>
        <pc:spChg chg="mod">
          <ac:chgData name="" userId="e384372bc11fb101" providerId="LiveId" clId="{DF3D5549-D88F-4B9B-A1AA-B4CC9C0B084C}" dt="2024-04-20T02:26:42.161" v="1705" actId="1076"/>
          <ac:spMkLst>
            <pc:docMk/>
            <pc:sldMk cId="3376742239" sldId="265"/>
            <ac:spMk id="2" creationId="{66CA929A-9762-4F6E-BED4-1894BCE638A0}"/>
          </ac:spMkLst>
        </pc:spChg>
        <pc:spChg chg="del mod">
          <ac:chgData name="" userId="e384372bc11fb101" providerId="LiveId" clId="{DF3D5549-D88F-4B9B-A1AA-B4CC9C0B084C}" dt="2024-04-20T02:25:46.254" v="1688"/>
          <ac:spMkLst>
            <pc:docMk/>
            <pc:sldMk cId="3376742239" sldId="265"/>
            <ac:spMk id="3" creationId="{7984B64C-4AB8-4914-974D-2A243632BEDB}"/>
          </ac:spMkLst>
        </pc:spChg>
        <pc:spChg chg="add mod">
          <ac:chgData name="" userId="e384372bc11fb101" providerId="LiveId" clId="{DF3D5549-D88F-4B9B-A1AA-B4CC9C0B084C}" dt="2024-04-21T22:59:05.745" v="4133" actId="113"/>
          <ac:spMkLst>
            <pc:docMk/>
            <pc:sldMk cId="3376742239" sldId="265"/>
            <ac:spMk id="6" creationId="{628B4EBB-6D2D-446F-A96F-A592D4C27480}"/>
          </ac:spMkLst>
        </pc:spChg>
        <pc:picChg chg="add mod">
          <ac:chgData name="" userId="e384372bc11fb101" providerId="LiveId" clId="{DF3D5549-D88F-4B9B-A1AA-B4CC9C0B084C}" dt="2024-04-20T02:26:38.947" v="1704" actId="1076"/>
          <ac:picMkLst>
            <pc:docMk/>
            <pc:sldMk cId="3376742239" sldId="265"/>
            <ac:picMk id="5" creationId="{3F302482-FCA0-4F8A-ABDB-0EBAF8A0E4DD}"/>
          </ac:picMkLst>
        </pc:picChg>
      </pc:sldChg>
      <pc:sldChg chg="addSp delSp modSp add">
        <pc:chgData name="" userId="e384372bc11fb101" providerId="LiveId" clId="{DF3D5549-D88F-4B9B-A1AA-B4CC9C0B084C}" dt="2024-04-21T22:58:43.976" v="4131" actId="113"/>
        <pc:sldMkLst>
          <pc:docMk/>
          <pc:sldMk cId="1670729648" sldId="266"/>
        </pc:sldMkLst>
        <pc:spChg chg="mod">
          <ac:chgData name="" userId="e384372bc11fb101" providerId="LiveId" clId="{DF3D5549-D88F-4B9B-A1AA-B4CC9C0B084C}" dt="2024-04-20T02:28:39.286" v="1708" actId="1076"/>
          <ac:spMkLst>
            <pc:docMk/>
            <pc:sldMk cId="1670729648" sldId="266"/>
            <ac:spMk id="2" creationId="{434E5CD6-FCB6-49B8-B20C-ADA780DFBBCF}"/>
          </ac:spMkLst>
        </pc:spChg>
        <pc:spChg chg="del">
          <ac:chgData name="" userId="e384372bc11fb101" providerId="LiveId" clId="{DF3D5549-D88F-4B9B-A1AA-B4CC9C0B084C}" dt="2024-04-20T02:28:46.099" v="1709"/>
          <ac:spMkLst>
            <pc:docMk/>
            <pc:sldMk cId="1670729648" sldId="266"/>
            <ac:spMk id="3" creationId="{C0A9ED78-BE20-4BCA-9C25-AB226D5E6876}"/>
          </ac:spMkLst>
        </pc:spChg>
        <pc:spChg chg="add mod">
          <ac:chgData name="" userId="e384372bc11fb101" providerId="LiveId" clId="{DF3D5549-D88F-4B9B-A1AA-B4CC9C0B084C}" dt="2024-04-21T22:58:43.976" v="4131" actId="113"/>
          <ac:spMkLst>
            <pc:docMk/>
            <pc:sldMk cId="1670729648" sldId="266"/>
            <ac:spMk id="6" creationId="{BD1D6EC1-36D3-4135-9AEC-275636A750DA}"/>
          </ac:spMkLst>
        </pc:spChg>
        <pc:picChg chg="add mod">
          <ac:chgData name="" userId="e384372bc11fb101" providerId="LiveId" clId="{DF3D5549-D88F-4B9B-A1AA-B4CC9C0B084C}" dt="2024-04-20T02:28:52.379" v="1712" actId="1076"/>
          <ac:picMkLst>
            <pc:docMk/>
            <pc:sldMk cId="1670729648" sldId="266"/>
            <ac:picMk id="5" creationId="{CC4A14EA-BBF4-4A48-AF37-A0BA68FFCB16}"/>
          </ac:picMkLst>
        </pc:picChg>
      </pc:sldChg>
      <pc:sldChg chg="addSp delSp modSp add ord">
        <pc:chgData name="" userId="e384372bc11fb101" providerId="LiveId" clId="{DF3D5549-D88F-4B9B-A1AA-B4CC9C0B084C}" dt="2024-04-20T02:03:02.333" v="1575" actId="1076"/>
        <pc:sldMkLst>
          <pc:docMk/>
          <pc:sldMk cId="2251767662" sldId="267"/>
        </pc:sldMkLst>
        <pc:spChg chg="del">
          <ac:chgData name="" userId="e384372bc11fb101" providerId="LiveId" clId="{DF3D5549-D88F-4B9B-A1AA-B4CC9C0B084C}" dt="2024-04-20T02:00:10.699" v="1530" actId="478"/>
          <ac:spMkLst>
            <pc:docMk/>
            <pc:sldMk cId="2251767662" sldId="267"/>
            <ac:spMk id="2" creationId="{BC5A8429-C2A3-47A2-ACB1-DEDD4707ABC8}"/>
          </ac:spMkLst>
        </pc:spChg>
        <pc:spChg chg="mod">
          <ac:chgData name="" userId="e384372bc11fb101" providerId="LiveId" clId="{DF3D5549-D88F-4B9B-A1AA-B4CC9C0B084C}" dt="2024-04-20T02:02:39.888" v="1568" actId="1076"/>
          <ac:spMkLst>
            <pc:docMk/>
            <pc:sldMk cId="2251767662" sldId="267"/>
            <ac:spMk id="3" creationId="{64C0F584-65AD-4CCF-8B2A-045410210A6E}"/>
          </ac:spMkLst>
        </pc:spChg>
        <pc:spChg chg="add del mod">
          <ac:chgData name="" userId="e384372bc11fb101" providerId="LiveId" clId="{DF3D5549-D88F-4B9B-A1AA-B4CC9C0B084C}" dt="2024-04-20T02:02:35.639" v="1567" actId="478"/>
          <ac:spMkLst>
            <pc:docMk/>
            <pc:sldMk cId="2251767662" sldId="267"/>
            <ac:spMk id="7" creationId="{2B3EFBE7-84BF-4CC9-9D86-F9E8ED11FA85}"/>
          </ac:spMkLst>
        </pc:spChg>
        <pc:spChg chg="mod">
          <ac:chgData name="" userId="e384372bc11fb101" providerId="LiveId" clId="{DF3D5549-D88F-4B9B-A1AA-B4CC9C0B084C}" dt="2024-04-20T02:02:59.055" v="1574" actId="14100"/>
          <ac:spMkLst>
            <pc:docMk/>
            <pc:sldMk cId="2251767662" sldId="267"/>
            <ac:spMk id="12" creationId="{120218E6-9FDA-4E3A-B3A1-FEC4CC6B2154}"/>
          </ac:spMkLst>
        </pc:spChg>
        <pc:picChg chg="add mod">
          <ac:chgData name="" userId="e384372bc11fb101" providerId="LiveId" clId="{DF3D5549-D88F-4B9B-A1AA-B4CC9C0B084C}" dt="2024-04-20T02:03:02.333" v="1575" actId="1076"/>
          <ac:picMkLst>
            <pc:docMk/>
            <pc:sldMk cId="2251767662" sldId="267"/>
            <ac:picMk id="5" creationId="{04732C84-E8A2-46A5-9451-BDC44A7D09B6}"/>
          </ac:picMkLst>
        </pc:picChg>
        <pc:picChg chg="del">
          <ac:chgData name="" userId="e384372bc11fb101" providerId="LiveId" clId="{DF3D5549-D88F-4B9B-A1AA-B4CC9C0B084C}" dt="2024-04-20T01:55:02.148" v="1444" actId="478"/>
          <ac:picMkLst>
            <pc:docMk/>
            <pc:sldMk cId="2251767662" sldId="267"/>
            <ac:picMk id="9" creationId="{5883782C-EAD3-4A99-B668-E02AF05F2577}"/>
          </ac:picMkLst>
        </pc:picChg>
        <pc:picChg chg="del">
          <ac:chgData name="" userId="e384372bc11fb101" providerId="LiveId" clId="{DF3D5549-D88F-4B9B-A1AA-B4CC9C0B084C}" dt="2024-04-20T01:55:01.796" v="1443" actId="478"/>
          <ac:picMkLst>
            <pc:docMk/>
            <pc:sldMk cId="2251767662" sldId="267"/>
            <ac:picMk id="11" creationId="{22234C87-8C96-425F-9DA4-7E50BC094012}"/>
          </ac:picMkLst>
        </pc:picChg>
      </pc:sldChg>
      <pc:sldChg chg="addSp delSp modSp add">
        <pc:chgData name="" userId="e384372bc11fb101" providerId="LiveId" clId="{DF3D5549-D88F-4B9B-A1AA-B4CC9C0B084C}" dt="2024-04-20T02:03:31.207" v="1582" actId="1076"/>
        <pc:sldMkLst>
          <pc:docMk/>
          <pc:sldMk cId="945998457" sldId="268"/>
        </pc:sldMkLst>
        <pc:spChg chg="del">
          <ac:chgData name="" userId="e384372bc11fb101" providerId="LiveId" clId="{DF3D5549-D88F-4B9B-A1AA-B4CC9C0B084C}" dt="2024-04-20T02:00:06.646" v="1529" actId="478"/>
          <ac:spMkLst>
            <pc:docMk/>
            <pc:sldMk cId="945998457" sldId="268"/>
            <ac:spMk id="2" creationId="{BC5A8429-C2A3-47A2-ACB1-DEDD4707ABC8}"/>
          </ac:spMkLst>
        </pc:spChg>
        <pc:spChg chg="mod">
          <ac:chgData name="" userId="e384372bc11fb101" providerId="LiveId" clId="{DF3D5549-D88F-4B9B-A1AA-B4CC9C0B084C}" dt="2024-04-20T02:03:31.207" v="1582" actId="1076"/>
          <ac:spMkLst>
            <pc:docMk/>
            <pc:sldMk cId="945998457" sldId="268"/>
            <ac:spMk id="3" creationId="{64C0F584-65AD-4CCF-8B2A-045410210A6E}"/>
          </ac:spMkLst>
        </pc:spChg>
        <pc:spChg chg="add del mod">
          <ac:chgData name="" userId="e384372bc11fb101" providerId="LiveId" clId="{DF3D5549-D88F-4B9B-A1AA-B4CC9C0B084C}" dt="2024-04-20T02:03:09.760" v="1576" actId="478"/>
          <ac:spMkLst>
            <pc:docMk/>
            <pc:sldMk cId="945998457" sldId="268"/>
            <ac:spMk id="8" creationId="{D96FF332-4EEB-486A-A534-11BD31F1D498}"/>
          </ac:spMkLst>
        </pc:spChg>
        <pc:spChg chg="mod">
          <ac:chgData name="" userId="e384372bc11fb101" providerId="LiveId" clId="{DF3D5549-D88F-4B9B-A1AA-B4CC9C0B084C}" dt="2024-04-20T02:03:27.092" v="1581" actId="1076"/>
          <ac:spMkLst>
            <pc:docMk/>
            <pc:sldMk cId="945998457" sldId="268"/>
            <ac:spMk id="12" creationId="{120218E6-9FDA-4E3A-B3A1-FEC4CC6B2154}"/>
          </ac:spMkLst>
        </pc:spChg>
        <pc:picChg chg="del">
          <ac:chgData name="" userId="e384372bc11fb101" providerId="LiveId" clId="{DF3D5549-D88F-4B9B-A1AA-B4CC9C0B084C}" dt="2024-04-20T01:56:41.140" v="1498" actId="478"/>
          <ac:picMkLst>
            <pc:docMk/>
            <pc:sldMk cId="945998457" sldId="268"/>
            <ac:picMk id="5" creationId="{04732C84-E8A2-46A5-9451-BDC44A7D09B6}"/>
          </ac:picMkLst>
        </pc:picChg>
        <pc:picChg chg="add mod">
          <ac:chgData name="" userId="e384372bc11fb101" providerId="LiveId" clId="{DF3D5549-D88F-4B9B-A1AA-B4CC9C0B084C}" dt="2024-04-20T02:03:21.236" v="1580" actId="1076"/>
          <ac:picMkLst>
            <pc:docMk/>
            <pc:sldMk cId="945998457" sldId="268"/>
            <ac:picMk id="6" creationId="{BC7B1DC2-4D1F-4747-A5A3-87C6C7511AAD}"/>
          </ac:picMkLst>
        </pc:picChg>
      </pc:sldChg>
      <pc:sldChg chg="addSp delSp modSp add">
        <pc:chgData name="" userId="e384372bc11fb101" providerId="LiveId" clId="{DF3D5549-D88F-4B9B-A1AA-B4CC9C0B084C}" dt="2024-04-21T21:32:26.512" v="4010" actId="113"/>
        <pc:sldMkLst>
          <pc:docMk/>
          <pc:sldMk cId="3515973276" sldId="269"/>
        </pc:sldMkLst>
        <pc:spChg chg="mod">
          <ac:chgData name="" userId="e384372bc11fb101" providerId="LiveId" clId="{DF3D5549-D88F-4B9B-A1AA-B4CC9C0B084C}" dt="2024-04-21T21:32:20.157" v="4009" actId="20577"/>
          <ac:spMkLst>
            <pc:docMk/>
            <pc:sldMk cId="3515973276" sldId="269"/>
            <ac:spMk id="2" creationId="{A9655BED-2AB1-46B0-AC13-A988E433A004}"/>
          </ac:spMkLst>
        </pc:spChg>
        <pc:spChg chg="del">
          <ac:chgData name="" userId="e384372bc11fb101" providerId="LiveId" clId="{DF3D5549-D88F-4B9B-A1AA-B4CC9C0B084C}" dt="2024-04-20T02:30:59.345" v="1738"/>
          <ac:spMkLst>
            <pc:docMk/>
            <pc:sldMk cId="3515973276" sldId="269"/>
            <ac:spMk id="3" creationId="{1F243728-AF33-429E-8965-DD472ED2560E}"/>
          </ac:spMkLst>
        </pc:spChg>
        <pc:spChg chg="add mod">
          <ac:chgData name="" userId="e384372bc11fb101" providerId="LiveId" clId="{DF3D5549-D88F-4B9B-A1AA-B4CC9C0B084C}" dt="2024-04-21T21:32:26.512" v="4010" actId="113"/>
          <ac:spMkLst>
            <pc:docMk/>
            <pc:sldMk cId="3515973276" sldId="269"/>
            <ac:spMk id="6" creationId="{B246626C-AF97-4028-BB96-218AEBF5FADB}"/>
          </ac:spMkLst>
        </pc:spChg>
        <pc:picChg chg="add mod">
          <ac:chgData name="" userId="e384372bc11fb101" providerId="LiveId" clId="{DF3D5549-D88F-4B9B-A1AA-B4CC9C0B084C}" dt="2024-04-20T02:31:53.226" v="1753" actId="1076"/>
          <ac:picMkLst>
            <pc:docMk/>
            <pc:sldMk cId="3515973276" sldId="269"/>
            <ac:picMk id="5" creationId="{7A2CB943-2D5E-45F4-9147-89FA6FBC82F3}"/>
          </ac:picMkLst>
        </pc:picChg>
      </pc:sldChg>
      <pc:sldChg chg="addSp delSp modSp add">
        <pc:chgData name="" userId="e384372bc11fb101" providerId="LiveId" clId="{DF3D5549-D88F-4B9B-A1AA-B4CC9C0B084C}" dt="2024-04-21T21:32:49.657" v="4012" actId="20577"/>
        <pc:sldMkLst>
          <pc:docMk/>
          <pc:sldMk cId="191925927" sldId="270"/>
        </pc:sldMkLst>
        <pc:spChg chg="mod">
          <ac:chgData name="" userId="e384372bc11fb101" providerId="LiveId" clId="{DF3D5549-D88F-4B9B-A1AA-B4CC9C0B084C}" dt="2024-04-20T02:32:24.586" v="1758" actId="1076"/>
          <ac:spMkLst>
            <pc:docMk/>
            <pc:sldMk cId="191925927" sldId="270"/>
            <ac:spMk id="2" creationId="{40B72954-9E9A-44F8-BDB2-EE460D9884C9}"/>
          </ac:spMkLst>
        </pc:spChg>
        <pc:spChg chg="del">
          <ac:chgData name="" userId="e384372bc11fb101" providerId="LiveId" clId="{DF3D5549-D88F-4B9B-A1AA-B4CC9C0B084C}" dt="2024-04-20T02:32:33.331" v="1759"/>
          <ac:spMkLst>
            <pc:docMk/>
            <pc:sldMk cId="191925927" sldId="270"/>
            <ac:spMk id="3" creationId="{190D9D5E-6952-49E5-B7B7-BDDF3DCB4322}"/>
          </ac:spMkLst>
        </pc:spChg>
        <pc:spChg chg="add mod">
          <ac:chgData name="" userId="e384372bc11fb101" providerId="LiveId" clId="{DF3D5549-D88F-4B9B-A1AA-B4CC9C0B084C}" dt="2024-04-21T21:32:49.657" v="4012" actId="20577"/>
          <ac:spMkLst>
            <pc:docMk/>
            <pc:sldMk cId="191925927" sldId="270"/>
            <ac:spMk id="6" creationId="{EBBF8334-083E-4480-B6BC-AEA843FF5054}"/>
          </ac:spMkLst>
        </pc:spChg>
        <pc:picChg chg="add mod">
          <ac:chgData name="" userId="e384372bc11fb101" providerId="LiveId" clId="{DF3D5549-D88F-4B9B-A1AA-B4CC9C0B084C}" dt="2024-04-20T02:32:42.692" v="1764" actId="1076"/>
          <ac:picMkLst>
            <pc:docMk/>
            <pc:sldMk cId="191925927" sldId="270"/>
            <ac:picMk id="5" creationId="{EF578D52-D297-4E6C-95EB-66FDA8F45E84}"/>
          </ac:picMkLst>
        </pc:picChg>
      </pc:sldChg>
      <pc:sldChg chg="addSp delSp modSp add">
        <pc:chgData name="" userId="e384372bc11fb101" providerId="LiveId" clId="{DF3D5549-D88F-4B9B-A1AA-B4CC9C0B084C}" dt="2024-04-21T21:33:30.247" v="4016" actId="113"/>
        <pc:sldMkLst>
          <pc:docMk/>
          <pc:sldMk cId="609858990" sldId="271"/>
        </pc:sldMkLst>
        <pc:spChg chg="mod">
          <ac:chgData name="" userId="e384372bc11fb101" providerId="LiveId" clId="{DF3D5549-D88F-4B9B-A1AA-B4CC9C0B084C}" dt="2024-04-20T02:33:23.804" v="1774" actId="1076"/>
          <ac:spMkLst>
            <pc:docMk/>
            <pc:sldMk cId="609858990" sldId="271"/>
            <ac:spMk id="2" creationId="{6B1AEA9F-FE0F-4977-ACE8-98F7603C26B5}"/>
          </ac:spMkLst>
        </pc:spChg>
        <pc:spChg chg="del">
          <ac:chgData name="" userId="e384372bc11fb101" providerId="LiveId" clId="{DF3D5549-D88F-4B9B-A1AA-B4CC9C0B084C}" dt="2024-04-20T02:33:32.232" v="1775"/>
          <ac:spMkLst>
            <pc:docMk/>
            <pc:sldMk cId="609858990" sldId="271"/>
            <ac:spMk id="3" creationId="{5004DEC5-935C-424C-A5D9-DD6D47ED9D33}"/>
          </ac:spMkLst>
        </pc:spChg>
        <pc:spChg chg="add mod">
          <ac:chgData name="" userId="e384372bc11fb101" providerId="LiveId" clId="{DF3D5549-D88F-4B9B-A1AA-B4CC9C0B084C}" dt="2024-04-21T21:33:30.247" v="4016" actId="113"/>
          <ac:spMkLst>
            <pc:docMk/>
            <pc:sldMk cId="609858990" sldId="271"/>
            <ac:spMk id="6" creationId="{3103C7E5-3047-4FC4-B5CD-4314247C0258}"/>
          </ac:spMkLst>
        </pc:spChg>
        <pc:picChg chg="add mod">
          <ac:chgData name="" userId="e384372bc11fb101" providerId="LiveId" clId="{DF3D5549-D88F-4B9B-A1AA-B4CC9C0B084C}" dt="2024-04-20T02:34:18.553" v="1786" actId="1076"/>
          <ac:picMkLst>
            <pc:docMk/>
            <pc:sldMk cId="609858990" sldId="271"/>
            <ac:picMk id="5" creationId="{A0FBAA03-1A1B-4ECA-9A21-77AD71EE1FE0}"/>
          </ac:picMkLst>
        </pc:picChg>
      </pc:sldChg>
      <pc:sldChg chg="addSp delSp modSp add">
        <pc:chgData name="" userId="e384372bc11fb101" providerId="LiveId" clId="{DF3D5549-D88F-4B9B-A1AA-B4CC9C0B084C}" dt="2024-04-21T21:33:59.663" v="4019" actId="113"/>
        <pc:sldMkLst>
          <pc:docMk/>
          <pc:sldMk cId="3500522697" sldId="272"/>
        </pc:sldMkLst>
        <pc:spChg chg="mod">
          <ac:chgData name="" userId="e384372bc11fb101" providerId="LiveId" clId="{DF3D5549-D88F-4B9B-A1AA-B4CC9C0B084C}" dt="2024-04-20T02:35:41.005" v="1798" actId="1076"/>
          <ac:spMkLst>
            <pc:docMk/>
            <pc:sldMk cId="3500522697" sldId="272"/>
            <ac:spMk id="2" creationId="{0CDF624B-AE71-43CB-94D4-2AECA65D8EA5}"/>
          </ac:spMkLst>
        </pc:spChg>
        <pc:spChg chg="del">
          <ac:chgData name="" userId="e384372bc11fb101" providerId="LiveId" clId="{DF3D5549-D88F-4B9B-A1AA-B4CC9C0B084C}" dt="2024-04-20T02:35:49.341" v="1799"/>
          <ac:spMkLst>
            <pc:docMk/>
            <pc:sldMk cId="3500522697" sldId="272"/>
            <ac:spMk id="3" creationId="{72B3FD5F-4763-4568-A3C0-564A56E934E2}"/>
          </ac:spMkLst>
        </pc:spChg>
        <pc:spChg chg="add mod">
          <ac:chgData name="" userId="e384372bc11fb101" providerId="LiveId" clId="{DF3D5549-D88F-4B9B-A1AA-B4CC9C0B084C}" dt="2024-04-21T21:33:59.663" v="4019" actId="113"/>
          <ac:spMkLst>
            <pc:docMk/>
            <pc:sldMk cId="3500522697" sldId="272"/>
            <ac:spMk id="6" creationId="{ED2E32E4-D7D4-49CE-A7D2-C568D02712B1}"/>
          </ac:spMkLst>
        </pc:spChg>
        <pc:picChg chg="add mod">
          <ac:chgData name="" userId="e384372bc11fb101" providerId="LiveId" clId="{DF3D5549-D88F-4B9B-A1AA-B4CC9C0B084C}" dt="2024-04-20T02:36:21.040" v="1810" actId="1076"/>
          <ac:picMkLst>
            <pc:docMk/>
            <pc:sldMk cId="3500522697" sldId="272"/>
            <ac:picMk id="5" creationId="{D37E95A6-0CFD-4F38-AEB6-3C35B4F7BD2F}"/>
          </ac:picMkLst>
        </pc:picChg>
      </pc:sldChg>
      <pc:sldChg chg="addSp modSp add">
        <pc:chgData name="" userId="e384372bc11fb101" providerId="LiveId" clId="{DF3D5549-D88F-4B9B-A1AA-B4CC9C0B084C}" dt="2024-04-20T02:37:47.633" v="1823" actId="1076"/>
        <pc:sldMkLst>
          <pc:docMk/>
          <pc:sldMk cId="1269968431" sldId="273"/>
        </pc:sldMkLst>
        <pc:spChg chg="mod">
          <ac:chgData name="" userId="e384372bc11fb101" providerId="LiveId" clId="{DF3D5549-D88F-4B9B-A1AA-B4CC9C0B084C}" dt="2024-04-20T02:37:09.561" v="1815" actId="1076"/>
          <ac:spMkLst>
            <pc:docMk/>
            <pc:sldMk cId="1269968431" sldId="273"/>
            <ac:spMk id="2" creationId="{428060D7-12F8-4583-B574-CBBCC58AD46E}"/>
          </ac:spMkLst>
        </pc:spChg>
        <pc:spChg chg="mod">
          <ac:chgData name="" userId="e384372bc11fb101" providerId="LiveId" clId="{DF3D5549-D88F-4B9B-A1AA-B4CC9C0B084C}" dt="2024-04-20T02:37:27.485" v="1821" actId="1076"/>
          <ac:spMkLst>
            <pc:docMk/>
            <pc:sldMk cId="1269968431" sldId="273"/>
            <ac:spMk id="3" creationId="{A79033CB-7673-448B-97A4-A97A73CB5FE2}"/>
          </ac:spMkLst>
        </pc:spChg>
        <pc:picChg chg="add mod">
          <ac:chgData name="" userId="e384372bc11fb101" providerId="LiveId" clId="{DF3D5549-D88F-4B9B-A1AA-B4CC9C0B084C}" dt="2024-04-20T02:37:47.633" v="1823" actId="1076"/>
          <ac:picMkLst>
            <pc:docMk/>
            <pc:sldMk cId="1269968431" sldId="273"/>
            <ac:picMk id="5" creationId="{CA831D91-3EA8-4BF1-AA76-2F5CCA9C33C8}"/>
          </ac:picMkLst>
        </pc:picChg>
      </pc:sldChg>
      <pc:sldChg chg="addSp delSp modSp add">
        <pc:chgData name="" userId="e384372bc11fb101" providerId="LiveId" clId="{DF3D5549-D88F-4B9B-A1AA-B4CC9C0B084C}" dt="2024-04-20T02:38:56.075" v="1832" actId="1076"/>
        <pc:sldMkLst>
          <pc:docMk/>
          <pc:sldMk cId="740501633" sldId="274"/>
        </pc:sldMkLst>
        <pc:spChg chg="mod">
          <ac:chgData name="" userId="e384372bc11fb101" providerId="LiveId" clId="{DF3D5549-D88F-4B9B-A1AA-B4CC9C0B084C}" dt="2024-04-20T02:38:40.624" v="1828" actId="1076"/>
          <ac:spMkLst>
            <pc:docMk/>
            <pc:sldMk cId="740501633" sldId="274"/>
            <ac:spMk id="2" creationId="{9D5E2433-F453-4FC1-B7CC-0476E7699B93}"/>
          </ac:spMkLst>
        </pc:spChg>
        <pc:spChg chg="del">
          <ac:chgData name="" userId="e384372bc11fb101" providerId="LiveId" clId="{DF3D5549-D88F-4B9B-A1AA-B4CC9C0B084C}" dt="2024-04-20T02:38:50.560" v="1829"/>
          <ac:spMkLst>
            <pc:docMk/>
            <pc:sldMk cId="740501633" sldId="274"/>
            <ac:spMk id="3" creationId="{72491877-7AAB-48F3-8392-84C89DC6BEFF}"/>
          </ac:spMkLst>
        </pc:spChg>
        <pc:picChg chg="add mod">
          <ac:chgData name="" userId="e384372bc11fb101" providerId="LiveId" clId="{DF3D5549-D88F-4B9B-A1AA-B4CC9C0B084C}" dt="2024-04-20T02:38:56.075" v="1832" actId="1076"/>
          <ac:picMkLst>
            <pc:docMk/>
            <pc:sldMk cId="740501633" sldId="274"/>
            <ac:picMk id="5" creationId="{392DABD7-A591-4172-A9B1-2B02E4CC7FB6}"/>
          </ac:picMkLst>
        </pc:picChg>
      </pc:sldChg>
      <pc:sldChg chg="addSp delSp modSp add">
        <pc:chgData name="" userId="e384372bc11fb101" providerId="LiveId" clId="{DF3D5549-D88F-4B9B-A1AA-B4CC9C0B084C}" dt="2024-04-21T20:02:28.745" v="3661" actId="2711"/>
        <pc:sldMkLst>
          <pc:docMk/>
          <pc:sldMk cId="1627516676" sldId="275"/>
        </pc:sldMkLst>
        <pc:spChg chg="mod">
          <ac:chgData name="" userId="e384372bc11fb101" providerId="LiveId" clId="{DF3D5549-D88F-4B9B-A1AA-B4CC9C0B084C}" dt="2024-04-20T02:42:01.177" v="1876" actId="1076"/>
          <ac:spMkLst>
            <pc:docMk/>
            <pc:sldMk cId="1627516676" sldId="275"/>
            <ac:spMk id="2" creationId="{1169490B-3F72-4A79-9841-47B95FB782B4}"/>
          </ac:spMkLst>
        </pc:spChg>
        <pc:spChg chg="del">
          <ac:chgData name="" userId="e384372bc11fb101" providerId="LiveId" clId="{DF3D5549-D88F-4B9B-A1AA-B4CC9C0B084C}" dt="2024-04-20T02:39:27.299" v="1841"/>
          <ac:spMkLst>
            <pc:docMk/>
            <pc:sldMk cId="1627516676" sldId="275"/>
            <ac:spMk id="3" creationId="{03D78DCC-DE73-4324-AD6F-95A467B88F9F}"/>
          </ac:spMkLst>
        </pc:spChg>
        <pc:spChg chg="add mod">
          <ac:chgData name="" userId="e384372bc11fb101" providerId="LiveId" clId="{DF3D5549-D88F-4B9B-A1AA-B4CC9C0B084C}" dt="2024-04-21T20:02:28.745" v="3661" actId="2711"/>
          <ac:spMkLst>
            <pc:docMk/>
            <pc:sldMk cId="1627516676" sldId="275"/>
            <ac:spMk id="8" creationId="{A4D30A4E-B28E-448F-9F66-3FEB3B9CB16B}"/>
          </ac:spMkLst>
        </pc:spChg>
        <pc:picChg chg="add mod">
          <ac:chgData name="" userId="e384372bc11fb101" providerId="LiveId" clId="{DF3D5549-D88F-4B9B-A1AA-B4CC9C0B084C}" dt="2024-04-20T02:42:42.608" v="1884" actId="14100"/>
          <ac:picMkLst>
            <pc:docMk/>
            <pc:sldMk cId="1627516676" sldId="275"/>
            <ac:picMk id="5" creationId="{19D0E589-CB1D-4121-B696-840CE9DB5EF6}"/>
          </ac:picMkLst>
        </pc:picChg>
        <pc:picChg chg="add mod">
          <ac:chgData name="" userId="e384372bc11fb101" providerId="LiveId" clId="{DF3D5549-D88F-4B9B-A1AA-B4CC9C0B084C}" dt="2024-04-20T02:41:48.401" v="1871" actId="14100"/>
          <ac:picMkLst>
            <pc:docMk/>
            <pc:sldMk cId="1627516676" sldId="275"/>
            <ac:picMk id="7" creationId="{0EA05B31-11C6-4D86-BDF8-F6DB2DEE6065}"/>
          </ac:picMkLst>
        </pc:picChg>
      </pc:sldChg>
      <pc:sldChg chg="addSp delSp modSp add del">
        <pc:chgData name="" userId="e384372bc11fb101" providerId="LiveId" clId="{DF3D5549-D88F-4B9B-A1AA-B4CC9C0B084C}" dt="2024-04-21T21:37:07.630" v="4022" actId="2696"/>
        <pc:sldMkLst>
          <pc:docMk/>
          <pc:sldMk cId="3509641709" sldId="276"/>
        </pc:sldMkLst>
        <pc:spChg chg="mod">
          <ac:chgData name="" userId="e384372bc11fb101" providerId="LiveId" clId="{DF3D5549-D88F-4B9B-A1AA-B4CC9C0B084C}" dt="2024-04-21T18:43:57.682" v="1960" actId="1076"/>
          <ac:spMkLst>
            <pc:docMk/>
            <pc:sldMk cId="3509641709" sldId="276"/>
            <ac:spMk id="2" creationId="{DE1AEAE0-90C0-4A84-A68B-90D8AB9892BF}"/>
          </ac:spMkLst>
        </pc:spChg>
        <pc:spChg chg="del">
          <ac:chgData name="" userId="e384372bc11fb101" providerId="LiveId" clId="{DF3D5549-D88F-4B9B-A1AA-B4CC9C0B084C}" dt="2024-04-20T02:40:09.732" v="1846"/>
          <ac:spMkLst>
            <pc:docMk/>
            <pc:sldMk cId="3509641709" sldId="276"/>
            <ac:spMk id="3" creationId="{FBEA17D7-DE8C-469F-B942-B7431EEE0F13}"/>
          </ac:spMkLst>
        </pc:spChg>
        <pc:spChg chg="add del mod">
          <ac:chgData name="" userId="e384372bc11fb101" providerId="LiveId" clId="{DF3D5549-D88F-4B9B-A1AA-B4CC9C0B084C}" dt="2024-04-21T18:40:02.334" v="1887"/>
          <ac:spMkLst>
            <pc:docMk/>
            <pc:sldMk cId="3509641709" sldId="276"/>
            <ac:spMk id="7" creationId="{2913337F-C31E-4123-A378-0FD27BB77B92}"/>
          </ac:spMkLst>
        </pc:spChg>
        <pc:picChg chg="add mod">
          <ac:chgData name="" userId="e384372bc11fb101" providerId="LiveId" clId="{DF3D5549-D88F-4B9B-A1AA-B4CC9C0B084C}" dt="2024-04-21T18:44:33.912" v="1970" actId="1076"/>
          <ac:picMkLst>
            <pc:docMk/>
            <pc:sldMk cId="3509641709" sldId="276"/>
            <ac:picMk id="4" creationId="{A370F2D1-E7C2-4923-A103-CFA3A36690EB}"/>
          </ac:picMkLst>
        </pc:picChg>
        <pc:picChg chg="add del mod">
          <ac:chgData name="" userId="e384372bc11fb101" providerId="LiveId" clId="{DF3D5549-D88F-4B9B-A1AA-B4CC9C0B084C}" dt="2024-04-20T02:42:55.006" v="1885" actId="478"/>
          <ac:picMkLst>
            <pc:docMk/>
            <pc:sldMk cId="3509641709" sldId="276"/>
            <ac:picMk id="5" creationId="{48AA191F-3C4E-42A2-931C-AB20147D8637}"/>
          </ac:picMkLst>
        </pc:picChg>
        <pc:picChg chg="add mod">
          <ac:chgData name="" userId="e384372bc11fb101" providerId="LiveId" clId="{DF3D5549-D88F-4B9B-A1AA-B4CC9C0B084C}" dt="2024-04-21T18:44:38.249" v="1971" actId="1076"/>
          <ac:picMkLst>
            <pc:docMk/>
            <pc:sldMk cId="3509641709" sldId="276"/>
            <ac:picMk id="6" creationId="{DF48F5CF-BABC-4725-8EB0-D0CE5FF98D03}"/>
          </ac:picMkLst>
        </pc:picChg>
      </pc:sldChg>
      <pc:sldChg chg="addSp delSp modSp add">
        <pc:chgData name="" userId="e384372bc11fb101" providerId="LiveId" clId="{DF3D5549-D88F-4B9B-A1AA-B4CC9C0B084C}" dt="2024-04-21T21:34:59.074" v="4020" actId="113"/>
        <pc:sldMkLst>
          <pc:docMk/>
          <pc:sldMk cId="635700448" sldId="277"/>
        </pc:sldMkLst>
        <pc:spChg chg="mod">
          <ac:chgData name="" userId="e384372bc11fb101" providerId="LiveId" clId="{DF3D5549-D88F-4B9B-A1AA-B4CC9C0B084C}" dt="2024-04-21T18:43:26.678" v="1949" actId="1076"/>
          <ac:spMkLst>
            <pc:docMk/>
            <pc:sldMk cId="635700448" sldId="277"/>
            <ac:spMk id="2" creationId="{7E02902B-4080-4C54-ADCC-63FFA29BB570}"/>
          </ac:spMkLst>
        </pc:spChg>
        <pc:spChg chg="del">
          <ac:chgData name="" userId="e384372bc11fb101" providerId="LiveId" clId="{DF3D5549-D88F-4B9B-A1AA-B4CC9C0B084C}" dt="2024-04-21T18:42:51.926" v="1935"/>
          <ac:spMkLst>
            <pc:docMk/>
            <pc:sldMk cId="635700448" sldId="277"/>
            <ac:spMk id="3" creationId="{856CC0C8-5520-4DCC-9777-DF7A784DAA68}"/>
          </ac:spMkLst>
        </pc:spChg>
        <pc:spChg chg="add mod">
          <ac:chgData name="" userId="e384372bc11fb101" providerId="LiveId" clId="{DF3D5549-D88F-4B9B-A1AA-B4CC9C0B084C}" dt="2024-04-21T21:34:59.074" v="4020" actId="113"/>
          <ac:spMkLst>
            <pc:docMk/>
            <pc:sldMk cId="635700448" sldId="277"/>
            <ac:spMk id="6" creationId="{7E15A367-0AD8-4B6E-A456-FC0357612D0A}"/>
          </ac:spMkLst>
        </pc:spChg>
        <pc:picChg chg="add mod">
          <ac:chgData name="" userId="e384372bc11fb101" providerId="LiveId" clId="{DF3D5549-D88F-4B9B-A1AA-B4CC9C0B084C}" dt="2024-04-21T18:43:32.953" v="1952" actId="1076"/>
          <ac:picMkLst>
            <pc:docMk/>
            <pc:sldMk cId="635700448" sldId="277"/>
            <ac:picMk id="5" creationId="{4D884D51-CB2E-4A1E-8491-988265BF24FC}"/>
          </ac:picMkLst>
        </pc:picChg>
      </pc:sldChg>
      <pc:sldChg chg="addSp delSp modSp add">
        <pc:chgData name="" userId="e384372bc11fb101" providerId="LiveId" clId="{DF3D5549-D88F-4B9B-A1AA-B4CC9C0B084C}" dt="2024-04-21T18:50:06.774" v="2054" actId="1076"/>
        <pc:sldMkLst>
          <pc:docMk/>
          <pc:sldMk cId="2997171036" sldId="278"/>
        </pc:sldMkLst>
        <pc:spChg chg="mod">
          <ac:chgData name="" userId="e384372bc11fb101" providerId="LiveId" clId="{DF3D5549-D88F-4B9B-A1AA-B4CC9C0B084C}" dt="2024-04-21T18:47:21.324" v="2049" actId="1076"/>
          <ac:spMkLst>
            <pc:docMk/>
            <pc:sldMk cId="2997171036" sldId="278"/>
            <ac:spMk id="2" creationId="{A0C4DB57-F1D0-45D0-B2E6-A1053D51BAB5}"/>
          </ac:spMkLst>
        </pc:spChg>
        <pc:spChg chg="del">
          <ac:chgData name="" userId="e384372bc11fb101" providerId="LiveId" clId="{DF3D5549-D88F-4B9B-A1AA-B4CC9C0B084C}" dt="2024-04-21T18:49:54.579" v="2050"/>
          <ac:spMkLst>
            <pc:docMk/>
            <pc:sldMk cId="2997171036" sldId="278"/>
            <ac:spMk id="3" creationId="{CD66AF8E-D5D2-4B4D-BDDD-63D5F68B4190}"/>
          </ac:spMkLst>
        </pc:spChg>
        <pc:picChg chg="add mod">
          <ac:chgData name="" userId="e384372bc11fb101" providerId="LiveId" clId="{DF3D5549-D88F-4B9B-A1AA-B4CC9C0B084C}" dt="2024-04-21T18:50:06.774" v="2054" actId="1076"/>
          <ac:picMkLst>
            <pc:docMk/>
            <pc:sldMk cId="2997171036" sldId="278"/>
            <ac:picMk id="5" creationId="{5B1E17D8-792B-464B-BE30-8E4A2C42E525}"/>
          </ac:picMkLst>
        </pc:picChg>
      </pc:sldChg>
      <pc:sldChg chg="addSp delSp modSp add">
        <pc:chgData name="" userId="e384372bc11fb101" providerId="LiveId" clId="{DF3D5549-D88F-4B9B-A1AA-B4CC9C0B084C}" dt="2024-04-21T20:02:35.822" v="3662" actId="2711"/>
        <pc:sldMkLst>
          <pc:docMk/>
          <pc:sldMk cId="1750470081" sldId="279"/>
        </pc:sldMkLst>
        <pc:spChg chg="mod">
          <ac:chgData name="" userId="e384372bc11fb101" providerId="LiveId" clId="{DF3D5549-D88F-4B9B-A1AA-B4CC9C0B084C}" dt="2024-04-21T18:46:08.050" v="2029" actId="1076"/>
          <ac:spMkLst>
            <pc:docMk/>
            <pc:sldMk cId="1750470081" sldId="279"/>
            <ac:spMk id="2" creationId="{520F0591-91CB-4DFB-8626-1CC3ABBFFB81}"/>
          </ac:spMkLst>
        </pc:spChg>
        <pc:spChg chg="del">
          <ac:chgData name="" userId="e384372bc11fb101" providerId="LiveId" clId="{DF3D5549-D88F-4B9B-A1AA-B4CC9C0B084C}" dt="2024-04-21T18:45:44.037" v="1973"/>
          <ac:spMkLst>
            <pc:docMk/>
            <pc:sldMk cId="1750470081" sldId="279"/>
            <ac:spMk id="3" creationId="{405171C1-0A2A-4064-830A-C864A5D236E3}"/>
          </ac:spMkLst>
        </pc:spChg>
        <pc:spChg chg="add mod">
          <ac:chgData name="" userId="e384372bc11fb101" providerId="LiveId" clId="{DF3D5549-D88F-4B9B-A1AA-B4CC9C0B084C}" dt="2024-04-21T20:02:35.822" v="3662" actId="2711"/>
          <ac:spMkLst>
            <pc:docMk/>
            <pc:sldMk cId="1750470081" sldId="279"/>
            <ac:spMk id="6" creationId="{37AE1B84-F2CD-4603-981E-2379DAA1F615}"/>
          </ac:spMkLst>
        </pc:spChg>
        <pc:picChg chg="add mod">
          <ac:chgData name="" userId="e384372bc11fb101" providerId="LiveId" clId="{DF3D5549-D88F-4B9B-A1AA-B4CC9C0B084C}" dt="2024-04-21T18:46:12.020" v="2031" actId="1076"/>
          <ac:picMkLst>
            <pc:docMk/>
            <pc:sldMk cId="1750470081" sldId="279"/>
            <ac:picMk id="5" creationId="{19A209BB-4373-4F65-9B28-D9D9B9BC9F9F}"/>
          </ac:picMkLst>
        </pc:picChg>
      </pc:sldChg>
      <pc:sldChg chg="addSp delSp modSp add del">
        <pc:chgData name="" userId="e384372bc11fb101" providerId="LiveId" clId="{DF3D5549-D88F-4B9B-A1AA-B4CC9C0B084C}" dt="2024-04-21T21:36:51.856" v="4021" actId="2696"/>
        <pc:sldMkLst>
          <pc:docMk/>
          <pc:sldMk cId="1545608751" sldId="280"/>
        </pc:sldMkLst>
        <pc:spChg chg="mod">
          <ac:chgData name="" userId="e384372bc11fb101" providerId="LiveId" clId="{DF3D5549-D88F-4B9B-A1AA-B4CC9C0B084C}" dt="2024-04-21T18:50:24.794" v="2062" actId="1076"/>
          <ac:spMkLst>
            <pc:docMk/>
            <pc:sldMk cId="1545608751" sldId="280"/>
            <ac:spMk id="2" creationId="{4FAD91BC-45C7-4AC4-8C0F-556A2BD55E87}"/>
          </ac:spMkLst>
        </pc:spChg>
        <pc:spChg chg="del">
          <ac:chgData name="" userId="e384372bc11fb101" providerId="LiveId" clId="{DF3D5549-D88F-4B9B-A1AA-B4CC9C0B084C}" dt="2024-04-21T18:50:34.869" v="2063"/>
          <ac:spMkLst>
            <pc:docMk/>
            <pc:sldMk cId="1545608751" sldId="280"/>
            <ac:spMk id="3" creationId="{B3758569-F777-4735-A170-7C08CE639BF5}"/>
          </ac:spMkLst>
        </pc:spChg>
        <pc:picChg chg="add mod">
          <ac:chgData name="" userId="e384372bc11fb101" providerId="LiveId" clId="{DF3D5549-D88F-4B9B-A1AA-B4CC9C0B084C}" dt="2024-04-21T18:50:46.919" v="2067" actId="1076"/>
          <ac:picMkLst>
            <pc:docMk/>
            <pc:sldMk cId="1545608751" sldId="280"/>
            <ac:picMk id="5" creationId="{40FAD689-3E71-43BC-A588-72DB88EE0639}"/>
          </ac:picMkLst>
        </pc:picChg>
      </pc:sldChg>
      <pc:sldChg chg="addSp delSp modSp add">
        <pc:chgData name="" userId="e384372bc11fb101" providerId="LiveId" clId="{DF3D5549-D88F-4B9B-A1AA-B4CC9C0B084C}" dt="2024-04-21T21:37:34.457" v="4025" actId="113"/>
        <pc:sldMkLst>
          <pc:docMk/>
          <pc:sldMk cId="509962613" sldId="281"/>
        </pc:sldMkLst>
        <pc:spChg chg="mod">
          <ac:chgData name="" userId="e384372bc11fb101" providerId="LiveId" clId="{DF3D5549-D88F-4B9B-A1AA-B4CC9C0B084C}" dt="2024-04-21T18:51:38.954" v="2084" actId="1076"/>
          <ac:spMkLst>
            <pc:docMk/>
            <pc:sldMk cId="509962613" sldId="281"/>
            <ac:spMk id="2" creationId="{F98F8B5B-6D4F-4B52-BD14-2C7CD583F946}"/>
          </ac:spMkLst>
        </pc:spChg>
        <pc:spChg chg="del">
          <ac:chgData name="" userId="e384372bc11fb101" providerId="LiveId" clId="{DF3D5549-D88F-4B9B-A1AA-B4CC9C0B084C}" dt="2024-04-21T18:51:07.393" v="2072"/>
          <ac:spMkLst>
            <pc:docMk/>
            <pc:sldMk cId="509962613" sldId="281"/>
            <ac:spMk id="3" creationId="{8B1C4EC8-5412-4D1A-9B5D-A6F13FF64487}"/>
          </ac:spMkLst>
        </pc:spChg>
        <pc:spChg chg="add mod">
          <ac:chgData name="" userId="e384372bc11fb101" providerId="LiveId" clId="{DF3D5549-D88F-4B9B-A1AA-B4CC9C0B084C}" dt="2024-04-21T21:37:34.457" v="4025" actId="113"/>
          <ac:spMkLst>
            <pc:docMk/>
            <pc:sldMk cId="509962613" sldId="281"/>
            <ac:spMk id="6" creationId="{719C5244-F0CA-469D-9821-865B9DCBB403}"/>
          </ac:spMkLst>
        </pc:spChg>
        <pc:picChg chg="add mod">
          <ac:chgData name="" userId="e384372bc11fb101" providerId="LiveId" clId="{DF3D5549-D88F-4B9B-A1AA-B4CC9C0B084C}" dt="2024-04-21T18:51:45.133" v="2087" actId="1076"/>
          <ac:picMkLst>
            <pc:docMk/>
            <pc:sldMk cId="509962613" sldId="281"/>
            <ac:picMk id="5" creationId="{CA89EB06-FE1F-43FC-B527-E776ABFBCBD9}"/>
          </ac:picMkLst>
        </pc:picChg>
      </pc:sldChg>
      <pc:sldChg chg="addSp delSp modSp add del">
        <pc:chgData name="" userId="e384372bc11fb101" providerId="LiveId" clId="{DF3D5549-D88F-4B9B-A1AA-B4CC9C0B084C}" dt="2024-04-21T21:38:43.510" v="4031" actId="2696"/>
        <pc:sldMkLst>
          <pc:docMk/>
          <pc:sldMk cId="1621987404" sldId="282"/>
        </pc:sldMkLst>
        <pc:spChg chg="mod">
          <ac:chgData name="" userId="e384372bc11fb101" providerId="LiveId" clId="{DF3D5549-D88F-4B9B-A1AA-B4CC9C0B084C}" dt="2024-04-21T21:38:03.643" v="4027" actId="1076"/>
          <ac:spMkLst>
            <pc:docMk/>
            <pc:sldMk cId="1621987404" sldId="282"/>
            <ac:spMk id="2" creationId="{5D90CB06-EC5A-4D29-95CF-A35AD0753CCA}"/>
          </ac:spMkLst>
        </pc:spChg>
        <pc:spChg chg="del">
          <ac:chgData name="" userId="e384372bc11fb101" providerId="LiveId" clId="{DF3D5549-D88F-4B9B-A1AA-B4CC9C0B084C}" dt="2024-04-21T18:52:12.348" v="2094"/>
          <ac:spMkLst>
            <pc:docMk/>
            <pc:sldMk cId="1621987404" sldId="282"/>
            <ac:spMk id="3" creationId="{7031AEF8-13E6-40A4-AD2C-A63A839C9BD6}"/>
          </ac:spMkLst>
        </pc:spChg>
        <pc:spChg chg="add mod">
          <ac:chgData name="" userId="e384372bc11fb101" providerId="LiveId" clId="{DF3D5549-D88F-4B9B-A1AA-B4CC9C0B084C}" dt="2024-04-21T21:38:22.233" v="4030" actId="113"/>
          <ac:spMkLst>
            <pc:docMk/>
            <pc:sldMk cId="1621987404" sldId="282"/>
            <ac:spMk id="6" creationId="{BF42C91F-9D19-49CF-ADF0-FB159E08790D}"/>
          </ac:spMkLst>
        </pc:spChg>
        <pc:picChg chg="add mod">
          <ac:chgData name="" userId="e384372bc11fb101" providerId="LiveId" clId="{DF3D5549-D88F-4B9B-A1AA-B4CC9C0B084C}" dt="2024-04-21T18:52:53.557" v="2109" actId="1076"/>
          <ac:picMkLst>
            <pc:docMk/>
            <pc:sldMk cId="1621987404" sldId="282"/>
            <ac:picMk id="5" creationId="{DD804330-069F-4F57-AB4B-8AC543009FFB}"/>
          </ac:picMkLst>
        </pc:picChg>
      </pc:sldChg>
      <pc:sldChg chg="addSp delSp modSp add">
        <pc:chgData name="" userId="e384372bc11fb101" providerId="LiveId" clId="{DF3D5549-D88F-4B9B-A1AA-B4CC9C0B084C}" dt="2024-04-21T21:38:52.719" v="4032" actId="113"/>
        <pc:sldMkLst>
          <pc:docMk/>
          <pc:sldMk cId="2562630071" sldId="283"/>
        </pc:sldMkLst>
        <pc:spChg chg="mod">
          <ac:chgData name="" userId="e384372bc11fb101" providerId="LiveId" clId="{DF3D5549-D88F-4B9B-A1AA-B4CC9C0B084C}" dt="2024-04-21T18:53:10.122" v="2117" actId="1076"/>
          <ac:spMkLst>
            <pc:docMk/>
            <pc:sldMk cId="2562630071" sldId="283"/>
            <ac:spMk id="2" creationId="{6592AA42-E161-4343-BDBD-535C026FED05}"/>
          </ac:spMkLst>
        </pc:spChg>
        <pc:spChg chg="del">
          <ac:chgData name="" userId="e384372bc11fb101" providerId="LiveId" clId="{DF3D5549-D88F-4B9B-A1AA-B4CC9C0B084C}" dt="2024-04-21T18:53:16.670" v="2118"/>
          <ac:spMkLst>
            <pc:docMk/>
            <pc:sldMk cId="2562630071" sldId="283"/>
            <ac:spMk id="3" creationId="{64434F7C-44B6-42AD-9999-6B255E1A3C2F}"/>
          </ac:spMkLst>
        </pc:spChg>
        <pc:spChg chg="add mod">
          <ac:chgData name="" userId="e384372bc11fb101" providerId="LiveId" clId="{DF3D5549-D88F-4B9B-A1AA-B4CC9C0B084C}" dt="2024-04-21T21:38:52.719" v="4032" actId="113"/>
          <ac:spMkLst>
            <pc:docMk/>
            <pc:sldMk cId="2562630071" sldId="283"/>
            <ac:spMk id="6" creationId="{6BF0B00B-4072-43AB-BE0C-02B8544B6808}"/>
          </ac:spMkLst>
        </pc:spChg>
        <pc:picChg chg="add mod">
          <ac:chgData name="" userId="e384372bc11fb101" providerId="LiveId" clId="{DF3D5549-D88F-4B9B-A1AA-B4CC9C0B084C}" dt="2024-04-21T18:53:25.269" v="2123" actId="1076"/>
          <ac:picMkLst>
            <pc:docMk/>
            <pc:sldMk cId="2562630071" sldId="283"/>
            <ac:picMk id="5" creationId="{42A612A4-CB13-4779-B25B-56C2A0EA9FF8}"/>
          </ac:picMkLst>
        </pc:picChg>
      </pc:sldChg>
      <pc:sldChg chg="addSp delSp modSp add">
        <pc:chgData name="" userId="e384372bc11fb101" providerId="LiveId" clId="{DF3D5549-D88F-4B9B-A1AA-B4CC9C0B084C}" dt="2024-04-21T21:39:01.992" v="4033" actId="113"/>
        <pc:sldMkLst>
          <pc:docMk/>
          <pc:sldMk cId="4067439445" sldId="284"/>
        </pc:sldMkLst>
        <pc:spChg chg="mod">
          <ac:chgData name="" userId="e384372bc11fb101" providerId="LiveId" clId="{DF3D5549-D88F-4B9B-A1AA-B4CC9C0B084C}" dt="2024-04-21T18:54:18.111" v="2140" actId="1076"/>
          <ac:spMkLst>
            <pc:docMk/>
            <pc:sldMk cId="4067439445" sldId="284"/>
            <ac:spMk id="2" creationId="{4EFB9019-87A5-4DA2-B3AB-6125CC71A9E5}"/>
          </ac:spMkLst>
        </pc:spChg>
        <pc:spChg chg="del">
          <ac:chgData name="" userId="e384372bc11fb101" providerId="LiveId" clId="{DF3D5549-D88F-4B9B-A1AA-B4CC9C0B084C}" dt="2024-04-21T18:54:05.152" v="2134"/>
          <ac:spMkLst>
            <pc:docMk/>
            <pc:sldMk cId="4067439445" sldId="284"/>
            <ac:spMk id="3" creationId="{008A4E6A-531C-4F50-A8EF-8D4BAAF8CC14}"/>
          </ac:spMkLst>
        </pc:spChg>
        <pc:spChg chg="add mod">
          <ac:chgData name="" userId="e384372bc11fb101" providerId="LiveId" clId="{DF3D5549-D88F-4B9B-A1AA-B4CC9C0B084C}" dt="2024-04-21T21:39:01.992" v="4033" actId="113"/>
          <ac:spMkLst>
            <pc:docMk/>
            <pc:sldMk cId="4067439445" sldId="284"/>
            <ac:spMk id="6" creationId="{28B038D9-2955-4250-BEA5-DD7712D37930}"/>
          </ac:spMkLst>
        </pc:spChg>
        <pc:picChg chg="add mod">
          <ac:chgData name="" userId="e384372bc11fb101" providerId="LiveId" clId="{DF3D5549-D88F-4B9B-A1AA-B4CC9C0B084C}" dt="2024-04-21T18:54:22.467" v="2141" actId="1076"/>
          <ac:picMkLst>
            <pc:docMk/>
            <pc:sldMk cId="4067439445" sldId="284"/>
            <ac:picMk id="5" creationId="{D3395298-A65D-482E-9487-9AEE3E81831D}"/>
          </ac:picMkLst>
        </pc:picChg>
      </pc:sldChg>
      <pc:sldChg chg="addSp delSp modSp add">
        <pc:chgData name="" userId="e384372bc11fb101" providerId="LiveId" clId="{DF3D5549-D88F-4B9B-A1AA-B4CC9C0B084C}" dt="2024-04-21T21:39:44.618" v="4036" actId="113"/>
        <pc:sldMkLst>
          <pc:docMk/>
          <pc:sldMk cId="1840358865" sldId="285"/>
        </pc:sldMkLst>
        <pc:spChg chg="mod">
          <ac:chgData name="" userId="e384372bc11fb101" providerId="LiveId" clId="{DF3D5549-D88F-4B9B-A1AA-B4CC9C0B084C}" dt="2024-04-21T18:55:16.530" v="2154" actId="1076"/>
          <ac:spMkLst>
            <pc:docMk/>
            <pc:sldMk cId="1840358865" sldId="285"/>
            <ac:spMk id="2" creationId="{E0EFA9C1-296E-4C7B-87CA-E023B756FC97}"/>
          </ac:spMkLst>
        </pc:spChg>
        <pc:spChg chg="mod">
          <ac:chgData name="" userId="e384372bc11fb101" providerId="LiveId" clId="{DF3D5549-D88F-4B9B-A1AA-B4CC9C0B084C}" dt="2024-04-21T18:56:34.759" v="2173" actId="1076"/>
          <ac:spMkLst>
            <pc:docMk/>
            <pc:sldMk cId="1840358865" sldId="285"/>
            <ac:spMk id="3" creationId="{2579BF78-D242-4D1E-908E-237710F75080}"/>
          </ac:spMkLst>
        </pc:spChg>
        <pc:spChg chg="add del">
          <ac:chgData name="" userId="e384372bc11fb101" providerId="LiveId" clId="{DF3D5549-D88F-4B9B-A1AA-B4CC9C0B084C}" dt="2024-04-21T18:56:15.225" v="2163"/>
          <ac:spMkLst>
            <pc:docMk/>
            <pc:sldMk cId="1840358865" sldId="285"/>
            <ac:spMk id="6" creationId="{D90EFFE0-1069-45DA-8CC0-56D551C73BF6}"/>
          </ac:spMkLst>
        </pc:spChg>
        <pc:spChg chg="add del mod">
          <ac:chgData name="" userId="e384372bc11fb101" providerId="LiveId" clId="{DF3D5549-D88F-4B9B-A1AA-B4CC9C0B084C}" dt="2024-04-21T18:56:39.230" v="2174" actId="478"/>
          <ac:spMkLst>
            <pc:docMk/>
            <pc:sldMk cId="1840358865" sldId="285"/>
            <ac:spMk id="7" creationId="{F9FEC9D1-2E1E-4514-B18B-ACD0F925DAA0}"/>
          </ac:spMkLst>
        </pc:spChg>
        <pc:spChg chg="add mod">
          <ac:chgData name="" userId="e384372bc11fb101" providerId="LiveId" clId="{DF3D5549-D88F-4B9B-A1AA-B4CC9C0B084C}" dt="2024-04-21T21:39:44.618" v="4036" actId="113"/>
          <ac:spMkLst>
            <pc:docMk/>
            <pc:sldMk cId="1840358865" sldId="285"/>
            <ac:spMk id="8" creationId="{DD541456-D7A6-4AEA-94B5-3C19360155B9}"/>
          </ac:spMkLst>
        </pc:spChg>
        <pc:picChg chg="add mod">
          <ac:chgData name="" userId="e384372bc11fb101" providerId="LiveId" clId="{DF3D5549-D88F-4B9B-A1AA-B4CC9C0B084C}" dt="2024-04-21T18:56:41.023" v="2175" actId="1076"/>
          <ac:picMkLst>
            <pc:docMk/>
            <pc:sldMk cId="1840358865" sldId="285"/>
            <ac:picMk id="5" creationId="{8B15C224-1929-4833-89B7-0BB97B4CBC05}"/>
          </ac:picMkLst>
        </pc:picChg>
      </pc:sldChg>
      <pc:sldChg chg="addSp delSp modSp add">
        <pc:chgData name="" userId="e384372bc11fb101" providerId="LiveId" clId="{DF3D5549-D88F-4B9B-A1AA-B4CC9C0B084C}" dt="2024-04-21T21:40:27.246" v="4040" actId="20577"/>
        <pc:sldMkLst>
          <pc:docMk/>
          <pc:sldMk cId="1353739255" sldId="286"/>
        </pc:sldMkLst>
        <pc:spChg chg="mod">
          <ac:chgData name="" userId="e384372bc11fb101" providerId="LiveId" clId="{DF3D5549-D88F-4B9B-A1AA-B4CC9C0B084C}" dt="2024-04-21T18:57:42.921" v="2183" actId="1076"/>
          <ac:spMkLst>
            <pc:docMk/>
            <pc:sldMk cId="1353739255" sldId="286"/>
            <ac:spMk id="2" creationId="{8DF66E10-F894-414E-9919-4D0E62AD084B}"/>
          </ac:spMkLst>
        </pc:spChg>
        <pc:spChg chg="del">
          <ac:chgData name="" userId="e384372bc11fb101" providerId="LiveId" clId="{DF3D5549-D88F-4B9B-A1AA-B4CC9C0B084C}" dt="2024-04-21T18:57:50.232" v="2184"/>
          <ac:spMkLst>
            <pc:docMk/>
            <pc:sldMk cId="1353739255" sldId="286"/>
            <ac:spMk id="3" creationId="{57F8A4F2-3EDF-4434-92CA-B4C141C9D61E}"/>
          </ac:spMkLst>
        </pc:spChg>
        <pc:spChg chg="add mod">
          <ac:chgData name="" userId="e384372bc11fb101" providerId="LiveId" clId="{DF3D5549-D88F-4B9B-A1AA-B4CC9C0B084C}" dt="2024-04-21T21:40:27.246" v="4040" actId="20577"/>
          <ac:spMkLst>
            <pc:docMk/>
            <pc:sldMk cId="1353739255" sldId="286"/>
            <ac:spMk id="6" creationId="{65633B71-6025-450A-B309-2E6E6429B75A}"/>
          </ac:spMkLst>
        </pc:spChg>
        <pc:picChg chg="add mod">
          <ac:chgData name="" userId="e384372bc11fb101" providerId="LiveId" clId="{DF3D5549-D88F-4B9B-A1AA-B4CC9C0B084C}" dt="2024-04-21T18:58:24.630" v="2196" actId="1076"/>
          <ac:picMkLst>
            <pc:docMk/>
            <pc:sldMk cId="1353739255" sldId="286"/>
            <ac:picMk id="5" creationId="{45717258-0DB4-4BF3-8560-3426CA9B18AD}"/>
          </ac:picMkLst>
        </pc:picChg>
      </pc:sldChg>
      <pc:sldChg chg="addSp delSp modSp add ord">
        <pc:chgData name="" userId="e384372bc11fb101" providerId="LiveId" clId="{DF3D5549-D88F-4B9B-A1AA-B4CC9C0B084C}" dt="2024-04-21T22:27:51.838" v="4083"/>
        <pc:sldMkLst>
          <pc:docMk/>
          <pc:sldMk cId="533787476" sldId="287"/>
        </pc:sldMkLst>
        <pc:spChg chg="mod">
          <ac:chgData name="" userId="e384372bc11fb101" providerId="LiveId" clId="{DF3D5549-D88F-4B9B-A1AA-B4CC9C0B084C}" dt="2024-04-21T18:58:41.527" v="2201" actId="1076"/>
          <ac:spMkLst>
            <pc:docMk/>
            <pc:sldMk cId="533787476" sldId="287"/>
            <ac:spMk id="2" creationId="{BD8931BD-4C54-4FCC-A09A-242462B4A358}"/>
          </ac:spMkLst>
        </pc:spChg>
        <pc:spChg chg="del">
          <ac:chgData name="" userId="e384372bc11fb101" providerId="LiveId" clId="{DF3D5549-D88F-4B9B-A1AA-B4CC9C0B084C}" dt="2024-04-21T18:58:47.637" v="2202"/>
          <ac:spMkLst>
            <pc:docMk/>
            <pc:sldMk cId="533787476" sldId="287"/>
            <ac:spMk id="3" creationId="{5DC9A3C2-F5DC-4792-B733-EA7F76202479}"/>
          </ac:spMkLst>
        </pc:spChg>
        <pc:spChg chg="add mod">
          <ac:chgData name="" userId="e384372bc11fb101" providerId="LiveId" clId="{DF3D5549-D88F-4B9B-A1AA-B4CC9C0B084C}" dt="2024-04-21T21:40:45.473" v="4053" actId="113"/>
          <ac:spMkLst>
            <pc:docMk/>
            <pc:sldMk cId="533787476" sldId="287"/>
            <ac:spMk id="6" creationId="{67DAABEB-C822-4C15-8CB9-808DB7D01380}"/>
          </ac:spMkLst>
        </pc:spChg>
        <pc:picChg chg="add mod">
          <ac:chgData name="" userId="e384372bc11fb101" providerId="LiveId" clId="{DF3D5549-D88F-4B9B-A1AA-B4CC9C0B084C}" dt="2024-04-21T18:58:54.630" v="2207" actId="1076"/>
          <ac:picMkLst>
            <pc:docMk/>
            <pc:sldMk cId="533787476" sldId="287"/>
            <ac:picMk id="5" creationId="{1DE0C056-758F-4026-A375-9E178EA85101}"/>
          </ac:picMkLst>
        </pc:picChg>
      </pc:sldChg>
      <pc:sldChg chg="addSp delSp modSp add">
        <pc:chgData name="" userId="e384372bc11fb101" providerId="LiveId" clId="{DF3D5549-D88F-4B9B-A1AA-B4CC9C0B084C}" dt="2024-04-21T21:41:30.881" v="4057" actId="113"/>
        <pc:sldMkLst>
          <pc:docMk/>
          <pc:sldMk cId="3566532311" sldId="288"/>
        </pc:sldMkLst>
        <pc:spChg chg="mod">
          <ac:chgData name="" userId="e384372bc11fb101" providerId="LiveId" clId="{DF3D5549-D88F-4B9B-A1AA-B4CC9C0B084C}" dt="2024-04-21T18:59:49.174" v="2221" actId="1076"/>
          <ac:spMkLst>
            <pc:docMk/>
            <pc:sldMk cId="3566532311" sldId="288"/>
            <ac:spMk id="2" creationId="{EE5C35C7-A130-41E2-8746-50F6AE27D4CE}"/>
          </ac:spMkLst>
        </pc:spChg>
        <pc:spChg chg="del">
          <ac:chgData name="" userId="e384372bc11fb101" providerId="LiveId" clId="{DF3D5549-D88F-4B9B-A1AA-B4CC9C0B084C}" dt="2024-04-21T18:59:56.205" v="2222"/>
          <ac:spMkLst>
            <pc:docMk/>
            <pc:sldMk cId="3566532311" sldId="288"/>
            <ac:spMk id="3" creationId="{79F76E4D-9B84-47C4-901E-452DD630FA10}"/>
          </ac:spMkLst>
        </pc:spChg>
        <pc:spChg chg="add mod">
          <ac:chgData name="" userId="e384372bc11fb101" providerId="LiveId" clId="{DF3D5549-D88F-4B9B-A1AA-B4CC9C0B084C}" dt="2024-04-21T21:41:30.881" v="4057" actId="113"/>
          <ac:spMkLst>
            <pc:docMk/>
            <pc:sldMk cId="3566532311" sldId="288"/>
            <ac:spMk id="6" creationId="{046ECBCF-07E7-4EF9-B207-76C4CB4B1288}"/>
          </ac:spMkLst>
        </pc:spChg>
        <pc:picChg chg="add mod">
          <ac:chgData name="" userId="e384372bc11fb101" providerId="LiveId" clId="{DF3D5549-D88F-4B9B-A1AA-B4CC9C0B084C}" dt="2024-04-21T19:00:00.057" v="2225" actId="1076"/>
          <ac:picMkLst>
            <pc:docMk/>
            <pc:sldMk cId="3566532311" sldId="288"/>
            <ac:picMk id="5" creationId="{0A1C1870-256E-466A-84CB-0E76A7A8CD70}"/>
          </ac:picMkLst>
        </pc:picChg>
      </pc:sldChg>
      <pc:sldChg chg="addSp delSp modSp add">
        <pc:chgData name="" userId="e384372bc11fb101" providerId="LiveId" clId="{DF3D5549-D88F-4B9B-A1AA-B4CC9C0B084C}" dt="2024-04-21T19:03:32.346" v="2261" actId="1076"/>
        <pc:sldMkLst>
          <pc:docMk/>
          <pc:sldMk cId="2271546515" sldId="289"/>
        </pc:sldMkLst>
        <pc:spChg chg="del">
          <ac:chgData name="" userId="e384372bc11fb101" providerId="LiveId" clId="{DF3D5549-D88F-4B9B-A1AA-B4CC9C0B084C}" dt="2024-04-21T19:02:18.030" v="2255"/>
          <ac:spMkLst>
            <pc:docMk/>
            <pc:sldMk cId="2271546515" sldId="289"/>
            <ac:spMk id="3" creationId="{721A2C60-9A68-4FEB-AEAB-913CD89CBA04}"/>
          </ac:spMkLst>
        </pc:spChg>
        <pc:picChg chg="add mod">
          <ac:chgData name="" userId="e384372bc11fb101" providerId="LiveId" clId="{DF3D5549-D88F-4B9B-A1AA-B4CC9C0B084C}" dt="2024-04-21T19:03:32.346" v="2261" actId="1076"/>
          <ac:picMkLst>
            <pc:docMk/>
            <pc:sldMk cId="2271546515" sldId="289"/>
            <ac:picMk id="5" creationId="{77F039C8-EEF5-40BA-BB71-B3CAB9174341}"/>
          </ac:picMkLst>
        </pc:picChg>
      </pc:sldChg>
      <pc:sldChg chg="addSp delSp modSp add">
        <pc:chgData name="" userId="e384372bc11fb101" providerId="LiveId" clId="{DF3D5549-D88F-4B9B-A1AA-B4CC9C0B084C}" dt="2024-04-21T19:04:03.616" v="2288" actId="1076"/>
        <pc:sldMkLst>
          <pc:docMk/>
          <pc:sldMk cId="2735150839" sldId="290"/>
        </pc:sldMkLst>
        <pc:spChg chg="mod">
          <ac:chgData name="" userId="e384372bc11fb101" providerId="LiveId" clId="{DF3D5549-D88F-4B9B-A1AA-B4CC9C0B084C}" dt="2024-04-21T19:03:51.205" v="2282" actId="1076"/>
          <ac:spMkLst>
            <pc:docMk/>
            <pc:sldMk cId="2735150839" sldId="290"/>
            <ac:spMk id="2" creationId="{2CFA31CC-86D5-4C66-9AF5-F7147551AC98}"/>
          </ac:spMkLst>
        </pc:spChg>
        <pc:spChg chg="del">
          <ac:chgData name="" userId="e384372bc11fb101" providerId="LiveId" clId="{DF3D5549-D88F-4B9B-A1AA-B4CC9C0B084C}" dt="2024-04-21T19:03:54.744" v="2283"/>
          <ac:spMkLst>
            <pc:docMk/>
            <pc:sldMk cId="2735150839" sldId="290"/>
            <ac:spMk id="3" creationId="{61E6E4A1-DE1E-4D8D-9C8D-02485641A878}"/>
          </ac:spMkLst>
        </pc:spChg>
        <pc:picChg chg="add mod">
          <ac:chgData name="" userId="e384372bc11fb101" providerId="LiveId" clId="{DF3D5549-D88F-4B9B-A1AA-B4CC9C0B084C}" dt="2024-04-21T19:04:03.616" v="2288" actId="1076"/>
          <ac:picMkLst>
            <pc:docMk/>
            <pc:sldMk cId="2735150839" sldId="290"/>
            <ac:picMk id="5" creationId="{3BED108B-9666-49BC-BAA0-E36FBF728E7A}"/>
          </ac:picMkLst>
        </pc:picChg>
      </pc:sldChg>
      <pc:sldChg chg="addSp modSp add ord">
        <pc:chgData name="" userId="e384372bc11fb101" providerId="LiveId" clId="{DF3D5549-D88F-4B9B-A1AA-B4CC9C0B084C}" dt="2024-04-21T22:39:52.373" v="4095" actId="113"/>
        <pc:sldMkLst>
          <pc:docMk/>
          <pc:sldMk cId="1336365241" sldId="291"/>
        </pc:sldMkLst>
        <pc:spChg chg="mod">
          <ac:chgData name="" userId="e384372bc11fb101" providerId="LiveId" clId="{DF3D5549-D88F-4B9B-A1AA-B4CC9C0B084C}" dt="2024-04-21T21:42:09.463" v="4059" actId="1076"/>
          <ac:spMkLst>
            <pc:docMk/>
            <pc:sldMk cId="1336365241" sldId="291"/>
            <ac:spMk id="2" creationId="{3DC9DF0F-EC5F-4EA9-942A-54DC8A7131AF}"/>
          </ac:spMkLst>
        </pc:spChg>
        <pc:spChg chg="mod">
          <ac:chgData name="" userId="e384372bc11fb101" providerId="LiveId" clId="{DF3D5549-D88F-4B9B-A1AA-B4CC9C0B084C}" dt="2024-04-21T22:39:52.373" v="4095" actId="113"/>
          <ac:spMkLst>
            <pc:docMk/>
            <pc:sldMk cId="1336365241" sldId="291"/>
            <ac:spMk id="3" creationId="{3F4FE6A6-C0F8-46FB-8510-79384A693E32}"/>
          </ac:spMkLst>
        </pc:spChg>
        <pc:picChg chg="add mod">
          <ac:chgData name="" userId="e384372bc11fb101" providerId="LiveId" clId="{DF3D5549-D88F-4B9B-A1AA-B4CC9C0B084C}" dt="2024-04-21T21:42:06.075" v="4058" actId="1076"/>
          <ac:picMkLst>
            <pc:docMk/>
            <pc:sldMk cId="1336365241" sldId="291"/>
            <ac:picMk id="5" creationId="{364C34F3-958D-4FE1-B4DE-9FC068160906}"/>
          </ac:picMkLst>
        </pc:picChg>
      </pc:sldChg>
      <pc:sldChg chg="modSp add">
        <pc:chgData name="" userId="e384372bc11fb101" providerId="LiveId" clId="{DF3D5549-D88F-4B9B-A1AA-B4CC9C0B084C}" dt="2024-04-21T22:57:56.803" v="4130" actId="113"/>
        <pc:sldMkLst>
          <pc:docMk/>
          <pc:sldMk cId="4139992280" sldId="292"/>
        </pc:sldMkLst>
        <pc:spChg chg="mod">
          <ac:chgData name="" userId="e384372bc11fb101" providerId="LiveId" clId="{DF3D5549-D88F-4B9B-A1AA-B4CC9C0B084C}" dt="2024-04-21T19:11:17.845" v="2767" actId="1076"/>
          <ac:spMkLst>
            <pc:docMk/>
            <pc:sldMk cId="4139992280" sldId="292"/>
            <ac:spMk id="2" creationId="{1B465695-37E8-4971-92BC-A908D081CA49}"/>
          </ac:spMkLst>
        </pc:spChg>
        <pc:spChg chg="mod">
          <ac:chgData name="" userId="e384372bc11fb101" providerId="LiveId" clId="{DF3D5549-D88F-4B9B-A1AA-B4CC9C0B084C}" dt="2024-04-21T22:57:56.803" v="4130" actId="113"/>
          <ac:spMkLst>
            <pc:docMk/>
            <pc:sldMk cId="4139992280" sldId="292"/>
            <ac:spMk id="3" creationId="{E2A22113-852D-4B5A-9E9C-E17BD496385B}"/>
          </ac:spMkLst>
        </pc:spChg>
      </pc:sldChg>
      <pc:sldChg chg="modSp add">
        <pc:chgData name="" userId="e384372bc11fb101" providerId="LiveId" clId="{DF3D5549-D88F-4B9B-A1AA-B4CC9C0B084C}" dt="2024-04-21T22:57:44.162" v="4129" actId="13926"/>
        <pc:sldMkLst>
          <pc:docMk/>
          <pc:sldMk cId="3425527995" sldId="293"/>
        </pc:sldMkLst>
        <pc:spChg chg="mod">
          <ac:chgData name="" userId="e384372bc11fb101" providerId="LiveId" clId="{DF3D5549-D88F-4B9B-A1AA-B4CC9C0B084C}" dt="2024-04-21T19:32:07.932" v="3017" actId="1076"/>
          <ac:spMkLst>
            <pc:docMk/>
            <pc:sldMk cId="3425527995" sldId="293"/>
            <ac:spMk id="2" creationId="{E2425191-552A-4DAE-A1F7-B7902B0F73CE}"/>
          </ac:spMkLst>
        </pc:spChg>
        <pc:spChg chg="mod">
          <ac:chgData name="" userId="e384372bc11fb101" providerId="LiveId" clId="{DF3D5549-D88F-4B9B-A1AA-B4CC9C0B084C}" dt="2024-04-21T22:57:44.162" v="4129" actId="13926"/>
          <ac:spMkLst>
            <pc:docMk/>
            <pc:sldMk cId="3425527995" sldId="293"/>
            <ac:spMk id="3" creationId="{2466497D-A0FE-414C-A122-8DF3420470F6}"/>
          </ac:spMkLst>
        </pc:spChg>
      </pc:sldChg>
      <pc:sldChg chg="addSp delSp modSp add">
        <pc:chgData name="" userId="e384372bc11fb101" providerId="LiveId" clId="{DF3D5549-D88F-4B9B-A1AA-B4CC9C0B084C}" dt="2024-04-21T22:43:32.054" v="4122" actId="20577"/>
        <pc:sldMkLst>
          <pc:docMk/>
          <pc:sldMk cId="332660303" sldId="294"/>
        </pc:sldMkLst>
        <pc:spChg chg="mod">
          <ac:chgData name="" userId="e384372bc11fb101" providerId="LiveId" clId="{DF3D5549-D88F-4B9B-A1AA-B4CC9C0B084C}" dt="2024-04-21T22:25:21.860" v="4071" actId="1076"/>
          <ac:spMkLst>
            <pc:docMk/>
            <pc:sldMk cId="332660303" sldId="294"/>
            <ac:spMk id="2" creationId="{7CFCD4BF-3E49-4422-A852-AC11E182C314}"/>
          </ac:spMkLst>
        </pc:spChg>
        <pc:spChg chg="del">
          <ac:chgData name="" userId="e384372bc11fb101" providerId="LiveId" clId="{DF3D5549-D88F-4B9B-A1AA-B4CC9C0B084C}" dt="2024-04-21T19:32:23.407" v="3021"/>
          <ac:spMkLst>
            <pc:docMk/>
            <pc:sldMk cId="332660303" sldId="294"/>
            <ac:spMk id="3" creationId="{A1F8040E-A5E0-4453-8A52-BF3F57228197}"/>
          </ac:spMkLst>
        </pc:spChg>
        <pc:spChg chg="add mod">
          <ac:chgData name="" userId="e384372bc11fb101" providerId="LiveId" clId="{DF3D5549-D88F-4B9B-A1AA-B4CC9C0B084C}" dt="2024-04-21T22:43:32.054" v="4122" actId="20577"/>
          <ac:spMkLst>
            <pc:docMk/>
            <pc:sldMk cId="332660303" sldId="294"/>
            <ac:spMk id="6" creationId="{C6C0BCB0-2CD9-4C8D-9DEC-835A842BB63A}"/>
          </ac:spMkLst>
        </pc:spChg>
        <pc:spChg chg="add mod">
          <ac:chgData name="" userId="e384372bc11fb101" providerId="LiveId" clId="{DF3D5549-D88F-4B9B-A1AA-B4CC9C0B084C}" dt="2024-04-21T22:42:36.651" v="4110" actId="20577"/>
          <ac:spMkLst>
            <pc:docMk/>
            <pc:sldMk cId="332660303" sldId="294"/>
            <ac:spMk id="7" creationId="{41E0AF34-D089-4DD6-8FE1-DA4DDDB8EC87}"/>
          </ac:spMkLst>
        </pc:spChg>
        <pc:picChg chg="add mod">
          <ac:chgData name="" userId="e384372bc11fb101" providerId="LiveId" clId="{DF3D5549-D88F-4B9B-A1AA-B4CC9C0B084C}" dt="2024-04-21T19:38:04.740" v="3125" actId="1076"/>
          <ac:picMkLst>
            <pc:docMk/>
            <pc:sldMk cId="332660303" sldId="294"/>
            <ac:picMk id="5" creationId="{C7167855-0327-4EE6-9A8A-2CC313767FD3}"/>
          </ac:picMkLst>
        </pc:picChg>
      </pc:sldChg>
      <pc:sldChg chg="addSp delSp modSp add">
        <pc:chgData name="" userId="e384372bc11fb101" providerId="LiveId" clId="{DF3D5549-D88F-4B9B-A1AA-B4CC9C0B084C}" dt="2024-04-21T23:00:25.345" v="4136" actId="113"/>
        <pc:sldMkLst>
          <pc:docMk/>
          <pc:sldMk cId="1711547910" sldId="295"/>
        </pc:sldMkLst>
        <pc:spChg chg="del">
          <ac:chgData name="" userId="e384372bc11fb101" providerId="LiveId" clId="{DF3D5549-D88F-4B9B-A1AA-B4CC9C0B084C}" dt="2024-04-21T19:06:52.716" v="2293"/>
          <ac:spMkLst>
            <pc:docMk/>
            <pc:sldMk cId="1711547910" sldId="295"/>
            <ac:spMk id="3" creationId="{39032737-1EAA-419C-A844-5B9B4BD2868A}"/>
          </ac:spMkLst>
        </pc:spChg>
        <pc:spChg chg="add mod">
          <ac:chgData name="" userId="e384372bc11fb101" providerId="LiveId" clId="{DF3D5549-D88F-4B9B-A1AA-B4CC9C0B084C}" dt="2024-04-21T23:00:25.345" v="4136" actId="113"/>
          <ac:spMkLst>
            <pc:docMk/>
            <pc:sldMk cId="1711547910" sldId="295"/>
            <ac:spMk id="6" creationId="{D34FCD88-073E-42E5-96EA-189F91F93B12}"/>
          </ac:spMkLst>
        </pc:spChg>
        <pc:picChg chg="add mod">
          <ac:chgData name="" userId="e384372bc11fb101" providerId="LiveId" clId="{DF3D5549-D88F-4B9B-A1AA-B4CC9C0B084C}" dt="2024-04-21T19:07:30.169" v="2365" actId="1076"/>
          <ac:picMkLst>
            <pc:docMk/>
            <pc:sldMk cId="1711547910" sldId="295"/>
            <ac:picMk id="5" creationId="{DE58A401-2860-4C34-9EED-7C45753A77B6}"/>
          </ac:picMkLst>
        </pc:picChg>
      </pc:sldChg>
      <pc:sldChg chg="addSp modSp add">
        <pc:chgData name="" userId="e384372bc11fb101" providerId="LiveId" clId="{DF3D5549-D88F-4B9B-A1AA-B4CC9C0B084C}" dt="2024-04-21T22:49:17.051" v="4126"/>
        <pc:sldMkLst>
          <pc:docMk/>
          <pc:sldMk cId="3316814167" sldId="296"/>
        </pc:sldMkLst>
        <pc:spChg chg="mod">
          <ac:chgData name="" userId="e384372bc11fb101" providerId="LiveId" clId="{DF3D5549-D88F-4B9B-A1AA-B4CC9C0B084C}" dt="2024-04-21T20:01:13.387" v="3655" actId="27636"/>
          <ac:spMkLst>
            <pc:docMk/>
            <pc:sldMk cId="3316814167" sldId="296"/>
            <ac:spMk id="2" creationId="{60E43820-D2F3-4ECA-AB72-7D5C7A48826B}"/>
          </ac:spMkLst>
        </pc:spChg>
        <pc:spChg chg="mod">
          <ac:chgData name="" userId="e384372bc11fb101" providerId="LiveId" clId="{DF3D5549-D88F-4B9B-A1AA-B4CC9C0B084C}" dt="2024-04-21T19:43:11.669" v="3353" actId="113"/>
          <ac:spMkLst>
            <pc:docMk/>
            <pc:sldMk cId="3316814167" sldId="296"/>
            <ac:spMk id="3" creationId="{466C5B45-392B-40E7-BF12-301BF01859F9}"/>
          </ac:spMkLst>
        </pc:spChg>
        <pc:spChg chg="add mod">
          <ac:chgData name="" userId="e384372bc11fb101" providerId="LiveId" clId="{DF3D5549-D88F-4B9B-A1AA-B4CC9C0B084C}" dt="2024-04-21T19:53:43.457" v="3486" actId="1076"/>
          <ac:spMkLst>
            <pc:docMk/>
            <pc:sldMk cId="3316814167" sldId="296"/>
            <ac:spMk id="6" creationId="{C9F07276-CA86-4501-BA4A-356E2A63DCC2}"/>
          </ac:spMkLst>
        </pc:spChg>
        <pc:spChg chg="add mod">
          <ac:chgData name="" userId="e384372bc11fb101" providerId="LiveId" clId="{DF3D5549-D88F-4B9B-A1AA-B4CC9C0B084C}" dt="2024-04-21T22:49:17.051" v="4126"/>
          <ac:spMkLst>
            <pc:docMk/>
            <pc:sldMk cId="3316814167" sldId="296"/>
            <ac:spMk id="7" creationId="{38B42ACB-5F47-4029-A4D9-7E1D96009000}"/>
          </ac:spMkLst>
        </pc:spChg>
        <pc:picChg chg="add mod">
          <ac:chgData name="" userId="e384372bc11fb101" providerId="LiveId" clId="{DF3D5549-D88F-4B9B-A1AA-B4CC9C0B084C}" dt="2024-04-21T19:48:33.020" v="3388" actId="1076"/>
          <ac:picMkLst>
            <pc:docMk/>
            <pc:sldMk cId="3316814167" sldId="296"/>
            <ac:picMk id="5" creationId="{0D5598F0-EE6C-4662-90CD-8C05543736BA}"/>
          </ac:picMkLst>
        </pc:picChg>
      </pc:sldChg>
      <pc:sldChg chg="addSp delSp modSp add">
        <pc:chgData name="" userId="e384372bc11fb101" providerId="LiveId" clId="{DF3D5549-D88F-4B9B-A1AA-B4CC9C0B084C}" dt="2024-04-21T22:57:20.220" v="4128" actId="13926"/>
        <pc:sldMkLst>
          <pc:docMk/>
          <pc:sldMk cId="2143013124" sldId="297"/>
        </pc:sldMkLst>
        <pc:spChg chg="del">
          <ac:chgData name="" userId="e384372bc11fb101" providerId="LiveId" clId="{DF3D5549-D88F-4B9B-A1AA-B4CC9C0B084C}" dt="2024-04-21T19:54:16.746" v="3488"/>
          <ac:spMkLst>
            <pc:docMk/>
            <pc:sldMk cId="2143013124" sldId="297"/>
            <ac:spMk id="3" creationId="{2A778581-328F-44D1-A8E1-0B230EB9EFC4}"/>
          </ac:spMkLst>
        </pc:spChg>
        <pc:spChg chg="add mod">
          <ac:chgData name="" userId="e384372bc11fb101" providerId="LiveId" clId="{DF3D5549-D88F-4B9B-A1AA-B4CC9C0B084C}" dt="2024-04-21T22:57:20.220" v="4128" actId="13926"/>
          <ac:spMkLst>
            <pc:docMk/>
            <pc:sldMk cId="2143013124" sldId="297"/>
            <ac:spMk id="6" creationId="{07A732A8-000D-4C68-A359-3AFD71614A03}"/>
          </ac:spMkLst>
        </pc:spChg>
        <pc:picChg chg="add mod">
          <ac:chgData name="" userId="e384372bc11fb101" providerId="LiveId" clId="{DF3D5549-D88F-4B9B-A1AA-B4CC9C0B084C}" dt="2024-04-21T19:54:26.441" v="3493" actId="1076"/>
          <ac:picMkLst>
            <pc:docMk/>
            <pc:sldMk cId="2143013124" sldId="297"/>
            <ac:picMk id="5" creationId="{4B4A691C-0458-48FF-A420-34071A09742B}"/>
          </ac:picMkLst>
        </pc:picChg>
      </pc:sldChg>
      <pc:sldChg chg="addSp delSp modSp add">
        <pc:chgData name="" userId="e384372bc11fb101" providerId="LiveId" clId="{DF3D5549-D88F-4B9B-A1AA-B4CC9C0B084C}" dt="2024-04-21T20:06:05.771" v="3702" actId="14100"/>
        <pc:sldMkLst>
          <pc:docMk/>
          <pc:sldMk cId="2880875345" sldId="298"/>
        </pc:sldMkLst>
        <pc:spChg chg="mod">
          <ac:chgData name="" userId="e384372bc11fb101" providerId="LiveId" clId="{DF3D5549-D88F-4B9B-A1AA-B4CC9C0B084C}" dt="2024-04-21T20:01:06.893" v="3653" actId="113"/>
          <ac:spMkLst>
            <pc:docMk/>
            <pc:sldMk cId="2880875345" sldId="298"/>
            <ac:spMk id="2" creationId="{55E8E8E9-E445-42A3-9987-734418AF5679}"/>
          </ac:spMkLst>
        </pc:spChg>
        <pc:spChg chg="del">
          <ac:chgData name="" userId="e384372bc11fb101" providerId="LiveId" clId="{DF3D5549-D88F-4B9B-A1AA-B4CC9C0B084C}" dt="2024-04-21T20:04:17.527" v="3671"/>
          <ac:spMkLst>
            <pc:docMk/>
            <pc:sldMk cId="2880875345" sldId="298"/>
            <ac:spMk id="3" creationId="{95FF4503-4B4B-4C2A-ACD2-73085834D72A}"/>
          </ac:spMkLst>
        </pc:spChg>
        <pc:spChg chg="add mod">
          <ac:chgData name="" userId="e384372bc11fb101" providerId="LiveId" clId="{DF3D5549-D88F-4B9B-A1AA-B4CC9C0B084C}" dt="2024-04-21T20:05:03.569" v="3695" actId="14100"/>
          <ac:spMkLst>
            <pc:docMk/>
            <pc:sldMk cId="2880875345" sldId="298"/>
            <ac:spMk id="6" creationId="{A6D72E3F-9126-4356-B122-164DAE9DD010}"/>
          </ac:spMkLst>
        </pc:spChg>
        <pc:spChg chg="add mod">
          <ac:chgData name="" userId="e384372bc11fb101" providerId="LiveId" clId="{DF3D5549-D88F-4B9B-A1AA-B4CC9C0B084C}" dt="2024-04-21T20:06:05.771" v="3702" actId="14100"/>
          <ac:spMkLst>
            <pc:docMk/>
            <pc:sldMk cId="2880875345" sldId="298"/>
            <ac:spMk id="7" creationId="{FFAA33CE-A09B-4EA2-97ED-D4269FCF7CA2}"/>
          </ac:spMkLst>
        </pc:spChg>
        <pc:picChg chg="add mod">
          <ac:chgData name="" userId="e384372bc11fb101" providerId="LiveId" clId="{DF3D5549-D88F-4B9B-A1AA-B4CC9C0B084C}" dt="2024-04-21T20:04:23.069" v="3673" actId="14100"/>
          <ac:picMkLst>
            <pc:docMk/>
            <pc:sldMk cId="2880875345" sldId="298"/>
            <ac:picMk id="5" creationId="{B2CA7CF6-42B5-4DB4-AD80-6BFC268E39C1}"/>
          </ac:picMkLst>
        </pc:picChg>
      </pc:sldChg>
      <pc:sldChg chg="addSp delSp modSp add">
        <pc:chgData name="" userId="e384372bc11fb101" providerId="LiveId" clId="{DF3D5549-D88F-4B9B-A1AA-B4CC9C0B084C}" dt="2024-04-21T22:56:43.643" v="4127" actId="13926"/>
        <pc:sldMkLst>
          <pc:docMk/>
          <pc:sldMk cId="126754569" sldId="299"/>
        </pc:sldMkLst>
        <pc:spChg chg="mod">
          <ac:chgData name="" userId="e384372bc11fb101" providerId="LiveId" clId="{DF3D5549-D88F-4B9B-A1AA-B4CC9C0B084C}" dt="2024-04-21T20:13:29.889" v="3751" actId="1076"/>
          <ac:spMkLst>
            <pc:docMk/>
            <pc:sldMk cId="126754569" sldId="299"/>
            <ac:spMk id="2" creationId="{5D0853D9-55C3-4C8F-B15D-79CDFF593D62}"/>
          </ac:spMkLst>
        </pc:spChg>
        <pc:spChg chg="del">
          <ac:chgData name="" userId="e384372bc11fb101" providerId="LiveId" clId="{DF3D5549-D88F-4B9B-A1AA-B4CC9C0B084C}" dt="2024-04-21T21:17:41.363" v="3782"/>
          <ac:spMkLst>
            <pc:docMk/>
            <pc:sldMk cId="126754569" sldId="299"/>
            <ac:spMk id="3" creationId="{F5BF2119-38AA-4A20-997D-2C85EABAFCBC}"/>
          </ac:spMkLst>
        </pc:spChg>
        <pc:spChg chg="add del mod">
          <ac:chgData name="" userId="e384372bc11fb101" providerId="LiveId" clId="{DF3D5549-D88F-4B9B-A1AA-B4CC9C0B084C}" dt="2024-04-21T21:18:21.614" v="3787"/>
          <ac:spMkLst>
            <pc:docMk/>
            <pc:sldMk cId="126754569" sldId="299"/>
            <ac:spMk id="7" creationId="{1623A9CF-600F-4AE7-BE4D-6DAF9C4A8F55}"/>
          </ac:spMkLst>
        </pc:spChg>
        <pc:spChg chg="add mod">
          <ac:chgData name="" userId="e384372bc11fb101" providerId="LiveId" clId="{DF3D5549-D88F-4B9B-A1AA-B4CC9C0B084C}" dt="2024-04-21T21:19:06.788" v="3808" actId="1076"/>
          <ac:spMkLst>
            <pc:docMk/>
            <pc:sldMk cId="126754569" sldId="299"/>
            <ac:spMk id="10" creationId="{8C393A76-76B9-4580-8B85-1DD24875F764}"/>
          </ac:spMkLst>
        </pc:spChg>
        <pc:spChg chg="add mod">
          <ac:chgData name="" userId="e384372bc11fb101" providerId="LiveId" clId="{DF3D5549-D88F-4B9B-A1AA-B4CC9C0B084C}" dt="2024-04-21T22:56:43.643" v="4127" actId="13926"/>
          <ac:spMkLst>
            <pc:docMk/>
            <pc:sldMk cId="126754569" sldId="299"/>
            <ac:spMk id="11" creationId="{705A5BF2-8E5F-45F6-92F6-214BD0EBC6EE}"/>
          </ac:spMkLst>
        </pc:spChg>
        <pc:picChg chg="add del mod">
          <ac:chgData name="" userId="e384372bc11fb101" providerId="LiveId" clId="{DF3D5549-D88F-4B9B-A1AA-B4CC9C0B084C}" dt="2024-04-21T21:18:11.536" v="3786" actId="478"/>
          <ac:picMkLst>
            <pc:docMk/>
            <pc:sldMk cId="126754569" sldId="299"/>
            <ac:picMk id="5" creationId="{2A0D6FEB-B8CA-4F5F-AB96-B580811AF79B}"/>
          </ac:picMkLst>
        </pc:picChg>
        <pc:picChg chg="add mod">
          <ac:chgData name="" userId="e384372bc11fb101" providerId="LiveId" clId="{DF3D5549-D88F-4B9B-A1AA-B4CC9C0B084C}" dt="2024-04-21T21:18:54.650" v="3805" actId="1076"/>
          <ac:picMkLst>
            <pc:docMk/>
            <pc:sldMk cId="126754569" sldId="299"/>
            <ac:picMk id="9" creationId="{EC724862-7B12-4B1A-970F-A53298FDA5C5}"/>
          </ac:picMkLst>
        </pc:picChg>
      </pc:sldChg>
      <pc:sldChg chg="add del">
        <pc:chgData name="" userId="e384372bc11fb101" providerId="LiveId" clId="{DF3D5549-D88F-4B9B-A1AA-B4CC9C0B084C}" dt="2024-04-21T23:00:59.158" v="4140" actId="2696"/>
        <pc:sldMkLst>
          <pc:docMk/>
          <pc:sldMk cId="3348126666" sldId="300"/>
        </pc:sldMkLst>
      </pc:sldChg>
      <pc:sldChg chg="addSp delSp modSp add ord">
        <pc:chgData name="" userId="e384372bc11fb101" providerId="LiveId" clId="{DF3D5549-D88F-4B9B-A1AA-B4CC9C0B084C}" dt="2024-04-21T21:25:20.241" v="3995"/>
        <pc:sldMkLst>
          <pc:docMk/>
          <pc:sldMk cId="1386158733" sldId="301"/>
        </pc:sldMkLst>
        <pc:spChg chg="mod">
          <ac:chgData name="" userId="e384372bc11fb101" providerId="LiveId" clId="{DF3D5549-D88F-4B9B-A1AA-B4CC9C0B084C}" dt="2024-04-21T21:23:00.421" v="3943" actId="1076"/>
          <ac:spMkLst>
            <pc:docMk/>
            <pc:sldMk cId="1386158733" sldId="301"/>
            <ac:spMk id="2" creationId="{43B35F77-2238-4CE3-96D5-3DF88BAC6339}"/>
          </ac:spMkLst>
        </pc:spChg>
        <pc:spChg chg="del">
          <ac:chgData name="" userId="e384372bc11fb101" providerId="LiveId" clId="{DF3D5549-D88F-4B9B-A1AA-B4CC9C0B084C}" dt="2024-04-21T21:21:10.617" v="3905"/>
          <ac:spMkLst>
            <pc:docMk/>
            <pc:sldMk cId="1386158733" sldId="301"/>
            <ac:spMk id="3" creationId="{4790D739-E60B-49D9-9010-9D67C11F8F56}"/>
          </ac:spMkLst>
        </pc:spChg>
        <pc:spChg chg="add mod">
          <ac:chgData name="" userId="e384372bc11fb101" providerId="LiveId" clId="{DF3D5549-D88F-4B9B-A1AA-B4CC9C0B084C}" dt="2024-04-21T21:25:14.538" v="3994" actId="1076"/>
          <ac:spMkLst>
            <pc:docMk/>
            <pc:sldMk cId="1386158733" sldId="301"/>
            <ac:spMk id="6" creationId="{A9428041-B81C-4C2D-9953-EDB0E32B3F94}"/>
          </ac:spMkLst>
        </pc:spChg>
        <pc:spChg chg="add mod">
          <ac:chgData name="" userId="e384372bc11fb101" providerId="LiveId" clId="{DF3D5549-D88F-4B9B-A1AA-B4CC9C0B084C}" dt="2024-04-21T21:23:58.649" v="3963" actId="5793"/>
          <ac:spMkLst>
            <pc:docMk/>
            <pc:sldMk cId="1386158733" sldId="301"/>
            <ac:spMk id="7" creationId="{EC64B132-59A0-4323-A707-CA5F24BD9ECE}"/>
          </ac:spMkLst>
        </pc:spChg>
        <pc:picChg chg="add mod">
          <ac:chgData name="" userId="e384372bc11fb101" providerId="LiveId" clId="{DF3D5549-D88F-4B9B-A1AA-B4CC9C0B084C}" dt="2024-04-21T21:22:52.796" v="3938" actId="1076"/>
          <ac:picMkLst>
            <pc:docMk/>
            <pc:sldMk cId="1386158733" sldId="301"/>
            <ac:picMk id="5" creationId="{DE21AF95-D4EB-465D-B745-CE67CAF09C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F154-53FD-4AA6-BAAF-9FE3AC918699}"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82CDF-BBB2-4104-AD9C-5FCD75411BD3}" type="slidenum">
              <a:rPr lang="en-US" smtClean="0"/>
              <a:t>‹#›</a:t>
            </a:fld>
            <a:endParaRPr lang="en-US"/>
          </a:p>
        </p:txBody>
      </p:sp>
    </p:spTree>
    <p:extLst>
      <p:ext uri="{BB962C8B-B14F-4D97-AF65-F5344CB8AC3E}">
        <p14:creationId xmlns:p14="http://schemas.microsoft.com/office/powerpoint/2010/main" val="143384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3682CDF-BBB2-4104-AD9C-5FCD75411BD3}" type="slidenum">
              <a:rPr lang="en-US" smtClean="0"/>
              <a:t>6</a:t>
            </a:fld>
            <a:endParaRPr lang="en-US"/>
          </a:p>
        </p:txBody>
      </p:sp>
    </p:spTree>
    <p:extLst>
      <p:ext uri="{BB962C8B-B14F-4D97-AF65-F5344CB8AC3E}">
        <p14:creationId xmlns:p14="http://schemas.microsoft.com/office/powerpoint/2010/main" val="152643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280985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AD821E-A891-451C-8FD8-E4C7DD22925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371501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4025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3554551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1915862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298116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761863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33316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119477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285120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D821E-A891-451C-8FD8-E4C7DD22925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132805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AD821E-A891-451C-8FD8-E4C7DD22925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149521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AD821E-A891-451C-8FD8-E4C7DD22925F}"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398669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AD821E-A891-451C-8FD8-E4C7DD22925F}"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415934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821E-A891-451C-8FD8-E4C7DD22925F}"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167590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AD821E-A891-451C-8FD8-E4C7DD22925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349769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AD821E-A891-451C-8FD8-E4C7DD22925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402BE-4DDC-4D5A-965D-5EA6FFB853E8}" type="slidenum">
              <a:rPr lang="en-US" smtClean="0"/>
              <a:t>‹#›</a:t>
            </a:fld>
            <a:endParaRPr lang="en-US"/>
          </a:p>
        </p:txBody>
      </p:sp>
    </p:spTree>
    <p:extLst>
      <p:ext uri="{BB962C8B-B14F-4D97-AF65-F5344CB8AC3E}">
        <p14:creationId xmlns:p14="http://schemas.microsoft.com/office/powerpoint/2010/main" val="91768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AD821E-A891-451C-8FD8-E4C7DD22925F}" type="datetimeFigureOut">
              <a:rPr lang="en-US" smtClean="0"/>
              <a:t>4/21/2024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1402BE-4DDC-4D5A-965D-5EA6FFB853E8}" type="slidenum">
              <a:rPr lang="en-US" smtClean="0"/>
              <a:t>‹#›</a:t>
            </a:fld>
            <a:endParaRPr lang="en-US"/>
          </a:p>
        </p:txBody>
      </p:sp>
    </p:spTree>
    <p:extLst>
      <p:ext uri="{BB962C8B-B14F-4D97-AF65-F5344CB8AC3E}">
        <p14:creationId xmlns:p14="http://schemas.microsoft.com/office/powerpoint/2010/main" val="1588810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DD16-F384-485D-A1C7-F00F85CA4124}"/>
              </a:ext>
            </a:extLst>
          </p:cNvPr>
          <p:cNvSpPr>
            <a:spLocks noGrp="1"/>
          </p:cNvSpPr>
          <p:nvPr>
            <p:ph type="ctrTitle"/>
          </p:nvPr>
        </p:nvSpPr>
        <p:spPr/>
        <p:txBody>
          <a:bodyPr/>
          <a:lstStyle/>
          <a:p>
            <a:r>
              <a:rPr lang="en-US" dirty="0"/>
              <a:t>Modeling ML algorithms for the Walmart Dataset</a:t>
            </a:r>
          </a:p>
        </p:txBody>
      </p:sp>
      <p:sp>
        <p:nvSpPr>
          <p:cNvPr id="3" name="Subtitle 2">
            <a:extLst>
              <a:ext uri="{FF2B5EF4-FFF2-40B4-BE49-F238E27FC236}">
                <a16:creationId xmlns:a16="http://schemas.microsoft.com/office/drawing/2014/main" id="{16460F5A-2BDD-48C3-AF4A-68DD91CD42C1}"/>
              </a:ext>
            </a:extLst>
          </p:cNvPr>
          <p:cNvSpPr>
            <a:spLocks noGrp="1"/>
          </p:cNvSpPr>
          <p:nvPr>
            <p:ph type="subTitle" idx="1"/>
          </p:nvPr>
        </p:nvSpPr>
        <p:spPr>
          <a:xfrm>
            <a:off x="3356043" y="3996267"/>
            <a:ext cx="8146979" cy="1388534"/>
          </a:xfrm>
        </p:spPr>
        <p:txBody>
          <a:bodyPr>
            <a:normAutofit/>
          </a:bodyPr>
          <a:lstStyle/>
          <a:p>
            <a:r>
              <a:rPr lang="en-US" sz="2800" dirty="0"/>
              <a:t>Ravil Shainidze, </a:t>
            </a:r>
            <a:r>
              <a:rPr lang="en-US" sz="2800" dirty="0" err="1"/>
              <a:t>Mansurbek</a:t>
            </a:r>
            <a:r>
              <a:rPr lang="en-US" sz="2800" dirty="0"/>
              <a:t> </a:t>
            </a:r>
            <a:r>
              <a:rPr lang="en-US" sz="2800" dirty="0" err="1"/>
              <a:t>Satarov</a:t>
            </a:r>
            <a:r>
              <a:rPr lang="en-US" sz="2800" dirty="0"/>
              <a:t>, Nicolas </a:t>
            </a:r>
            <a:r>
              <a:rPr lang="en-US" sz="2800" dirty="0" err="1"/>
              <a:t>Agreda</a:t>
            </a:r>
            <a:endParaRPr lang="en-US" sz="2800" dirty="0"/>
          </a:p>
        </p:txBody>
      </p:sp>
    </p:spTree>
    <p:extLst>
      <p:ext uri="{BB962C8B-B14F-4D97-AF65-F5344CB8AC3E}">
        <p14:creationId xmlns:p14="http://schemas.microsoft.com/office/powerpoint/2010/main" val="174494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0F584-65AD-4CCF-8B2A-045410210A6E}"/>
              </a:ext>
            </a:extLst>
          </p:cNvPr>
          <p:cNvSpPr>
            <a:spLocks noGrp="1"/>
          </p:cNvSpPr>
          <p:nvPr>
            <p:ph idx="1"/>
          </p:nvPr>
        </p:nvSpPr>
        <p:spPr>
          <a:xfrm>
            <a:off x="1738646" y="0"/>
            <a:ext cx="10018713" cy="1000329"/>
          </a:xfrm>
        </p:spPr>
        <p:txBody>
          <a:bodyPr/>
          <a:lstStyle/>
          <a:p>
            <a:r>
              <a:rPr lang="en-US" dirty="0"/>
              <a:t>Then, we counted the observations in each </a:t>
            </a:r>
            <a:r>
              <a:rPr lang="en-US" b="1" dirty="0"/>
              <a:t>month</a:t>
            </a:r>
            <a:r>
              <a:rPr lang="en-US" dirty="0"/>
              <a:t>.</a:t>
            </a:r>
          </a:p>
        </p:txBody>
      </p:sp>
      <p:sp>
        <p:nvSpPr>
          <p:cNvPr id="12" name="TextBox 11">
            <a:extLst>
              <a:ext uri="{FF2B5EF4-FFF2-40B4-BE49-F238E27FC236}">
                <a16:creationId xmlns:a16="http://schemas.microsoft.com/office/drawing/2014/main" id="{120218E6-9FDA-4E3A-B3A1-FEC4CC6B2154}"/>
              </a:ext>
            </a:extLst>
          </p:cNvPr>
          <p:cNvSpPr txBox="1"/>
          <p:nvPr/>
        </p:nvSpPr>
        <p:spPr>
          <a:xfrm>
            <a:off x="8511702" y="1556425"/>
            <a:ext cx="3245657" cy="163121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April</a:t>
            </a:r>
            <a:r>
              <a:rPr lang="en-US" sz="2000" dirty="0"/>
              <a:t> is the most frequent in the dataset because most of the weekly sales were recorded in this month.</a:t>
            </a:r>
            <a:endParaRPr lang="en-US" sz="2400" dirty="0"/>
          </a:p>
        </p:txBody>
      </p:sp>
      <p:pic>
        <p:nvPicPr>
          <p:cNvPr id="5" name="Picture 4">
            <a:extLst>
              <a:ext uri="{FF2B5EF4-FFF2-40B4-BE49-F238E27FC236}">
                <a16:creationId xmlns:a16="http://schemas.microsoft.com/office/drawing/2014/main" id="{04732C84-E8A2-46A5-9451-BDC44A7D0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8" y="1000329"/>
            <a:ext cx="8093129" cy="5684233"/>
          </a:xfrm>
          <a:prstGeom prst="rect">
            <a:avLst/>
          </a:prstGeom>
        </p:spPr>
      </p:pic>
    </p:spTree>
    <p:extLst>
      <p:ext uri="{BB962C8B-B14F-4D97-AF65-F5344CB8AC3E}">
        <p14:creationId xmlns:p14="http://schemas.microsoft.com/office/powerpoint/2010/main" val="22517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0F584-65AD-4CCF-8B2A-045410210A6E}"/>
              </a:ext>
            </a:extLst>
          </p:cNvPr>
          <p:cNvSpPr>
            <a:spLocks noGrp="1"/>
          </p:cNvSpPr>
          <p:nvPr>
            <p:ph idx="1"/>
          </p:nvPr>
        </p:nvSpPr>
        <p:spPr>
          <a:xfrm>
            <a:off x="1673940" y="102780"/>
            <a:ext cx="10018713" cy="1000329"/>
          </a:xfrm>
        </p:spPr>
        <p:txBody>
          <a:bodyPr/>
          <a:lstStyle/>
          <a:p>
            <a:r>
              <a:rPr lang="en-US" dirty="0"/>
              <a:t>Then, we counted the observations in each </a:t>
            </a:r>
            <a:r>
              <a:rPr lang="en-US" b="1" dirty="0"/>
              <a:t>store</a:t>
            </a:r>
            <a:r>
              <a:rPr lang="en-US" dirty="0"/>
              <a:t>.</a:t>
            </a:r>
          </a:p>
        </p:txBody>
      </p:sp>
      <p:sp>
        <p:nvSpPr>
          <p:cNvPr id="12" name="TextBox 11">
            <a:extLst>
              <a:ext uri="{FF2B5EF4-FFF2-40B4-BE49-F238E27FC236}">
                <a16:creationId xmlns:a16="http://schemas.microsoft.com/office/drawing/2014/main" id="{120218E6-9FDA-4E3A-B3A1-FEC4CC6B2154}"/>
              </a:ext>
            </a:extLst>
          </p:cNvPr>
          <p:cNvSpPr txBox="1"/>
          <p:nvPr/>
        </p:nvSpPr>
        <p:spPr>
          <a:xfrm>
            <a:off x="2373550" y="6077176"/>
            <a:ext cx="11926110"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All stores</a:t>
            </a:r>
            <a:r>
              <a:rPr lang="en-US" sz="2000" dirty="0"/>
              <a:t> are frequent with the same count in the dataset.</a:t>
            </a:r>
          </a:p>
        </p:txBody>
      </p:sp>
      <p:pic>
        <p:nvPicPr>
          <p:cNvPr id="6" name="Picture 5">
            <a:extLst>
              <a:ext uri="{FF2B5EF4-FFF2-40B4-BE49-F238E27FC236}">
                <a16:creationId xmlns:a16="http://schemas.microsoft.com/office/drawing/2014/main" id="{BC7B1DC2-4D1F-4747-A5A3-87C6C7511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9" y="1103109"/>
            <a:ext cx="11651602" cy="4651781"/>
          </a:xfrm>
          <a:prstGeom prst="rect">
            <a:avLst/>
          </a:prstGeom>
        </p:spPr>
      </p:pic>
    </p:spTree>
    <p:extLst>
      <p:ext uri="{BB962C8B-B14F-4D97-AF65-F5344CB8AC3E}">
        <p14:creationId xmlns:p14="http://schemas.microsoft.com/office/powerpoint/2010/main" val="94599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5BD3-15E5-4E3C-81F0-51D2FFAC1C5A}"/>
              </a:ext>
            </a:extLst>
          </p:cNvPr>
          <p:cNvSpPr>
            <a:spLocks noGrp="1"/>
          </p:cNvSpPr>
          <p:nvPr>
            <p:ph type="title"/>
          </p:nvPr>
        </p:nvSpPr>
        <p:spPr>
          <a:xfrm>
            <a:off x="1484309" y="-423153"/>
            <a:ext cx="10018713" cy="1752599"/>
          </a:xfrm>
        </p:spPr>
        <p:txBody>
          <a:bodyPr/>
          <a:lstStyle/>
          <a:p>
            <a:r>
              <a:rPr lang="en-US" dirty="0"/>
              <a:t>Bi-Variate Analyses</a:t>
            </a:r>
          </a:p>
        </p:txBody>
      </p:sp>
      <p:sp>
        <p:nvSpPr>
          <p:cNvPr id="3" name="Content Placeholder 2">
            <a:extLst>
              <a:ext uri="{FF2B5EF4-FFF2-40B4-BE49-F238E27FC236}">
                <a16:creationId xmlns:a16="http://schemas.microsoft.com/office/drawing/2014/main" id="{7A9434A3-5DB5-4C21-B2A3-DAB16682001A}"/>
              </a:ext>
            </a:extLst>
          </p:cNvPr>
          <p:cNvSpPr>
            <a:spLocks noGrp="1"/>
          </p:cNvSpPr>
          <p:nvPr>
            <p:ph idx="1"/>
          </p:nvPr>
        </p:nvSpPr>
        <p:spPr>
          <a:xfrm>
            <a:off x="1581587" y="692284"/>
            <a:ext cx="10018713" cy="762001"/>
          </a:xfrm>
        </p:spPr>
        <p:txBody>
          <a:bodyPr/>
          <a:lstStyle/>
          <a:p>
            <a:r>
              <a:rPr lang="en-US" dirty="0"/>
              <a:t>We observed the relationship between </a:t>
            </a:r>
            <a:r>
              <a:rPr lang="en-US" b="1" dirty="0"/>
              <a:t>average sales</a:t>
            </a:r>
            <a:r>
              <a:rPr lang="en-US" dirty="0"/>
              <a:t> and </a:t>
            </a:r>
            <a:r>
              <a:rPr lang="en-US" b="1" dirty="0"/>
              <a:t>holidays</a:t>
            </a:r>
            <a:r>
              <a:rPr lang="en-US" dirty="0"/>
              <a:t>.</a:t>
            </a:r>
          </a:p>
        </p:txBody>
      </p:sp>
      <p:pic>
        <p:nvPicPr>
          <p:cNvPr id="5" name="Picture 4">
            <a:extLst>
              <a:ext uri="{FF2B5EF4-FFF2-40B4-BE49-F238E27FC236}">
                <a16:creationId xmlns:a16="http://schemas.microsoft.com/office/drawing/2014/main" id="{A85C7C0F-E989-4B22-9DC6-864A4E6E4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75" y="1454285"/>
            <a:ext cx="9189738" cy="5038354"/>
          </a:xfrm>
          <a:prstGeom prst="rect">
            <a:avLst/>
          </a:prstGeom>
        </p:spPr>
      </p:pic>
    </p:spTree>
    <p:extLst>
      <p:ext uri="{BB962C8B-B14F-4D97-AF65-F5344CB8AC3E}">
        <p14:creationId xmlns:p14="http://schemas.microsoft.com/office/powerpoint/2010/main" val="275980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929A-9762-4F6E-BED4-1894BCE638A0}"/>
              </a:ext>
            </a:extLst>
          </p:cNvPr>
          <p:cNvSpPr>
            <a:spLocks noGrp="1"/>
          </p:cNvSpPr>
          <p:nvPr>
            <p:ph type="title"/>
          </p:nvPr>
        </p:nvSpPr>
        <p:spPr>
          <a:xfrm>
            <a:off x="621726" y="291831"/>
            <a:ext cx="10948547" cy="580416"/>
          </a:xfrm>
        </p:spPr>
        <p:txBody>
          <a:bodyPr>
            <a:normAutofit fontScale="90000"/>
          </a:bodyPr>
          <a:lstStyle/>
          <a:p>
            <a:r>
              <a:rPr lang="en-US" dirty="0"/>
              <a:t>What are the average sales on holidays and regular days?</a:t>
            </a:r>
            <a:br>
              <a:rPr lang="en-US" dirty="0"/>
            </a:br>
            <a:endParaRPr lang="en-US" dirty="0"/>
          </a:p>
        </p:txBody>
      </p:sp>
      <p:pic>
        <p:nvPicPr>
          <p:cNvPr id="5" name="Content Placeholder 4">
            <a:extLst>
              <a:ext uri="{FF2B5EF4-FFF2-40B4-BE49-F238E27FC236}">
                <a16:creationId xmlns:a16="http://schemas.microsoft.com/office/drawing/2014/main" id="{3F302482-FCA0-4F8A-ABDB-0EBAF8A0E4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061" y="799289"/>
            <a:ext cx="8823795" cy="4901120"/>
          </a:xfrm>
        </p:spPr>
      </p:pic>
      <p:sp>
        <p:nvSpPr>
          <p:cNvPr id="6" name="TextBox 5">
            <a:extLst>
              <a:ext uri="{FF2B5EF4-FFF2-40B4-BE49-F238E27FC236}">
                <a16:creationId xmlns:a16="http://schemas.microsoft.com/office/drawing/2014/main" id="{628B4EBB-6D2D-446F-A96F-A592D4C27480}"/>
              </a:ext>
            </a:extLst>
          </p:cNvPr>
          <p:cNvSpPr txBox="1"/>
          <p:nvPr/>
        </p:nvSpPr>
        <p:spPr>
          <a:xfrm>
            <a:off x="1648061" y="5839042"/>
            <a:ext cx="992221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rate of sales on </a:t>
            </a:r>
            <a:r>
              <a:rPr lang="en-US" sz="2000" b="1" dirty="0"/>
              <a:t>holidays</a:t>
            </a:r>
            <a:r>
              <a:rPr lang="en-US" sz="2000" dirty="0"/>
              <a:t> is </a:t>
            </a:r>
            <a:r>
              <a:rPr lang="en-US" sz="2000" b="1" dirty="0"/>
              <a:t>higher</a:t>
            </a:r>
            <a:r>
              <a:rPr lang="en-US" sz="2000" dirty="0"/>
              <a:t> than on other days.</a:t>
            </a:r>
          </a:p>
          <a:p>
            <a:pPr marL="285750" indent="-285750">
              <a:buFont typeface="Arial" panose="020B0604020202020204" pitchFamily="34" charset="0"/>
              <a:buChar char="•"/>
            </a:pPr>
            <a:r>
              <a:rPr lang="en-US" sz="2000" dirty="0"/>
              <a:t>Total sales on holidays are lower than on other days, which is normal because the number of holidays is very small compared to the number of other days.</a:t>
            </a:r>
          </a:p>
        </p:txBody>
      </p:sp>
    </p:spTree>
    <p:extLst>
      <p:ext uri="{BB962C8B-B14F-4D97-AF65-F5344CB8AC3E}">
        <p14:creationId xmlns:p14="http://schemas.microsoft.com/office/powerpoint/2010/main" val="337674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5CD6-FCB6-49B8-B20C-ADA780DFBBCF}"/>
              </a:ext>
            </a:extLst>
          </p:cNvPr>
          <p:cNvSpPr>
            <a:spLocks noGrp="1"/>
          </p:cNvSpPr>
          <p:nvPr>
            <p:ph type="title"/>
          </p:nvPr>
        </p:nvSpPr>
        <p:spPr>
          <a:xfrm>
            <a:off x="1484310" y="0"/>
            <a:ext cx="10018713" cy="833335"/>
          </a:xfrm>
        </p:spPr>
        <p:txBody>
          <a:bodyPr/>
          <a:lstStyle/>
          <a:p>
            <a:r>
              <a:rPr lang="en-US" dirty="0"/>
              <a:t>What are the total sales in each store?</a:t>
            </a:r>
          </a:p>
        </p:txBody>
      </p:sp>
      <p:pic>
        <p:nvPicPr>
          <p:cNvPr id="5" name="Content Placeholder 4">
            <a:extLst>
              <a:ext uri="{FF2B5EF4-FFF2-40B4-BE49-F238E27FC236}">
                <a16:creationId xmlns:a16="http://schemas.microsoft.com/office/drawing/2014/main" id="{CC4A14EA-BBF4-4A48-AF37-A0BA68FFCB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215" y="906293"/>
            <a:ext cx="11379570" cy="4336915"/>
          </a:xfrm>
        </p:spPr>
      </p:pic>
      <p:sp>
        <p:nvSpPr>
          <p:cNvPr id="6" name="TextBox 5">
            <a:extLst>
              <a:ext uri="{FF2B5EF4-FFF2-40B4-BE49-F238E27FC236}">
                <a16:creationId xmlns:a16="http://schemas.microsoft.com/office/drawing/2014/main" id="{BD1D6EC1-36D3-4135-9AEC-275636A750DA}"/>
              </a:ext>
            </a:extLst>
          </p:cNvPr>
          <p:cNvSpPr txBox="1"/>
          <p:nvPr/>
        </p:nvSpPr>
        <p:spPr>
          <a:xfrm>
            <a:off x="924127" y="5515582"/>
            <a:ext cx="1094686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There is a high variance in weekly sales from one store to another. </a:t>
            </a:r>
            <a:r>
              <a:rPr lang="en-US" sz="2000" b="1" dirty="0">
                <a:latin typeface="Calibri" panose="020F0502020204030204" pitchFamily="34" charset="0"/>
                <a:ea typeface="Calibri" panose="020F0502020204030204" pitchFamily="34" charset="0"/>
                <a:cs typeface="Calibri" panose="020F0502020204030204" pitchFamily="34" charset="0"/>
              </a:rPr>
              <a:t>Store No. 20</a:t>
            </a:r>
            <a:r>
              <a:rPr lang="en-US" sz="2000" dirty="0">
                <a:latin typeface="Calibri" panose="020F0502020204030204" pitchFamily="34" charset="0"/>
                <a:ea typeface="Calibri" panose="020F0502020204030204" pitchFamily="34" charset="0"/>
                <a:cs typeface="Calibri" panose="020F0502020204030204" pitchFamily="34" charset="0"/>
              </a:rPr>
              <a:t> has the highest sales from any store with 301,397,792 followed by Store No. 4 with 299,543,953 and Store No. 33 comes last with 37,160,222$.</a:t>
            </a:r>
          </a:p>
        </p:txBody>
      </p:sp>
    </p:spTree>
    <p:extLst>
      <p:ext uri="{BB962C8B-B14F-4D97-AF65-F5344CB8AC3E}">
        <p14:creationId xmlns:p14="http://schemas.microsoft.com/office/powerpoint/2010/main" val="167072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5BED-2AB1-46B0-AC13-A988E433A004}"/>
              </a:ext>
            </a:extLst>
          </p:cNvPr>
          <p:cNvSpPr>
            <a:spLocks noGrp="1"/>
          </p:cNvSpPr>
          <p:nvPr>
            <p:ph type="title"/>
          </p:nvPr>
        </p:nvSpPr>
        <p:spPr>
          <a:xfrm>
            <a:off x="1348123" y="0"/>
            <a:ext cx="10018713" cy="1926077"/>
          </a:xfrm>
        </p:spPr>
        <p:txBody>
          <a:bodyPr>
            <a:normAutofit/>
          </a:bodyPr>
          <a:lstStyle/>
          <a:p>
            <a:r>
              <a:rPr lang="en-US" dirty="0"/>
              <a:t>What happens to sales in different temperatures?</a:t>
            </a:r>
            <a:br>
              <a:rPr lang="en-US" dirty="0"/>
            </a:br>
            <a:endParaRPr lang="en-US" dirty="0"/>
          </a:p>
        </p:txBody>
      </p:sp>
      <p:pic>
        <p:nvPicPr>
          <p:cNvPr id="5" name="Content Placeholder 4">
            <a:extLst>
              <a:ext uri="{FF2B5EF4-FFF2-40B4-BE49-F238E27FC236}">
                <a16:creationId xmlns:a16="http://schemas.microsoft.com/office/drawing/2014/main" id="{7A2CB943-2D5E-45F4-9147-89FA6FBC8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15" y="1489951"/>
            <a:ext cx="7916507" cy="5118593"/>
          </a:xfrm>
        </p:spPr>
      </p:pic>
      <p:sp>
        <p:nvSpPr>
          <p:cNvPr id="6" name="TextBox 5">
            <a:extLst>
              <a:ext uri="{FF2B5EF4-FFF2-40B4-BE49-F238E27FC236}">
                <a16:creationId xmlns:a16="http://schemas.microsoft.com/office/drawing/2014/main" id="{B246626C-AF97-4028-BB96-218AEBF5FADB}"/>
              </a:ext>
            </a:extLst>
          </p:cNvPr>
          <p:cNvSpPr txBox="1"/>
          <p:nvPr/>
        </p:nvSpPr>
        <p:spPr>
          <a:xfrm>
            <a:off x="9056450" y="2413337"/>
            <a:ext cx="2684835"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Sales are </a:t>
            </a:r>
            <a:r>
              <a:rPr lang="en-US" sz="2000" b="1" dirty="0"/>
              <a:t>not</a:t>
            </a:r>
            <a:r>
              <a:rPr lang="en-US" sz="2000" dirty="0"/>
              <a:t> affected by changes in temperature.</a:t>
            </a:r>
          </a:p>
        </p:txBody>
      </p:sp>
    </p:spTree>
    <p:extLst>
      <p:ext uri="{BB962C8B-B14F-4D97-AF65-F5344CB8AC3E}">
        <p14:creationId xmlns:p14="http://schemas.microsoft.com/office/powerpoint/2010/main" val="351597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954-9E9A-44F8-BDB2-EE460D9884C9}"/>
              </a:ext>
            </a:extLst>
          </p:cNvPr>
          <p:cNvSpPr>
            <a:spLocks noGrp="1"/>
          </p:cNvSpPr>
          <p:nvPr>
            <p:ph type="title"/>
          </p:nvPr>
        </p:nvSpPr>
        <p:spPr>
          <a:xfrm>
            <a:off x="519586" y="0"/>
            <a:ext cx="11152828" cy="982494"/>
          </a:xfrm>
        </p:spPr>
        <p:txBody>
          <a:bodyPr/>
          <a:lstStyle/>
          <a:p>
            <a:r>
              <a:rPr lang="en-US" dirty="0"/>
              <a:t>What happens to sales with an increase in fuel price?</a:t>
            </a:r>
          </a:p>
        </p:txBody>
      </p:sp>
      <p:pic>
        <p:nvPicPr>
          <p:cNvPr id="5" name="Content Placeholder 4">
            <a:extLst>
              <a:ext uri="{FF2B5EF4-FFF2-40B4-BE49-F238E27FC236}">
                <a16:creationId xmlns:a16="http://schemas.microsoft.com/office/drawing/2014/main" id="{EF578D52-D297-4E6C-95EB-66FDA8F45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85" y="1036401"/>
            <a:ext cx="11488429" cy="4785198"/>
          </a:xfrm>
        </p:spPr>
      </p:pic>
      <p:sp>
        <p:nvSpPr>
          <p:cNvPr id="6" name="TextBox 5">
            <a:extLst>
              <a:ext uri="{FF2B5EF4-FFF2-40B4-BE49-F238E27FC236}">
                <a16:creationId xmlns:a16="http://schemas.microsoft.com/office/drawing/2014/main" id="{EBBF8334-083E-4480-B6BC-AEA843FF5054}"/>
              </a:ext>
            </a:extLst>
          </p:cNvPr>
          <p:cNvSpPr txBox="1"/>
          <p:nvPr/>
        </p:nvSpPr>
        <p:spPr>
          <a:xfrm>
            <a:off x="2500008" y="6108971"/>
            <a:ext cx="84063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Sales are </a:t>
            </a:r>
            <a:r>
              <a:rPr lang="en-US" sz="2000" b="1" dirty="0"/>
              <a:t>not</a:t>
            </a:r>
            <a:r>
              <a:rPr lang="en-US" sz="2000" dirty="0"/>
              <a:t> affected by an increase in fuel price.</a:t>
            </a:r>
          </a:p>
        </p:txBody>
      </p:sp>
    </p:spTree>
    <p:extLst>
      <p:ext uri="{BB962C8B-B14F-4D97-AF65-F5344CB8AC3E}">
        <p14:creationId xmlns:p14="http://schemas.microsoft.com/office/powerpoint/2010/main" val="191925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EA9F-FE0F-4977-ACE8-98F7603C26B5}"/>
              </a:ext>
            </a:extLst>
          </p:cNvPr>
          <p:cNvSpPr>
            <a:spLocks noGrp="1"/>
          </p:cNvSpPr>
          <p:nvPr>
            <p:ph type="title"/>
          </p:nvPr>
        </p:nvSpPr>
        <p:spPr>
          <a:xfrm>
            <a:off x="1484310" y="82686"/>
            <a:ext cx="10018713" cy="1133272"/>
          </a:xfrm>
        </p:spPr>
        <p:txBody>
          <a:bodyPr>
            <a:normAutofit fontScale="90000"/>
          </a:bodyPr>
          <a:lstStyle/>
          <a:p>
            <a:r>
              <a:rPr lang="en-US" dirty="0"/>
              <a:t>What happens to sales based on Consumer Price Index (CPI) or the consumer's economic condition?</a:t>
            </a:r>
          </a:p>
        </p:txBody>
      </p:sp>
      <p:pic>
        <p:nvPicPr>
          <p:cNvPr id="5" name="Content Placeholder 4">
            <a:extLst>
              <a:ext uri="{FF2B5EF4-FFF2-40B4-BE49-F238E27FC236}">
                <a16:creationId xmlns:a16="http://schemas.microsoft.com/office/drawing/2014/main" id="{A0FBAA03-1A1B-4ECA-9A21-77AD71EE1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677" y="1475785"/>
            <a:ext cx="9378660" cy="3906430"/>
          </a:xfrm>
        </p:spPr>
      </p:pic>
      <p:sp>
        <p:nvSpPr>
          <p:cNvPr id="6" name="TextBox 5">
            <a:extLst>
              <a:ext uri="{FF2B5EF4-FFF2-40B4-BE49-F238E27FC236}">
                <a16:creationId xmlns:a16="http://schemas.microsoft.com/office/drawing/2014/main" id="{3103C7E5-3047-4FC4-B5CD-4314247C0258}"/>
              </a:ext>
            </a:extLst>
          </p:cNvPr>
          <p:cNvSpPr txBox="1"/>
          <p:nvPr/>
        </p:nvSpPr>
        <p:spPr>
          <a:xfrm>
            <a:off x="1318551" y="5476672"/>
            <a:ext cx="1001871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Consumer Price Index (CPI) has </a:t>
            </a:r>
            <a:r>
              <a:rPr lang="en-US" sz="2000" b="1" dirty="0">
                <a:latin typeface="Calibri" panose="020F0502020204030204" pitchFamily="34" charset="0"/>
                <a:ea typeface="Calibri" panose="020F0502020204030204" pitchFamily="34" charset="0"/>
                <a:cs typeface="Calibri" panose="020F0502020204030204" pitchFamily="34" charset="0"/>
              </a:rPr>
              <a:t>little impact</a:t>
            </a:r>
            <a:r>
              <a:rPr lang="en-US" sz="2000" dirty="0">
                <a:latin typeface="Calibri" panose="020F0502020204030204" pitchFamily="34" charset="0"/>
                <a:ea typeface="Calibri" panose="020F0502020204030204" pitchFamily="34" charset="0"/>
                <a:cs typeface="Calibri" panose="020F0502020204030204" pitchFamily="34" charset="0"/>
              </a:rPr>
              <a:t> on sales. Based on the distribution of typical consumer prices in the figure above, clients can be categorized into two groups: clients that pay from 120 and 150 are considered middle-class clients. consumers who pay between 180 and 230 are considered high-class consumers.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985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624B-AE71-43CB-94D4-2AECA65D8EA5}"/>
              </a:ext>
            </a:extLst>
          </p:cNvPr>
          <p:cNvSpPr>
            <a:spLocks noGrp="1"/>
          </p:cNvSpPr>
          <p:nvPr>
            <p:ph type="title"/>
          </p:nvPr>
        </p:nvSpPr>
        <p:spPr>
          <a:xfrm>
            <a:off x="1484310" y="179962"/>
            <a:ext cx="10018713" cy="1026268"/>
          </a:xfrm>
        </p:spPr>
        <p:txBody>
          <a:bodyPr>
            <a:normAutofit fontScale="90000"/>
          </a:bodyPr>
          <a:lstStyle/>
          <a:p>
            <a:r>
              <a:rPr lang="en-US" dirty="0"/>
              <a:t>Weekly Sales and Unemployment</a:t>
            </a:r>
            <a:br>
              <a:rPr lang="en-US" dirty="0"/>
            </a:br>
            <a:endParaRPr lang="en-US" dirty="0"/>
          </a:p>
        </p:txBody>
      </p:sp>
      <p:pic>
        <p:nvPicPr>
          <p:cNvPr id="5" name="Content Placeholder 4">
            <a:extLst>
              <a:ext uri="{FF2B5EF4-FFF2-40B4-BE49-F238E27FC236}">
                <a16:creationId xmlns:a16="http://schemas.microsoft.com/office/drawing/2014/main" id="{D37E95A6-0CFD-4F38-AEB6-3C35B4F7B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853" y="1009803"/>
            <a:ext cx="11276294" cy="4696839"/>
          </a:xfrm>
        </p:spPr>
      </p:pic>
      <p:sp>
        <p:nvSpPr>
          <p:cNvPr id="6" name="TextBox 5">
            <a:extLst>
              <a:ext uri="{FF2B5EF4-FFF2-40B4-BE49-F238E27FC236}">
                <a16:creationId xmlns:a16="http://schemas.microsoft.com/office/drawing/2014/main" id="{ED2E32E4-D7D4-49CE-A7D2-C568D02712B1}"/>
              </a:ext>
            </a:extLst>
          </p:cNvPr>
          <p:cNvSpPr txBox="1"/>
          <p:nvPr/>
        </p:nvSpPr>
        <p:spPr>
          <a:xfrm>
            <a:off x="2130357" y="5970152"/>
            <a:ext cx="8881354"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Sales are </a:t>
            </a:r>
            <a:r>
              <a:rPr lang="en-US" sz="2000" b="1" dirty="0"/>
              <a:t>affected</a:t>
            </a:r>
            <a:r>
              <a:rPr lang="en-US" sz="2000" dirty="0"/>
              <a:t> by the unemployment rate, so the </a:t>
            </a:r>
            <a:r>
              <a:rPr lang="en-US" sz="2000" b="1" dirty="0"/>
              <a:t>higher</a:t>
            </a:r>
            <a:r>
              <a:rPr lang="en-US" sz="2000" dirty="0"/>
              <a:t> the unemployment rate, the </a:t>
            </a:r>
            <a:r>
              <a:rPr lang="en-US" sz="2000" b="1" dirty="0"/>
              <a:t>lower</a:t>
            </a:r>
            <a:r>
              <a:rPr lang="en-US" sz="2000" dirty="0"/>
              <a:t> the sales.</a:t>
            </a:r>
          </a:p>
        </p:txBody>
      </p:sp>
    </p:spTree>
    <p:extLst>
      <p:ext uri="{BB962C8B-B14F-4D97-AF65-F5344CB8AC3E}">
        <p14:creationId xmlns:p14="http://schemas.microsoft.com/office/powerpoint/2010/main" val="3500522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60D7-12F8-4583-B574-CBBCC58AD46E}"/>
              </a:ext>
            </a:extLst>
          </p:cNvPr>
          <p:cNvSpPr>
            <a:spLocks noGrp="1"/>
          </p:cNvSpPr>
          <p:nvPr>
            <p:ph type="title"/>
          </p:nvPr>
        </p:nvSpPr>
        <p:spPr>
          <a:xfrm>
            <a:off x="1406490" y="0"/>
            <a:ext cx="10018713" cy="870626"/>
          </a:xfrm>
        </p:spPr>
        <p:txBody>
          <a:bodyPr/>
          <a:lstStyle/>
          <a:p>
            <a:r>
              <a:rPr lang="en-US" dirty="0"/>
              <a:t>Time Series Analysis</a:t>
            </a:r>
          </a:p>
        </p:txBody>
      </p:sp>
      <p:sp>
        <p:nvSpPr>
          <p:cNvPr id="3" name="Content Placeholder 2">
            <a:extLst>
              <a:ext uri="{FF2B5EF4-FFF2-40B4-BE49-F238E27FC236}">
                <a16:creationId xmlns:a16="http://schemas.microsoft.com/office/drawing/2014/main" id="{A79033CB-7673-448B-97A4-A97A73CB5FE2}"/>
              </a:ext>
            </a:extLst>
          </p:cNvPr>
          <p:cNvSpPr>
            <a:spLocks noGrp="1"/>
          </p:cNvSpPr>
          <p:nvPr>
            <p:ph idx="1"/>
          </p:nvPr>
        </p:nvSpPr>
        <p:spPr>
          <a:xfrm>
            <a:off x="1406490" y="672830"/>
            <a:ext cx="10018713" cy="762000"/>
          </a:xfrm>
        </p:spPr>
        <p:txBody>
          <a:bodyPr/>
          <a:lstStyle/>
          <a:p>
            <a:r>
              <a:rPr lang="en-US" dirty="0"/>
              <a:t>What are the total sales in each year?</a:t>
            </a:r>
          </a:p>
        </p:txBody>
      </p:sp>
      <p:pic>
        <p:nvPicPr>
          <p:cNvPr id="5" name="Picture 4">
            <a:extLst>
              <a:ext uri="{FF2B5EF4-FFF2-40B4-BE49-F238E27FC236}">
                <a16:creationId xmlns:a16="http://schemas.microsoft.com/office/drawing/2014/main" id="{CA831D91-3EA8-4BF1-AA76-2F5CCA9C3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42" y="1434830"/>
            <a:ext cx="10607061" cy="5038354"/>
          </a:xfrm>
          <a:prstGeom prst="rect">
            <a:avLst/>
          </a:prstGeom>
        </p:spPr>
      </p:pic>
    </p:spTree>
    <p:extLst>
      <p:ext uri="{BB962C8B-B14F-4D97-AF65-F5344CB8AC3E}">
        <p14:creationId xmlns:p14="http://schemas.microsoft.com/office/powerpoint/2010/main" val="126996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EDE0-87E5-43F4-9E6F-E45EAD6696BE}"/>
              </a:ext>
            </a:extLst>
          </p:cNvPr>
          <p:cNvSpPr>
            <a:spLocks noGrp="1"/>
          </p:cNvSpPr>
          <p:nvPr>
            <p:ph type="title"/>
          </p:nvPr>
        </p:nvSpPr>
        <p:spPr/>
        <p:txBody>
          <a:bodyPr/>
          <a:lstStyle/>
          <a:p>
            <a:r>
              <a:rPr lang="en-US" dirty="0"/>
              <a:t>What kinds of data</a:t>
            </a:r>
          </a:p>
        </p:txBody>
      </p:sp>
      <p:sp>
        <p:nvSpPr>
          <p:cNvPr id="3" name="Content Placeholder 2">
            <a:extLst>
              <a:ext uri="{FF2B5EF4-FFF2-40B4-BE49-F238E27FC236}">
                <a16:creationId xmlns:a16="http://schemas.microsoft.com/office/drawing/2014/main" id="{5F695DBA-9BF1-445A-8015-BD6E74624138}"/>
              </a:ext>
            </a:extLst>
          </p:cNvPr>
          <p:cNvSpPr>
            <a:spLocks noGrp="1"/>
          </p:cNvSpPr>
          <p:nvPr>
            <p:ph idx="1"/>
          </p:nvPr>
        </p:nvSpPr>
        <p:spPr>
          <a:xfrm>
            <a:off x="1484310" y="2271861"/>
            <a:ext cx="10018713" cy="3519340"/>
          </a:xfrm>
        </p:spPr>
        <p:txBody>
          <a:bodyPr/>
          <a:lstStyle/>
          <a:p>
            <a:pPr marL="0" indent="0">
              <a:buNone/>
            </a:pPr>
            <a:r>
              <a:rPr lang="en-US" dirty="0"/>
              <a:t>Our dataset includes a mix of categorical and numerical data capturing sales-related information such as </a:t>
            </a:r>
          </a:p>
          <a:p>
            <a:pPr lvl="1"/>
            <a:r>
              <a:rPr lang="en-US" dirty="0"/>
              <a:t>store identifiers, dates, sales figures, holiday indicators, </a:t>
            </a:r>
          </a:p>
          <a:p>
            <a:pPr marL="0" indent="0">
              <a:buNone/>
            </a:pPr>
            <a:r>
              <a:rPr lang="en-US" dirty="0"/>
              <a:t>as well as external factors like </a:t>
            </a:r>
          </a:p>
          <a:p>
            <a:pPr lvl="1"/>
            <a:r>
              <a:rPr lang="en-US" dirty="0"/>
              <a:t>temperature, fuel prices, CPI, and unemployment rates. </a:t>
            </a:r>
          </a:p>
          <a:p>
            <a:pPr marL="0" indent="0">
              <a:buNone/>
            </a:pPr>
            <a:r>
              <a:rPr lang="en-US" dirty="0"/>
              <a:t>These variables provide a comprehensive view of factors that might influence weekly sales at Walmart stores.</a:t>
            </a:r>
          </a:p>
        </p:txBody>
      </p:sp>
    </p:spTree>
    <p:extLst>
      <p:ext uri="{BB962C8B-B14F-4D97-AF65-F5344CB8AC3E}">
        <p14:creationId xmlns:p14="http://schemas.microsoft.com/office/powerpoint/2010/main" val="2449942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2433-F453-4FC1-B7CC-0476E7699B93}"/>
              </a:ext>
            </a:extLst>
          </p:cNvPr>
          <p:cNvSpPr>
            <a:spLocks noGrp="1"/>
          </p:cNvSpPr>
          <p:nvPr>
            <p:ph type="title"/>
          </p:nvPr>
        </p:nvSpPr>
        <p:spPr>
          <a:xfrm>
            <a:off x="1484310" y="-32426"/>
            <a:ext cx="10018713" cy="948447"/>
          </a:xfrm>
        </p:spPr>
        <p:txBody>
          <a:bodyPr/>
          <a:lstStyle/>
          <a:p>
            <a:r>
              <a:rPr lang="en-US" dirty="0"/>
              <a:t>What are the total sales in each season?</a:t>
            </a:r>
          </a:p>
        </p:txBody>
      </p:sp>
      <p:pic>
        <p:nvPicPr>
          <p:cNvPr id="5" name="Content Placeholder 4">
            <a:extLst>
              <a:ext uri="{FF2B5EF4-FFF2-40B4-BE49-F238E27FC236}">
                <a16:creationId xmlns:a16="http://schemas.microsoft.com/office/drawing/2014/main" id="{392DABD7-A591-4172-A9B1-2B02E4CC7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08" y="993841"/>
            <a:ext cx="10893515" cy="5134583"/>
          </a:xfrm>
        </p:spPr>
      </p:pic>
    </p:spTree>
    <p:extLst>
      <p:ext uri="{BB962C8B-B14F-4D97-AF65-F5344CB8AC3E}">
        <p14:creationId xmlns:p14="http://schemas.microsoft.com/office/powerpoint/2010/main" val="74050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490B-3F72-4A79-9841-47B95FB782B4}"/>
              </a:ext>
            </a:extLst>
          </p:cNvPr>
          <p:cNvSpPr>
            <a:spLocks noGrp="1"/>
          </p:cNvSpPr>
          <p:nvPr>
            <p:ph type="title"/>
          </p:nvPr>
        </p:nvSpPr>
        <p:spPr>
          <a:xfrm>
            <a:off x="6714548" y="132553"/>
            <a:ext cx="5383418" cy="1258502"/>
          </a:xfrm>
        </p:spPr>
        <p:txBody>
          <a:bodyPr>
            <a:normAutofit fontScale="90000"/>
          </a:bodyPr>
          <a:lstStyle/>
          <a:p>
            <a:r>
              <a:rPr lang="en-US" dirty="0"/>
              <a:t>What are the total sales in each month?</a:t>
            </a:r>
          </a:p>
        </p:txBody>
      </p:sp>
      <p:pic>
        <p:nvPicPr>
          <p:cNvPr id="5" name="Content Placeholder 4">
            <a:extLst>
              <a:ext uri="{FF2B5EF4-FFF2-40B4-BE49-F238E27FC236}">
                <a16:creationId xmlns:a16="http://schemas.microsoft.com/office/drawing/2014/main" id="{19D0E589-CB1D-4121-B696-840CE9DB5E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34" y="85722"/>
            <a:ext cx="6665978" cy="3202227"/>
          </a:xfrm>
        </p:spPr>
      </p:pic>
      <p:pic>
        <p:nvPicPr>
          <p:cNvPr id="7" name="Picture 6">
            <a:extLst>
              <a:ext uri="{FF2B5EF4-FFF2-40B4-BE49-F238E27FC236}">
                <a16:creationId xmlns:a16="http://schemas.microsoft.com/office/drawing/2014/main" id="{0EA05B31-11C6-4D86-BDF8-F6DB2DEE6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34" y="3429000"/>
            <a:ext cx="10223160" cy="3296447"/>
          </a:xfrm>
          <a:prstGeom prst="rect">
            <a:avLst/>
          </a:prstGeom>
        </p:spPr>
      </p:pic>
      <p:sp>
        <p:nvSpPr>
          <p:cNvPr id="8" name="TextBox 7">
            <a:extLst>
              <a:ext uri="{FF2B5EF4-FFF2-40B4-BE49-F238E27FC236}">
                <a16:creationId xmlns:a16="http://schemas.microsoft.com/office/drawing/2014/main" id="{A4D30A4E-B28E-448F-9F66-3FEB3B9CB16B}"/>
              </a:ext>
            </a:extLst>
          </p:cNvPr>
          <p:cNvSpPr txBox="1"/>
          <p:nvPr/>
        </p:nvSpPr>
        <p:spPr>
          <a:xfrm>
            <a:off x="7149830" y="1583022"/>
            <a:ext cx="478600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Total sales for all years in July are the highest from any month, with 650,000,977$.</a:t>
            </a:r>
          </a:p>
        </p:txBody>
      </p:sp>
    </p:spTree>
    <p:extLst>
      <p:ext uri="{BB962C8B-B14F-4D97-AF65-F5344CB8AC3E}">
        <p14:creationId xmlns:p14="http://schemas.microsoft.com/office/powerpoint/2010/main" val="1627516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0591-91CB-4DFB-8626-1CC3ABBFFB81}"/>
              </a:ext>
            </a:extLst>
          </p:cNvPr>
          <p:cNvSpPr>
            <a:spLocks noGrp="1"/>
          </p:cNvSpPr>
          <p:nvPr>
            <p:ph type="title"/>
          </p:nvPr>
        </p:nvSpPr>
        <p:spPr>
          <a:xfrm>
            <a:off x="1464855" y="0"/>
            <a:ext cx="10018713" cy="763621"/>
          </a:xfrm>
        </p:spPr>
        <p:txBody>
          <a:bodyPr/>
          <a:lstStyle/>
          <a:p>
            <a:r>
              <a:rPr lang="en-US" dirty="0"/>
              <a:t>Total sales for each </a:t>
            </a:r>
            <a:r>
              <a:rPr lang="en-US" b="1" dirty="0"/>
              <a:t>month by all years</a:t>
            </a:r>
          </a:p>
        </p:txBody>
      </p:sp>
      <p:pic>
        <p:nvPicPr>
          <p:cNvPr id="5" name="Content Placeholder 4">
            <a:extLst>
              <a:ext uri="{FF2B5EF4-FFF2-40B4-BE49-F238E27FC236}">
                <a16:creationId xmlns:a16="http://schemas.microsoft.com/office/drawing/2014/main" id="{19A209BB-4373-4F65-9B28-D9D9B9BC9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896" y="856034"/>
            <a:ext cx="10481672" cy="4419600"/>
          </a:xfrm>
        </p:spPr>
      </p:pic>
      <p:sp>
        <p:nvSpPr>
          <p:cNvPr id="6" name="TextBox 5">
            <a:extLst>
              <a:ext uri="{FF2B5EF4-FFF2-40B4-BE49-F238E27FC236}">
                <a16:creationId xmlns:a16="http://schemas.microsoft.com/office/drawing/2014/main" id="{37AE1B84-F2CD-4603-981E-2379DAA1F615}"/>
              </a:ext>
            </a:extLst>
          </p:cNvPr>
          <p:cNvSpPr txBox="1"/>
          <p:nvPr/>
        </p:nvSpPr>
        <p:spPr>
          <a:xfrm>
            <a:off x="1911551" y="5447489"/>
            <a:ext cx="9572017" cy="163121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Total sales in December 2010, 2011 are the highest in the three years, where: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2010, total sales in December were the highest with 288,760,533.</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2011, total sales in December were the highest with 288,760,533.</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2012, total sales in June were the highest with 240,610,329$.</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047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902B-4080-4C54-ADCC-63FFA29BB570}"/>
              </a:ext>
            </a:extLst>
          </p:cNvPr>
          <p:cNvSpPr>
            <a:spLocks noGrp="1"/>
          </p:cNvSpPr>
          <p:nvPr>
            <p:ph type="title"/>
          </p:nvPr>
        </p:nvSpPr>
        <p:spPr>
          <a:xfrm>
            <a:off x="1484311" y="0"/>
            <a:ext cx="10018713" cy="870626"/>
          </a:xfrm>
        </p:spPr>
        <p:txBody>
          <a:bodyPr/>
          <a:lstStyle/>
          <a:p>
            <a:r>
              <a:rPr lang="en-US" dirty="0"/>
              <a:t>Total sales in each </a:t>
            </a:r>
            <a:r>
              <a:rPr lang="en-US" b="1" dirty="0"/>
              <a:t>week by all years</a:t>
            </a:r>
          </a:p>
        </p:txBody>
      </p:sp>
      <p:pic>
        <p:nvPicPr>
          <p:cNvPr id="5" name="Content Placeholder 4">
            <a:extLst>
              <a:ext uri="{FF2B5EF4-FFF2-40B4-BE49-F238E27FC236}">
                <a16:creationId xmlns:a16="http://schemas.microsoft.com/office/drawing/2014/main" id="{4D884D51-CB2E-4A1E-8491-988265BF2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943" y="870626"/>
            <a:ext cx="8216982" cy="5371878"/>
          </a:xfrm>
        </p:spPr>
      </p:pic>
      <p:sp>
        <p:nvSpPr>
          <p:cNvPr id="6" name="TextBox 5">
            <a:extLst>
              <a:ext uri="{FF2B5EF4-FFF2-40B4-BE49-F238E27FC236}">
                <a16:creationId xmlns:a16="http://schemas.microsoft.com/office/drawing/2014/main" id="{7E15A367-0AD8-4B6E-A456-FC0357612D0A}"/>
              </a:ext>
            </a:extLst>
          </p:cNvPr>
          <p:cNvSpPr txBox="1"/>
          <p:nvPr/>
        </p:nvSpPr>
        <p:spPr>
          <a:xfrm>
            <a:off x="1979646" y="6341796"/>
            <a:ext cx="984439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Total sales for all years in </a:t>
            </a:r>
            <a:r>
              <a:rPr lang="en-US" sz="2000" b="1" dirty="0">
                <a:latin typeface="Calibri" panose="020F0502020204030204" pitchFamily="34" charset="0"/>
                <a:ea typeface="Calibri" panose="020F0502020204030204" pitchFamily="34" charset="0"/>
                <a:cs typeface="Calibri" panose="020F0502020204030204" pitchFamily="34" charset="0"/>
              </a:rPr>
              <a:t>week 51</a:t>
            </a:r>
            <a:r>
              <a:rPr lang="en-US" sz="2000" dirty="0">
                <a:latin typeface="Calibri" panose="020F0502020204030204" pitchFamily="34" charset="0"/>
                <a:ea typeface="Calibri" panose="020F0502020204030204" pitchFamily="34" charset="0"/>
                <a:cs typeface="Calibri" panose="020F0502020204030204" pitchFamily="34" charset="0"/>
              </a:rPr>
              <a:t> are the highest from any week, with 157,929,657$</a:t>
            </a:r>
          </a:p>
        </p:txBody>
      </p:sp>
    </p:spTree>
    <p:extLst>
      <p:ext uri="{BB962C8B-B14F-4D97-AF65-F5344CB8AC3E}">
        <p14:creationId xmlns:p14="http://schemas.microsoft.com/office/powerpoint/2010/main" val="635700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DB57-F1D0-45D0-B2E6-A1053D51BAB5}"/>
              </a:ext>
            </a:extLst>
          </p:cNvPr>
          <p:cNvSpPr>
            <a:spLocks noGrp="1"/>
          </p:cNvSpPr>
          <p:nvPr>
            <p:ph type="title"/>
          </p:nvPr>
        </p:nvSpPr>
        <p:spPr>
          <a:xfrm>
            <a:off x="1581587" y="0"/>
            <a:ext cx="10018713" cy="1522378"/>
          </a:xfrm>
        </p:spPr>
        <p:txBody>
          <a:bodyPr>
            <a:normAutofit/>
          </a:bodyPr>
          <a:lstStyle/>
          <a:p>
            <a:r>
              <a:rPr lang="en-US" dirty="0"/>
              <a:t>What are the total sales in each year regarding the season?</a:t>
            </a:r>
          </a:p>
        </p:txBody>
      </p:sp>
      <p:pic>
        <p:nvPicPr>
          <p:cNvPr id="5" name="Content Placeholder 4">
            <a:extLst>
              <a:ext uri="{FF2B5EF4-FFF2-40B4-BE49-F238E27FC236}">
                <a16:creationId xmlns:a16="http://schemas.microsoft.com/office/drawing/2014/main" id="{5B1E17D8-792B-464B-BE30-8E4A2C42E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77" y="1605063"/>
            <a:ext cx="11652645" cy="4941651"/>
          </a:xfrm>
        </p:spPr>
      </p:pic>
    </p:spTree>
    <p:extLst>
      <p:ext uri="{BB962C8B-B14F-4D97-AF65-F5344CB8AC3E}">
        <p14:creationId xmlns:p14="http://schemas.microsoft.com/office/powerpoint/2010/main" val="299717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B5B-6D4F-4B52-BD14-2C7CD583F946}"/>
              </a:ext>
            </a:extLst>
          </p:cNvPr>
          <p:cNvSpPr>
            <a:spLocks noGrp="1"/>
          </p:cNvSpPr>
          <p:nvPr>
            <p:ph type="title"/>
          </p:nvPr>
        </p:nvSpPr>
        <p:spPr>
          <a:xfrm>
            <a:off x="1503765" y="214008"/>
            <a:ext cx="10018713" cy="802532"/>
          </a:xfrm>
        </p:spPr>
        <p:txBody>
          <a:bodyPr/>
          <a:lstStyle/>
          <a:p>
            <a:r>
              <a:rPr lang="en-US" dirty="0"/>
              <a:t>What happened to the total sales over time?</a:t>
            </a:r>
          </a:p>
        </p:txBody>
      </p:sp>
      <p:pic>
        <p:nvPicPr>
          <p:cNvPr id="5" name="Content Placeholder 4">
            <a:extLst>
              <a:ext uri="{FF2B5EF4-FFF2-40B4-BE49-F238E27FC236}">
                <a16:creationId xmlns:a16="http://schemas.microsoft.com/office/drawing/2014/main" id="{CA89EB06-FE1F-43FC-B527-E776ABFBC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61" y="1298642"/>
            <a:ext cx="11578874" cy="3857017"/>
          </a:xfrm>
        </p:spPr>
      </p:pic>
      <p:sp>
        <p:nvSpPr>
          <p:cNvPr id="6" name="TextBox 5">
            <a:extLst>
              <a:ext uri="{FF2B5EF4-FFF2-40B4-BE49-F238E27FC236}">
                <a16:creationId xmlns:a16="http://schemas.microsoft.com/office/drawing/2014/main" id="{719C5244-F0CA-469D-9821-865B9DCBB403}"/>
              </a:ext>
            </a:extLst>
          </p:cNvPr>
          <p:cNvSpPr txBox="1"/>
          <p:nvPr/>
        </p:nvSpPr>
        <p:spPr>
          <a:xfrm>
            <a:off x="2073611" y="5588541"/>
            <a:ext cx="8044775"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Sales are </a:t>
            </a:r>
            <a:r>
              <a:rPr lang="en-US" sz="2000" b="1" dirty="0">
                <a:latin typeface="Calibri" panose="020F0502020204030204" pitchFamily="34" charset="0"/>
                <a:ea typeface="Calibri" panose="020F0502020204030204" pitchFamily="34" charset="0"/>
                <a:cs typeface="Calibri" panose="020F0502020204030204" pitchFamily="34" charset="0"/>
              </a:rPr>
              <a:t>similar</a:t>
            </a:r>
            <a:r>
              <a:rPr lang="en-US" sz="2000" dirty="0">
                <a:latin typeface="Calibri" panose="020F0502020204030204" pitchFamily="34" charset="0"/>
                <a:ea typeface="Calibri" panose="020F0502020204030204" pitchFamily="34" charset="0"/>
                <a:cs typeface="Calibri" panose="020F0502020204030204" pitchFamily="34" charset="0"/>
              </a:rPr>
              <a:t> in most months, but they </a:t>
            </a:r>
            <a:r>
              <a:rPr lang="en-US" sz="2000" b="1" dirty="0">
                <a:latin typeface="Calibri" panose="020F0502020204030204" pitchFamily="34" charset="0"/>
                <a:ea typeface="Calibri" panose="020F0502020204030204" pitchFamily="34" charset="0"/>
                <a:cs typeface="Calibri" panose="020F0502020204030204" pitchFamily="34" charset="0"/>
              </a:rPr>
              <a:t>increased</a:t>
            </a:r>
            <a:r>
              <a:rPr lang="en-US" sz="2000" dirty="0">
                <a:latin typeface="Calibri" panose="020F0502020204030204" pitchFamily="34" charset="0"/>
                <a:ea typeface="Calibri" panose="020F0502020204030204" pitchFamily="34" charset="0"/>
                <a:cs typeface="Calibri" panose="020F0502020204030204" pitchFamily="34" charset="0"/>
              </a:rPr>
              <a:t> at the end of 2010 and 2011 and </a:t>
            </a:r>
            <a:r>
              <a:rPr lang="en-US" sz="2000" b="1" dirty="0">
                <a:latin typeface="Calibri" panose="020F0502020204030204" pitchFamily="34" charset="0"/>
                <a:ea typeface="Calibri" panose="020F0502020204030204" pitchFamily="34" charset="0"/>
                <a:cs typeface="Calibri" panose="020F0502020204030204" pitchFamily="34" charset="0"/>
              </a:rPr>
              <a:t>decreased</a:t>
            </a:r>
            <a:r>
              <a:rPr lang="en-US" sz="2000" dirty="0">
                <a:latin typeface="Calibri" panose="020F0502020204030204" pitchFamily="34" charset="0"/>
                <a:ea typeface="Calibri" panose="020F0502020204030204" pitchFamily="34" charset="0"/>
                <a:cs typeface="Calibri" panose="020F0502020204030204" pitchFamily="34" charset="0"/>
              </a:rPr>
              <a:t> at the end of 2012.</a:t>
            </a:r>
          </a:p>
        </p:txBody>
      </p:sp>
    </p:spTree>
    <p:extLst>
      <p:ext uri="{BB962C8B-B14F-4D97-AF65-F5344CB8AC3E}">
        <p14:creationId xmlns:p14="http://schemas.microsoft.com/office/powerpoint/2010/main" val="509962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AA42-E161-4343-BDBD-535C026FED05}"/>
              </a:ext>
            </a:extLst>
          </p:cNvPr>
          <p:cNvSpPr>
            <a:spLocks noGrp="1"/>
          </p:cNvSpPr>
          <p:nvPr>
            <p:ph type="title"/>
          </p:nvPr>
        </p:nvSpPr>
        <p:spPr>
          <a:xfrm>
            <a:off x="1484310" y="0"/>
            <a:ext cx="10018713" cy="1337553"/>
          </a:xfrm>
        </p:spPr>
        <p:txBody>
          <a:bodyPr>
            <a:normAutofit/>
          </a:bodyPr>
          <a:lstStyle/>
          <a:p>
            <a:r>
              <a:rPr lang="en-US" dirty="0"/>
              <a:t>What happens to the unemployment rate over time?</a:t>
            </a:r>
          </a:p>
        </p:txBody>
      </p:sp>
      <p:pic>
        <p:nvPicPr>
          <p:cNvPr id="5" name="Content Placeholder 4">
            <a:extLst>
              <a:ext uri="{FF2B5EF4-FFF2-40B4-BE49-F238E27FC236}">
                <a16:creationId xmlns:a16="http://schemas.microsoft.com/office/drawing/2014/main" id="{42A612A4-CB13-4779-B25B-56C2A0EA9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87" y="1586419"/>
            <a:ext cx="11614826" cy="3868993"/>
          </a:xfrm>
        </p:spPr>
      </p:pic>
      <p:sp>
        <p:nvSpPr>
          <p:cNvPr id="6" name="TextBox 5">
            <a:extLst>
              <a:ext uri="{FF2B5EF4-FFF2-40B4-BE49-F238E27FC236}">
                <a16:creationId xmlns:a16="http://schemas.microsoft.com/office/drawing/2014/main" id="{6BF0B00B-4072-43AB-BE0C-02B8544B6808}"/>
              </a:ext>
            </a:extLst>
          </p:cNvPr>
          <p:cNvSpPr txBox="1"/>
          <p:nvPr/>
        </p:nvSpPr>
        <p:spPr>
          <a:xfrm>
            <a:off x="2774004" y="5933872"/>
            <a:ext cx="6643991"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unemployment rate </a:t>
            </a:r>
            <a:r>
              <a:rPr lang="en-US" sz="2000" b="1" dirty="0"/>
              <a:t>decreases</a:t>
            </a:r>
            <a:r>
              <a:rPr lang="en-US" sz="2000" dirty="0"/>
              <a:t> over time.</a:t>
            </a:r>
          </a:p>
        </p:txBody>
      </p:sp>
    </p:spTree>
    <p:extLst>
      <p:ext uri="{BB962C8B-B14F-4D97-AF65-F5344CB8AC3E}">
        <p14:creationId xmlns:p14="http://schemas.microsoft.com/office/powerpoint/2010/main" val="2562630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9019-87A5-4DA2-B3AB-6125CC71A9E5}"/>
              </a:ext>
            </a:extLst>
          </p:cNvPr>
          <p:cNvSpPr>
            <a:spLocks noGrp="1"/>
          </p:cNvSpPr>
          <p:nvPr>
            <p:ph type="title"/>
          </p:nvPr>
        </p:nvSpPr>
        <p:spPr>
          <a:xfrm>
            <a:off x="1445400" y="194553"/>
            <a:ext cx="10018713" cy="744166"/>
          </a:xfrm>
        </p:spPr>
        <p:txBody>
          <a:bodyPr/>
          <a:lstStyle/>
          <a:p>
            <a:r>
              <a:rPr lang="en-US" dirty="0"/>
              <a:t>What happens to the fuel price rate over time?</a:t>
            </a:r>
          </a:p>
        </p:txBody>
      </p:sp>
      <p:pic>
        <p:nvPicPr>
          <p:cNvPr id="5" name="Content Placeholder 4">
            <a:extLst>
              <a:ext uri="{FF2B5EF4-FFF2-40B4-BE49-F238E27FC236}">
                <a16:creationId xmlns:a16="http://schemas.microsoft.com/office/drawing/2014/main" id="{D3395298-A65D-482E-9487-9AEE3E8183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898" y="1285672"/>
            <a:ext cx="11530203" cy="3840804"/>
          </a:xfrm>
        </p:spPr>
      </p:pic>
      <p:sp>
        <p:nvSpPr>
          <p:cNvPr id="6" name="TextBox 5">
            <a:extLst>
              <a:ext uri="{FF2B5EF4-FFF2-40B4-BE49-F238E27FC236}">
                <a16:creationId xmlns:a16="http://schemas.microsoft.com/office/drawing/2014/main" id="{28B038D9-2955-4250-BEA5-DD7712D37930}"/>
              </a:ext>
            </a:extLst>
          </p:cNvPr>
          <p:cNvSpPr txBox="1"/>
          <p:nvPr/>
        </p:nvSpPr>
        <p:spPr>
          <a:xfrm>
            <a:off x="3265250" y="5710136"/>
            <a:ext cx="566149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fuel price </a:t>
            </a:r>
            <a:r>
              <a:rPr lang="en-US" sz="2000" b="1" dirty="0"/>
              <a:t>increases</a:t>
            </a:r>
            <a:r>
              <a:rPr lang="en-US" sz="2000" dirty="0"/>
              <a:t> over time.</a:t>
            </a:r>
          </a:p>
        </p:txBody>
      </p:sp>
    </p:spTree>
    <p:extLst>
      <p:ext uri="{BB962C8B-B14F-4D97-AF65-F5344CB8AC3E}">
        <p14:creationId xmlns:p14="http://schemas.microsoft.com/office/powerpoint/2010/main" val="406743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A9C1-296E-4C7B-87CA-E023B756FC97}"/>
              </a:ext>
            </a:extLst>
          </p:cNvPr>
          <p:cNvSpPr>
            <a:spLocks noGrp="1"/>
          </p:cNvSpPr>
          <p:nvPr>
            <p:ph type="title"/>
          </p:nvPr>
        </p:nvSpPr>
        <p:spPr>
          <a:xfrm>
            <a:off x="1484310" y="0"/>
            <a:ext cx="10018713" cy="792804"/>
          </a:xfrm>
        </p:spPr>
        <p:txBody>
          <a:bodyPr/>
          <a:lstStyle/>
          <a:p>
            <a:r>
              <a:rPr lang="en-US" dirty="0"/>
              <a:t>Data Correlation</a:t>
            </a:r>
          </a:p>
        </p:txBody>
      </p:sp>
      <p:sp>
        <p:nvSpPr>
          <p:cNvPr id="3" name="Content Placeholder 2">
            <a:extLst>
              <a:ext uri="{FF2B5EF4-FFF2-40B4-BE49-F238E27FC236}">
                <a16:creationId xmlns:a16="http://schemas.microsoft.com/office/drawing/2014/main" id="{2579BF78-D242-4D1E-908E-237710F75080}"/>
              </a:ext>
            </a:extLst>
          </p:cNvPr>
          <p:cNvSpPr>
            <a:spLocks noGrp="1"/>
          </p:cNvSpPr>
          <p:nvPr>
            <p:ph idx="1"/>
          </p:nvPr>
        </p:nvSpPr>
        <p:spPr>
          <a:xfrm>
            <a:off x="1484310" y="763621"/>
            <a:ext cx="10018713" cy="462064"/>
          </a:xfrm>
        </p:spPr>
        <p:txBody>
          <a:bodyPr/>
          <a:lstStyle/>
          <a:p>
            <a:r>
              <a:rPr lang="en-US" dirty="0"/>
              <a:t>Fuel Price vs. Weekly Sales</a:t>
            </a:r>
          </a:p>
        </p:txBody>
      </p:sp>
      <p:pic>
        <p:nvPicPr>
          <p:cNvPr id="5" name="Picture 4">
            <a:extLst>
              <a:ext uri="{FF2B5EF4-FFF2-40B4-BE49-F238E27FC236}">
                <a16:creationId xmlns:a16="http://schemas.microsoft.com/office/drawing/2014/main" id="{8B15C224-1929-4833-89B7-0BB97B4CB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195" y="1225685"/>
            <a:ext cx="10570485" cy="4233680"/>
          </a:xfrm>
          <a:prstGeom prst="rect">
            <a:avLst/>
          </a:prstGeom>
        </p:spPr>
      </p:pic>
      <p:sp>
        <p:nvSpPr>
          <p:cNvPr id="8" name="TextBox 7">
            <a:extLst>
              <a:ext uri="{FF2B5EF4-FFF2-40B4-BE49-F238E27FC236}">
                <a16:creationId xmlns:a16="http://schemas.microsoft.com/office/drawing/2014/main" id="{DD541456-D7A6-4AEA-94B5-3C19360155B9}"/>
              </a:ext>
            </a:extLst>
          </p:cNvPr>
          <p:cNvSpPr txBox="1"/>
          <p:nvPr/>
        </p:nvSpPr>
        <p:spPr>
          <a:xfrm>
            <a:off x="1770433" y="5534561"/>
            <a:ext cx="980548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Since the p-value is &gt; 0.1, the correlation between fuel price and weekly sales is </a:t>
            </a:r>
            <a:r>
              <a:rPr lang="en-US" sz="2000" b="1" dirty="0">
                <a:latin typeface="Calibri" panose="020F0502020204030204" pitchFamily="34" charset="0"/>
                <a:ea typeface="Calibri" panose="020F0502020204030204" pitchFamily="34" charset="0"/>
                <a:cs typeface="Calibri" panose="020F0502020204030204" pitchFamily="34" charset="0"/>
              </a:rPr>
              <a:t>not</a:t>
            </a:r>
            <a:r>
              <a:rPr lang="en-US" sz="2000" dirty="0">
                <a:latin typeface="Calibri" panose="020F0502020204030204" pitchFamily="34" charset="0"/>
                <a:ea typeface="Calibri" panose="020F0502020204030204" pitchFamily="34" charset="0"/>
                <a:cs typeface="Calibri" panose="020F0502020204030204" pitchFamily="34" charset="0"/>
              </a:rPr>
              <a:t> statistically significant.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Fuel price does </a:t>
            </a:r>
            <a:r>
              <a:rPr lang="en-US" sz="2000" b="1" dirty="0">
                <a:latin typeface="Calibri" panose="020F0502020204030204" pitchFamily="34" charset="0"/>
                <a:ea typeface="Calibri" panose="020F0502020204030204" pitchFamily="34" charset="0"/>
                <a:cs typeface="Calibri" panose="020F0502020204030204" pitchFamily="34" charset="0"/>
              </a:rPr>
              <a:t>not</a:t>
            </a:r>
            <a:r>
              <a:rPr lang="en-US" sz="2000" dirty="0">
                <a:latin typeface="Calibri" panose="020F0502020204030204" pitchFamily="34" charset="0"/>
                <a:ea typeface="Calibri" panose="020F0502020204030204" pitchFamily="34" charset="0"/>
                <a:cs typeface="Calibri" panose="020F0502020204030204" pitchFamily="34" charset="0"/>
              </a:rPr>
              <a:t> seem like a good predictor of the weekly sales at all since the regression line is close to horizontal. Therefore, it's </a:t>
            </a:r>
            <a:r>
              <a:rPr lang="en-US" sz="2000" b="1" dirty="0">
                <a:latin typeface="Calibri" panose="020F0502020204030204" pitchFamily="34" charset="0"/>
                <a:ea typeface="Calibri" panose="020F0502020204030204" pitchFamily="34" charset="0"/>
                <a:cs typeface="Calibri" panose="020F0502020204030204" pitchFamily="34" charset="0"/>
              </a:rPr>
              <a:t>not</a:t>
            </a:r>
            <a:r>
              <a:rPr lang="en-US" sz="2000" dirty="0">
                <a:latin typeface="Calibri" panose="020F0502020204030204" pitchFamily="34" charset="0"/>
                <a:ea typeface="Calibri" panose="020F0502020204030204" pitchFamily="34" charset="0"/>
                <a:cs typeface="Calibri" panose="020F0502020204030204" pitchFamily="34" charset="0"/>
              </a:rPr>
              <a:t> a reliable variable.</a:t>
            </a:r>
          </a:p>
        </p:txBody>
      </p:sp>
    </p:spTree>
    <p:extLst>
      <p:ext uri="{BB962C8B-B14F-4D97-AF65-F5344CB8AC3E}">
        <p14:creationId xmlns:p14="http://schemas.microsoft.com/office/powerpoint/2010/main" val="184035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E10-F894-414E-9919-4D0E62AD084B}"/>
              </a:ext>
            </a:extLst>
          </p:cNvPr>
          <p:cNvSpPr>
            <a:spLocks noGrp="1"/>
          </p:cNvSpPr>
          <p:nvPr>
            <p:ph type="title"/>
          </p:nvPr>
        </p:nvSpPr>
        <p:spPr>
          <a:xfrm>
            <a:off x="1484310" y="0"/>
            <a:ext cx="10018713" cy="714983"/>
          </a:xfrm>
        </p:spPr>
        <p:txBody>
          <a:bodyPr/>
          <a:lstStyle/>
          <a:p>
            <a:r>
              <a:rPr lang="en-US" dirty="0"/>
              <a:t>Unemployment vs. Weekly Sales</a:t>
            </a:r>
          </a:p>
        </p:txBody>
      </p:sp>
      <p:pic>
        <p:nvPicPr>
          <p:cNvPr id="5" name="Content Placeholder 4">
            <a:extLst>
              <a:ext uri="{FF2B5EF4-FFF2-40B4-BE49-F238E27FC236}">
                <a16:creationId xmlns:a16="http://schemas.microsoft.com/office/drawing/2014/main" id="{45717258-0DB4-4BF3-8560-3426CA9B1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03" y="714983"/>
            <a:ext cx="10938120" cy="4380925"/>
          </a:xfrm>
        </p:spPr>
      </p:pic>
      <p:sp>
        <p:nvSpPr>
          <p:cNvPr id="6" name="TextBox 5">
            <a:extLst>
              <a:ext uri="{FF2B5EF4-FFF2-40B4-BE49-F238E27FC236}">
                <a16:creationId xmlns:a16="http://schemas.microsoft.com/office/drawing/2014/main" id="{65633B71-6025-450A-B309-2E6E6429B75A}"/>
              </a:ext>
            </a:extLst>
          </p:cNvPr>
          <p:cNvSpPr txBox="1"/>
          <p:nvPr/>
        </p:nvSpPr>
        <p:spPr>
          <a:xfrm>
            <a:off x="1484310" y="5327409"/>
            <a:ext cx="9056451"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Since the p-value is &lt; 0.001, the correlation between unemployment and weekly sales is </a:t>
            </a:r>
            <a:r>
              <a:rPr lang="en-US" sz="2000" b="1" dirty="0">
                <a:latin typeface="Calibri" panose="020F0502020204030204" pitchFamily="34" charset="0"/>
                <a:ea typeface="Calibri" panose="020F0502020204030204" pitchFamily="34" charset="0"/>
                <a:cs typeface="Calibri" panose="020F0502020204030204" pitchFamily="34" charset="0"/>
              </a:rPr>
              <a:t>strong</a:t>
            </a:r>
            <a:r>
              <a:rPr lang="en-US" sz="2000" dirty="0">
                <a:latin typeface="Calibri" panose="020F0502020204030204" pitchFamily="34" charset="0"/>
                <a:ea typeface="Calibri" panose="020F0502020204030204" pitchFamily="34" charset="0"/>
                <a:cs typeface="Calibri" panose="020F0502020204030204" pitchFamily="34" charset="0"/>
              </a:rPr>
              <a:t> evidence that the correlation is significant.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Unemployment seems like a </a:t>
            </a:r>
            <a:r>
              <a:rPr lang="en-US" sz="2000" b="1" dirty="0">
                <a:latin typeface="Calibri" panose="020F0502020204030204" pitchFamily="34" charset="0"/>
                <a:ea typeface="Calibri" panose="020F0502020204030204" pitchFamily="34" charset="0"/>
                <a:cs typeface="Calibri" panose="020F0502020204030204" pitchFamily="34" charset="0"/>
              </a:rPr>
              <a:t>good</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predictor</a:t>
            </a:r>
            <a:r>
              <a:rPr lang="en-US" sz="2000" dirty="0">
                <a:latin typeface="Calibri" panose="020F0502020204030204" pitchFamily="34" charset="0"/>
                <a:ea typeface="Calibri" panose="020F0502020204030204" pitchFamily="34" charset="0"/>
                <a:cs typeface="Calibri" panose="020F0502020204030204" pitchFamily="34" charset="0"/>
              </a:rPr>
              <a:t> of the weekly sales, The higher the unemployment rate, the lower the weekly sales.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373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403D-A7B8-41FF-88C8-CB5C2CD29079}"/>
              </a:ext>
            </a:extLst>
          </p:cNvPr>
          <p:cNvSpPr>
            <a:spLocks noGrp="1"/>
          </p:cNvSpPr>
          <p:nvPr>
            <p:ph type="title"/>
          </p:nvPr>
        </p:nvSpPr>
        <p:spPr/>
        <p:txBody>
          <a:bodyPr/>
          <a:lstStyle/>
          <a:p>
            <a:r>
              <a:rPr lang="en-US" dirty="0"/>
              <a:t>Methods for data pre-processing</a:t>
            </a:r>
          </a:p>
        </p:txBody>
      </p:sp>
      <p:sp>
        <p:nvSpPr>
          <p:cNvPr id="3" name="Content Placeholder 2">
            <a:extLst>
              <a:ext uri="{FF2B5EF4-FFF2-40B4-BE49-F238E27FC236}">
                <a16:creationId xmlns:a16="http://schemas.microsoft.com/office/drawing/2014/main" id="{86A12B61-CFEA-4B53-9DA6-DA931D5CE94E}"/>
              </a:ext>
            </a:extLst>
          </p:cNvPr>
          <p:cNvSpPr>
            <a:spLocks noGrp="1"/>
          </p:cNvSpPr>
          <p:nvPr>
            <p:ph idx="1"/>
          </p:nvPr>
        </p:nvSpPr>
        <p:spPr>
          <a:xfrm>
            <a:off x="1484310" y="1904214"/>
            <a:ext cx="10018713" cy="4267985"/>
          </a:xfrm>
        </p:spPr>
        <p:txBody>
          <a:bodyPr>
            <a:normAutofit/>
          </a:bodyPr>
          <a:lstStyle/>
          <a:p>
            <a:r>
              <a:rPr lang="en-US" b="1" dirty="0"/>
              <a:t>Data Cleaning</a:t>
            </a:r>
          </a:p>
          <a:p>
            <a:pPr lvl="1"/>
            <a:r>
              <a:rPr lang="en-US" dirty="0"/>
              <a:t>Handling missing data: imputation, deletion of missing values or prediction.	</a:t>
            </a:r>
          </a:p>
          <a:p>
            <a:pPr lvl="1"/>
            <a:r>
              <a:rPr lang="en-US" dirty="0"/>
              <a:t>Outlier Detection and Removal: Identify and handle outliers using statistical methods or domain knowledge.</a:t>
            </a:r>
          </a:p>
          <a:p>
            <a:pPr lvl="1"/>
            <a:r>
              <a:rPr lang="en-US" dirty="0"/>
              <a:t>Data deduplication: Identifying and removing duplicate records.</a:t>
            </a:r>
          </a:p>
          <a:p>
            <a:r>
              <a:rPr lang="en-US" b="1" dirty="0"/>
              <a:t>Data transformation</a:t>
            </a:r>
          </a:p>
          <a:p>
            <a:pPr lvl="1"/>
            <a:r>
              <a:rPr lang="en-US" dirty="0"/>
              <a:t>Encoding Categorical Variables: Converting categorical variables into numerical representations suitable for modeling.</a:t>
            </a:r>
          </a:p>
        </p:txBody>
      </p:sp>
    </p:spTree>
    <p:extLst>
      <p:ext uri="{BB962C8B-B14F-4D97-AF65-F5344CB8AC3E}">
        <p14:creationId xmlns:p14="http://schemas.microsoft.com/office/powerpoint/2010/main" val="286884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31BD-4C54-4FCC-A09A-242462B4A358}"/>
              </a:ext>
            </a:extLst>
          </p:cNvPr>
          <p:cNvSpPr>
            <a:spLocks noGrp="1"/>
          </p:cNvSpPr>
          <p:nvPr>
            <p:ph type="title"/>
          </p:nvPr>
        </p:nvSpPr>
        <p:spPr>
          <a:xfrm>
            <a:off x="1484310" y="0"/>
            <a:ext cx="10018713" cy="909536"/>
          </a:xfrm>
        </p:spPr>
        <p:txBody>
          <a:bodyPr/>
          <a:lstStyle/>
          <a:p>
            <a:r>
              <a:rPr lang="en-US" dirty="0"/>
              <a:t>CPI vs. Weekly Sales</a:t>
            </a:r>
          </a:p>
        </p:txBody>
      </p:sp>
      <p:pic>
        <p:nvPicPr>
          <p:cNvPr id="5" name="Content Placeholder 4">
            <a:extLst>
              <a:ext uri="{FF2B5EF4-FFF2-40B4-BE49-F238E27FC236}">
                <a16:creationId xmlns:a16="http://schemas.microsoft.com/office/drawing/2014/main" id="{1DE0C056-758F-4026-A375-9E178EA85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39" y="909536"/>
            <a:ext cx="11645921" cy="4664413"/>
          </a:xfrm>
        </p:spPr>
      </p:pic>
      <p:sp>
        <p:nvSpPr>
          <p:cNvPr id="6" name="TextBox 5">
            <a:extLst>
              <a:ext uri="{FF2B5EF4-FFF2-40B4-BE49-F238E27FC236}">
                <a16:creationId xmlns:a16="http://schemas.microsoft.com/office/drawing/2014/main" id="{67DAABEB-C822-4C15-8CB9-808DB7D01380}"/>
              </a:ext>
            </a:extLst>
          </p:cNvPr>
          <p:cNvSpPr txBox="1"/>
          <p:nvPr/>
        </p:nvSpPr>
        <p:spPr>
          <a:xfrm>
            <a:off x="1449031" y="5856051"/>
            <a:ext cx="1008927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Since the p-value is &lt; 0.001, the correlation between CPI and weekly sales is </a:t>
            </a:r>
            <a:r>
              <a:rPr lang="en-US" sz="2000" b="1" dirty="0">
                <a:latin typeface="Calibri" panose="020F0502020204030204" pitchFamily="34" charset="0"/>
                <a:ea typeface="Calibri" panose="020F0502020204030204" pitchFamily="34" charset="0"/>
                <a:cs typeface="Calibri" panose="020F0502020204030204" pitchFamily="34" charset="0"/>
              </a:rPr>
              <a:t>strong</a:t>
            </a:r>
            <a:r>
              <a:rPr lang="en-US" sz="2000" dirty="0">
                <a:latin typeface="Calibri" panose="020F0502020204030204" pitchFamily="34" charset="0"/>
                <a:ea typeface="Calibri" panose="020F0502020204030204" pitchFamily="34" charset="0"/>
                <a:cs typeface="Calibri" panose="020F0502020204030204" pitchFamily="34" charset="0"/>
              </a:rPr>
              <a:t> evidence that the correlation is significant.</a:t>
            </a:r>
          </a:p>
        </p:txBody>
      </p:sp>
    </p:spTree>
    <p:extLst>
      <p:ext uri="{BB962C8B-B14F-4D97-AF65-F5344CB8AC3E}">
        <p14:creationId xmlns:p14="http://schemas.microsoft.com/office/powerpoint/2010/main" val="53378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35C7-A130-41E2-8746-50F6AE27D4CE}"/>
              </a:ext>
            </a:extLst>
          </p:cNvPr>
          <p:cNvSpPr>
            <a:spLocks noGrp="1"/>
          </p:cNvSpPr>
          <p:nvPr>
            <p:ph type="title"/>
          </p:nvPr>
        </p:nvSpPr>
        <p:spPr>
          <a:xfrm>
            <a:off x="1484310" y="0"/>
            <a:ext cx="10018713" cy="870626"/>
          </a:xfrm>
        </p:spPr>
        <p:txBody>
          <a:bodyPr/>
          <a:lstStyle/>
          <a:p>
            <a:r>
              <a:rPr lang="en-US" dirty="0"/>
              <a:t>Temperature vs. Weekly Sales</a:t>
            </a:r>
          </a:p>
        </p:txBody>
      </p:sp>
      <p:pic>
        <p:nvPicPr>
          <p:cNvPr id="5" name="Content Placeholder 4">
            <a:extLst>
              <a:ext uri="{FF2B5EF4-FFF2-40B4-BE49-F238E27FC236}">
                <a16:creationId xmlns:a16="http://schemas.microsoft.com/office/drawing/2014/main" id="{0A1C1870-256E-466A-84CB-0E76A7A8CD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402" y="870626"/>
            <a:ext cx="11046824" cy="4424463"/>
          </a:xfrm>
        </p:spPr>
      </p:pic>
      <p:sp>
        <p:nvSpPr>
          <p:cNvPr id="6" name="TextBox 5">
            <a:extLst>
              <a:ext uri="{FF2B5EF4-FFF2-40B4-BE49-F238E27FC236}">
                <a16:creationId xmlns:a16="http://schemas.microsoft.com/office/drawing/2014/main" id="{046ECBCF-07E7-4EF9-B207-76C4CB4B1288}"/>
              </a:ext>
            </a:extLst>
          </p:cNvPr>
          <p:cNvSpPr txBox="1"/>
          <p:nvPr/>
        </p:nvSpPr>
        <p:spPr>
          <a:xfrm>
            <a:off x="1776919" y="5437761"/>
            <a:ext cx="863816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Since the p-value is &lt; 0.05, the correlation between temperature and weekly sales is </a:t>
            </a:r>
            <a:r>
              <a:rPr lang="en-US" sz="2000" b="1" dirty="0">
                <a:latin typeface="Calibri" panose="020F0502020204030204" pitchFamily="34" charset="0"/>
                <a:ea typeface="Calibri" panose="020F0502020204030204" pitchFamily="34" charset="0"/>
                <a:cs typeface="Calibri" panose="020F0502020204030204" pitchFamily="34" charset="0"/>
              </a:rPr>
              <a:t>moderate</a:t>
            </a:r>
            <a:r>
              <a:rPr lang="en-US" sz="2000" dirty="0">
                <a:latin typeface="Calibri" panose="020F0502020204030204" pitchFamily="34" charset="0"/>
                <a:ea typeface="Calibri" panose="020F0502020204030204" pitchFamily="34" charset="0"/>
                <a:cs typeface="Calibri" panose="020F0502020204030204" pitchFamily="34" charset="0"/>
              </a:rPr>
              <a:t> evidence that the correlation is significant.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Temperature seems like a </a:t>
            </a:r>
            <a:r>
              <a:rPr lang="en-US" sz="2000" b="1" dirty="0">
                <a:latin typeface="Calibri" panose="020F0502020204030204" pitchFamily="34" charset="0"/>
                <a:ea typeface="Calibri" panose="020F0502020204030204" pitchFamily="34" charset="0"/>
                <a:cs typeface="Calibri" panose="020F0502020204030204" pitchFamily="34" charset="0"/>
              </a:rPr>
              <a:t>good predictor</a:t>
            </a:r>
            <a:r>
              <a:rPr lang="en-US" sz="2000" dirty="0">
                <a:latin typeface="Calibri" panose="020F0502020204030204" pitchFamily="34" charset="0"/>
                <a:ea typeface="Calibri" panose="020F0502020204030204" pitchFamily="34" charset="0"/>
                <a:cs typeface="Calibri" panose="020F0502020204030204" pitchFamily="34" charset="0"/>
              </a:rPr>
              <a:t> of the weekly sales, The higher the Temperature rate, the lower the weekly sales.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6532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DF0F-EC5F-4EA9-942A-54DC8A7131AF}"/>
              </a:ext>
            </a:extLst>
          </p:cNvPr>
          <p:cNvSpPr>
            <a:spLocks noGrp="1"/>
          </p:cNvSpPr>
          <p:nvPr>
            <p:ph type="title"/>
          </p:nvPr>
        </p:nvSpPr>
        <p:spPr>
          <a:xfrm>
            <a:off x="1291767" y="97277"/>
            <a:ext cx="10018713" cy="705255"/>
          </a:xfrm>
        </p:spPr>
        <p:txBody>
          <a:bodyPr/>
          <a:lstStyle/>
          <a:p>
            <a:r>
              <a:rPr lang="en-US" dirty="0"/>
              <a:t>Data Correlation Analysis </a:t>
            </a:r>
          </a:p>
        </p:txBody>
      </p:sp>
      <p:sp>
        <p:nvSpPr>
          <p:cNvPr id="3" name="Content Placeholder 2">
            <a:extLst>
              <a:ext uri="{FF2B5EF4-FFF2-40B4-BE49-F238E27FC236}">
                <a16:creationId xmlns:a16="http://schemas.microsoft.com/office/drawing/2014/main" id="{3F4FE6A6-C0F8-46FB-8510-79384A693E32}"/>
              </a:ext>
            </a:extLst>
          </p:cNvPr>
          <p:cNvSpPr>
            <a:spLocks noGrp="1"/>
          </p:cNvSpPr>
          <p:nvPr>
            <p:ph idx="1"/>
          </p:nvPr>
        </p:nvSpPr>
        <p:spPr>
          <a:xfrm>
            <a:off x="1099226" y="3733799"/>
            <a:ext cx="10403797" cy="3124201"/>
          </a:xfrm>
        </p:spPr>
        <p:txBody>
          <a:bodyPr/>
          <a:lstStyle/>
          <a:p>
            <a:r>
              <a:rPr lang="en-US" dirty="0"/>
              <a:t>To summarize, the evidence indicates that lower temperatures, a higher </a:t>
            </a:r>
            <a:r>
              <a:rPr lang="en-US" b="1" dirty="0"/>
              <a:t>Consumer Price Index</a:t>
            </a:r>
            <a:r>
              <a:rPr lang="en-US" dirty="0"/>
              <a:t>, and increasing </a:t>
            </a:r>
            <a:r>
              <a:rPr lang="en-US" b="1" dirty="0"/>
              <a:t>unemployment</a:t>
            </a:r>
            <a:r>
              <a:rPr lang="en-US" dirty="0"/>
              <a:t> have a </a:t>
            </a:r>
            <a:r>
              <a:rPr lang="en-US" b="1" dirty="0"/>
              <a:t>negative</a:t>
            </a:r>
            <a:r>
              <a:rPr lang="en-US" dirty="0"/>
              <a:t> influence on weekly sales. Meanwhile, there is a slight </a:t>
            </a:r>
            <a:r>
              <a:rPr lang="en-US" b="1" dirty="0"/>
              <a:t>positive</a:t>
            </a:r>
            <a:r>
              <a:rPr lang="en-US" dirty="0"/>
              <a:t> association between </a:t>
            </a:r>
            <a:r>
              <a:rPr lang="en-US" b="1" dirty="0"/>
              <a:t>fuel prices</a:t>
            </a:r>
            <a:r>
              <a:rPr lang="en-US" dirty="0"/>
              <a:t> and </a:t>
            </a:r>
            <a:r>
              <a:rPr lang="en-US" b="1" dirty="0"/>
              <a:t>sales</a:t>
            </a:r>
            <a:r>
              <a:rPr lang="en-US" dirty="0"/>
              <a:t>. These observations can be beneficial for comprehending and forecasting the aspects that impact sales performance.</a:t>
            </a:r>
          </a:p>
        </p:txBody>
      </p:sp>
      <p:pic>
        <p:nvPicPr>
          <p:cNvPr id="5" name="Picture 4">
            <a:extLst>
              <a:ext uri="{FF2B5EF4-FFF2-40B4-BE49-F238E27FC236}">
                <a16:creationId xmlns:a16="http://schemas.microsoft.com/office/drawing/2014/main" id="{364C34F3-958D-4FE1-B4DE-9FC068160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356" y="897375"/>
            <a:ext cx="3587536" cy="3124201"/>
          </a:xfrm>
          <a:prstGeom prst="rect">
            <a:avLst/>
          </a:prstGeom>
        </p:spPr>
      </p:pic>
    </p:spTree>
    <p:extLst>
      <p:ext uri="{BB962C8B-B14F-4D97-AF65-F5344CB8AC3E}">
        <p14:creationId xmlns:p14="http://schemas.microsoft.com/office/powerpoint/2010/main" val="1336365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1B9B-6C89-40E8-8744-07572745B73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7F039C8-EEF5-40BA-BB71-B3CAB9174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071" y="301557"/>
            <a:ext cx="9615858" cy="6452573"/>
          </a:xfrm>
        </p:spPr>
      </p:pic>
    </p:spTree>
    <p:extLst>
      <p:ext uri="{BB962C8B-B14F-4D97-AF65-F5344CB8AC3E}">
        <p14:creationId xmlns:p14="http://schemas.microsoft.com/office/powerpoint/2010/main" val="227154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31CC-86D5-4C66-9AF5-F7147551AC98}"/>
              </a:ext>
            </a:extLst>
          </p:cNvPr>
          <p:cNvSpPr>
            <a:spLocks noGrp="1"/>
          </p:cNvSpPr>
          <p:nvPr>
            <p:ph type="title"/>
          </p:nvPr>
        </p:nvSpPr>
        <p:spPr>
          <a:xfrm>
            <a:off x="1481067" y="0"/>
            <a:ext cx="10018713" cy="821987"/>
          </a:xfrm>
        </p:spPr>
        <p:txBody>
          <a:bodyPr/>
          <a:lstStyle/>
          <a:p>
            <a:r>
              <a:rPr lang="en-US" dirty="0"/>
              <a:t>Correlation matrix</a:t>
            </a:r>
          </a:p>
        </p:txBody>
      </p:sp>
      <p:pic>
        <p:nvPicPr>
          <p:cNvPr id="5" name="Content Placeholder 4">
            <a:extLst>
              <a:ext uri="{FF2B5EF4-FFF2-40B4-BE49-F238E27FC236}">
                <a16:creationId xmlns:a16="http://schemas.microsoft.com/office/drawing/2014/main" id="{3BED108B-9666-49BC-BAA0-E36FBF728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221" y="821987"/>
            <a:ext cx="6642404" cy="6002572"/>
          </a:xfrm>
        </p:spPr>
      </p:pic>
    </p:spTree>
    <p:extLst>
      <p:ext uri="{BB962C8B-B14F-4D97-AF65-F5344CB8AC3E}">
        <p14:creationId xmlns:p14="http://schemas.microsoft.com/office/powerpoint/2010/main" val="273515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5695-37E8-4971-92BC-A908D081CA49}"/>
              </a:ext>
            </a:extLst>
          </p:cNvPr>
          <p:cNvSpPr>
            <a:spLocks noGrp="1"/>
          </p:cNvSpPr>
          <p:nvPr>
            <p:ph type="title"/>
          </p:nvPr>
        </p:nvSpPr>
        <p:spPr>
          <a:xfrm>
            <a:off x="1484310" y="797668"/>
            <a:ext cx="10018713" cy="928991"/>
          </a:xfrm>
        </p:spPr>
        <p:txBody>
          <a:bodyPr/>
          <a:lstStyle/>
          <a:p>
            <a:r>
              <a:rPr lang="en-US" dirty="0"/>
              <a:t>Testing and Training</a:t>
            </a:r>
          </a:p>
        </p:txBody>
      </p:sp>
      <p:sp>
        <p:nvSpPr>
          <p:cNvPr id="3" name="Content Placeholder 2">
            <a:extLst>
              <a:ext uri="{FF2B5EF4-FFF2-40B4-BE49-F238E27FC236}">
                <a16:creationId xmlns:a16="http://schemas.microsoft.com/office/drawing/2014/main" id="{E2A22113-852D-4B5A-9E9C-E17BD496385B}"/>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To test and train the data, we decided to split it into two parts with the ratio of 80/20.</a:t>
            </a:r>
          </a:p>
          <a:p>
            <a:r>
              <a:rPr lang="en-US" dirty="0">
                <a:latin typeface="Calibri" panose="020F0502020204030204" pitchFamily="34" charset="0"/>
                <a:ea typeface="Calibri" panose="020F0502020204030204" pitchFamily="34" charset="0"/>
                <a:cs typeface="Calibri" panose="020F0502020204030204" pitchFamily="34" charset="0"/>
              </a:rPr>
              <a:t>Then we used data transformation algorithms to split the data into categorical and numerical features.</a:t>
            </a:r>
          </a:p>
          <a:p>
            <a:r>
              <a:rPr lang="en-US" dirty="0">
                <a:latin typeface="Calibri" panose="020F0502020204030204" pitchFamily="34" charset="0"/>
                <a:ea typeface="Calibri" panose="020F0502020204030204" pitchFamily="34" charset="0"/>
                <a:cs typeface="Calibri" panose="020F0502020204030204" pitchFamily="34" charset="0"/>
              </a:rPr>
              <a:t>We used </a:t>
            </a:r>
            <a:r>
              <a:rPr lang="en-US" b="1" dirty="0" err="1">
                <a:latin typeface="Calibri" panose="020F0502020204030204" pitchFamily="34" charset="0"/>
                <a:ea typeface="Calibri" panose="020F0502020204030204" pitchFamily="34" charset="0"/>
                <a:cs typeface="Calibri" panose="020F0502020204030204" pitchFamily="34" charset="0"/>
              </a:rPr>
              <a:t>sklearn</a:t>
            </a:r>
            <a:r>
              <a:rPr lang="en-US" dirty="0">
                <a:latin typeface="Calibri" panose="020F0502020204030204" pitchFamily="34" charset="0"/>
                <a:ea typeface="Calibri" panose="020F0502020204030204" pitchFamily="34" charset="0"/>
                <a:cs typeface="Calibri" panose="020F0502020204030204" pitchFamily="34" charset="0"/>
              </a:rPr>
              <a:t> library for data transformation pipeline and modeling.</a:t>
            </a:r>
          </a:p>
        </p:txBody>
      </p:sp>
    </p:spTree>
    <p:extLst>
      <p:ext uri="{BB962C8B-B14F-4D97-AF65-F5344CB8AC3E}">
        <p14:creationId xmlns:p14="http://schemas.microsoft.com/office/powerpoint/2010/main" val="4139992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5191-552A-4DAE-A1F7-B7902B0F73CE}"/>
              </a:ext>
            </a:extLst>
          </p:cNvPr>
          <p:cNvSpPr>
            <a:spLocks noGrp="1"/>
          </p:cNvSpPr>
          <p:nvPr>
            <p:ph type="title"/>
          </p:nvPr>
        </p:nvSpPr>
        <p:spPr>
          <a:xfrm>
            <a:off x="1484308" y="510703"/>
            <a:ext cx="10018713" cy="744166"/>
          </a:xfrm>
        </p:spPr>
        <p:txBody>
          <a:bodyPr/>
          <a:lstStyle/>
          <a:p>
            <a:r>
              <a:rPr lang="en-US" dirty="0"/>
              <a:t>Model performance evaluation</a:t>
            </a:r>
          </a:p>
        </p:txBody>
      </p:sp>
      <p:sp>
        <p:nvSpPr>
          <p:cNvPr id="3" name="Content Placeholder 2">
            <a:extLst>
              <a:ext uri="{FF2B5EF4-FFF2-40B4-BE49-F238E27FC236}">
                <a16:creationId xmlns:a16="http://schemas.microsoft.com/office/drawing/2014/main" id="{2466497D-A0FE-414C-A122-8DF3420470F6}"/>
              </a:ext>
            </a:extLst>
          </p:cNvPr>
          <p:cNvSpPr>
            <a:spLocks noGrp="1"/>
          </p:cNvSpPr>
          <p:nvPr>
            <p:ph idx="1"/>
          </p:nvPr>
        </p:nvSpPr>
        <p:spPr>
          <a:xfrm>
            <a:off x="1484309" y="1254869"/>
            <a:ext cx="10295887" cy="4935166"/>
          </a:xfrm>
        </p:spPr>
        <p:txBody>
          <a:bodyPr>
            <a:normAutofit fontScale="92500"/>
          </a:bodyPr>
          <a:lstStyle/>
          <a:p>
            <a:r>
              <a:rPr lang="en-US" dirty="0">
                <a:highlight>
                  <a:srgbClr val="FFFF00"/>
                </a:highlight>
              </a:rPr>
              <a:t>We tried </a:t>
            </a:r>
            <a:r>
              <a:rPr lang="en-US" b="1" dirty="0">
                <a:highlight>
                  <a:srgbClr val="FFFF00"/>
                </a:highlight>
              </a:rPr>
              <a:t>Linear Regression </a:t>
            </a:r>
            <a:r>
              <a:rPr lang="en-US" dirty="0">
                <a:highlight>
                  <a:srgbClr val="FFFF00"/>
                </a:highlight>
              </a:rPr>
              <a:t>and </a:t>
            </a:r>
            <a:r>
              <a:rPr lang="en-US" b="1" dirty="0">
                <a:highlight>
                  <a:srgbClr val="FFFF00"/>
                </a:highlight>
              </a:rPr>
              <a:t>K-Nearest Neighbors</a:t>
            </a:r>
            <a:r>
              <a:rPr lang="en-US" dirty="0">
                <a:highlight>
                  <a:srgbClr val="FFFF00"/>
                </a:highlight>
              </a:rPr>
              <a:t> (</a:t>
            </a:r>
            <a:r>
              <a:rPr lang="en-US" b="1" dirty="0">
                <a:highlight>
                  <a:srgbClr val="FFFF00"/>
                </a:highlight>
              </a:rPr>
              <a:t>KNN)</a:t>
            </a:r>
            <a:r>
              <a:rPr lang="en-US" dirty="0">
                <a:highlight>
                  <a:srgbClr val="FFFF00"/>
                </a:highlight>
              </a:rPr>
              <a:t> Models for our dataset.</a:t>
            </a:r>
          </a:p>
          <a:p>
            <a:r>
              <a:rPr lang="en-US" dirty="0"/>
              <a:t>There are multiple techniques for evaluating the performance of regression models, such as </a:t>
            </a:r>
            <a:r>
              <a:rPr lang="en-US" b="1" dirty="0"/>
              <a:t>cross-validation</a:t>
            </a:r>
            <a:r>
              <a:rPr lang="en-US" dirty="0"/>
              <a:t>, </a:t>
            </a:r>
            <a:r>
              <a:rPr lang="en-US" b="1" dirty="0"/>
              <a:t>R2</a:t>
            </a:r>
            <a:r>
              <a:rPr lang="en-US" dirty="0"/>
              <a:t> – R-Squared and </a:t>
            </a:r>
            <a:r>
              <a:rPr lang="en-US" b="1" dirty="0"/>
              <a:t>MSE</a:t>
            </a:r>
            <a:r>
              <a:rPr lang="en-US" dirty="0"/>
              <a:t> – Mean Squared Error.</a:t>
            </a:r>
          </a:p>
          <a:p>
            <a:r>
              <a:rPr lang="en-US" b="1" dirty="0"/>
              <a:t>MSE</a:t>
            </a:r>
            <a:r>
              <a:rPr lang="en-US" dirty="0"/>
              <a:t> represents the residual error which is nothing but sum of squared difference between actual values and the predicted / estimated values divided by total number of records.</a:t>
            </a:r>
          </a:p>
          <a:p>
            <a:r>
              <a:rPr lang="en-US" b="1" dirty="0"/>
              <a:t>R-Squared</a:t>
            </a:r>
            <a:r>
              <a:rPr lang="en-US" dirty="0"/>
              <a:t> represents the fraction of variance captured by the regression model.</a:t>
            </a:r>
          </a:p>
          <a:p>
            <a:r>
              <a:rPr lang="en-US" dirty="0"/>
              <a:t>The disadvantage of using MSE is that the value of MSE varies based on whether the values of response variable is scaled or not. If scaled, MSE will be lower than the unscaled values.</a:t>
            </a:r>
          </a:p>
        </p:txBody>
      </p:sp>
    </p:spTree>
    <p:extLst>
      <p:ext uri="{BB962C8B-B14F-4D97-AF65-F5344CB8AC3E}">
        <p14:creationId xmlns:p14="http://schemas.microsoft.com/office/powerpoint/2010/main" val="3425527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D4BF-3E49-4422-A852-AC11E182C314}"/>
              </a:ext>
            </a:extLst>
          </p:cNvPr>
          <p:cNvSpPr>
            <a:spLocks noGrp="1"/>
          </p:cNvSpPr>
          <p:nvPr>
            <p:ph type="title"/>
          </p:nvPr>
        </p:nvSpPr>
        <p:spPr>
          <a:xfrm>
            <a:off x="1250847" y="56884"/>
            <a:ext cx="10018713" cy="705255"/>
          </a:xfrm>
        </p:spPr>
        <p:txBody>
          <a:bodyPr/>
          <a:lstStyle/>
          <a:p>
            <a:r>
              <a:rPr lang="en-US" b="1" dirty="0"/>
              <a:t>Regression</a:t>
            </a:r>
            <a:r>
              <a:rPr lang="en-US" dirty="0"/>
              <a:t> model</a:t>
            </a:r>
          </a:p>
        </p:txBody>
      </p:sp>
      <p:pic>
        <p:nvPicPr>
          <p:cNvPr id="5" name="Content Placeholder 4">
            <a:extLst>
              <a:ext uri="{FF2B5EF4-FFF2-40B4-BE49-F238E27FC236}">
                <a16:creationId xmlns:a16="http://schemas.microsoft.com/office/drawing/2014/main" id="{C7167855-0327-4EE6-9A8A-2CC313767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60" y="961221"/>
            <a:ext cx="8757749" cy="4262355"/>
          </a:xfrm>
        </p:spPr>
      </p:pic>
      <p:sp>
        <p:nvSpPr>
          <p:cNvPr id="6" name="TextBox 5">
            <a:extLst>
              <a:ext uri="{FF2B5EF4-FFF2-40B4-BE49-F238E27FC236}">
                <a16:creationId xmlns:a16="http://schemas.microsoft.com/office/drawing/2014/main" id="{C6C0BCB0-2CD9-4C8D-9DEC-835A842BB63A}"/>
              </a:ext>
            </a:extLst>
          </p:cNvPr>
          <p:cNvSpPr txBox="1"/>
          <p:nvPr/>
        </p:nvSpPr>
        <p:spPr>
          <a:xfrm>
            <a:off x="853179" y="5479543"/>
            <a:ext cx="984724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no linear correlations Between variable and target, The model seems to be </a:t>
            </a:r>
            <a:r>
              <a:rPr lang="en-US" sz="2000" b="1" dirty="0"/>
              <a:t>not</a:t>
            </a:r>
            <a:r>
              <a:rPr lang="en-US" sz="2000" dirty="0"/>
              <a:t> doing well learning from the training dataset, so we need to increase the complexity of this model. Let’s use </a:t>
            </a:r>
            <a:r>
              <a:rPr lang="en-US" sz="2000" b="1" dirty="0"/>
              <a:t>Polynomial Features</a:t>
            </a:r>
            <a:r>
              <a:rPr lang="en-US" sz="2000" dirty="0"/>
              <a:t> for the data.</a:t>
            </a:r>
          </a:p>
        </p:txBody>
      </p:sp>
      <p:sp>
        <p:nvSpPr>
          <p:cNvPr id="7" name="TextBox 6">
            <a:extLst>
              <a:ext uri="{FF2B5EF4-FFF2-40B4-BE49-F238E27FC236}">
                <a16:creationId xmlns:a16="http://schemas.microsoft.com/office/drawing/2014/main" id="{41E0AF34-D089-4DD6-8FE1-DA4DDDB8EC87}"/>
              </a:ext>
            </a:extLst>
          </p:cNvPr>
          <p:cNvSpPr txBox="1"/>
          <p:nvPr/>
        </p:nvSpPr>
        <p:spPr>
          <a:xfrm>
            <a:off x="9085634" y="1820769"/>
            <a:ext cx="2963306" cy="224676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Evaluation of the </a:t>
            </a:r>
            <a:r>
              <a:rPr lang="en-US" sz="2000" dirty="0" err="1">
                <a:latin typeface="Calibri" panose="020F0502020204030204" pitchFamily="34" charset="0"/>
                <a:ea typeface="Calibri" panose="020F0502020204030204" pitchFamily="34" charset="0"/>
                <a:cs typeface="Calibri" panose="020F0502020204030204" pitchFamily="34" charset="0"/>
              </a:rPr>
              <a:t>LinearRegression</a:t>
            </a:r>
            <a:r>
              <a:rPr lang="en-US" sz="2000" dirty="0">
                <a:latin typeface="Calibri" panose="020F0502020204030204" pitchFamily="34" charset="0"/>
                <a:ea typeface="Calibri" panose="020F0502020204030204" pitchFamily="34" charset="0"/>
                <a:cs typeface="Calibri" panose="020F0502020204030204" pitchFamily="34" charset="0"/>
              </a:rPr>
              <a:t> Model:</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Root Mean Squared Error: 522051.03</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R-Square score Training: </a:t>
            </a:r>
            <a:r>
              <a:rPr lang="en-US" sz="2000" b="1" dirty="0">
                <a:latin typeface="Calibri" panose="020F0502020204030204" pitchFamily="34" charset="0"/>
                <a:ea typeface="Calibri" panose="020F0502020204030204" pitchFamily="34" charset="0"/>
                <a:cs typeface="Calibri" panose="020F0502020204030204" pitchFamily="34" charset="0"/>
              </a:rPr>
              <a:t>16.11 %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6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3820-D2F3-4ECA-AB72-7D5C7A48826B}"/>
              </a:ext>
            </a:extLst>
          </p:cNvPr>
          <p:cNvSpPr>
            <a:spLocks noGrp="1"/>
          </p:cNvSpPr>
          <p:nvPr>
            <p:ph type="title"/>
          </p:nvPr>
        </p:nvSpPr>
        <p:spPr>
          <a:xfrm>
            <a:off x="496111" y="0"/>
            <a:ext cx="11434929" cy="894945"/>
          </a:xfrm>
        </p:spPr>
        <p:txBody>
          <a:bodyPr>
            <a:normAutofit fontScale="90000"/>
          </a:bodyPr>
          <a:lstStyle/>
          <a:p>
            <a:r>
              <a:rPr lang="en-US" dirty="0"/>
              <a:t>Tuning The Model with </a:t>
            </a:r>
            <a:r>
              <a:rPr lang="en-US" b="1" dirty="0"/>
              <a:t>Polynomial Regression</a:t>
            </a:r>
            <a:r>
              <a:rPr lang="en-US" dirty="0"/>
              <a:t> Model</a:t>
            </a:r>
          </a:p>
        </p:txBody>
      </p:sp>
      <p:sp>
        <p:nvSpPr>
          <p:cNvPr id="3" name="Content Placeholder 2">
            <a:extLst>
              <a:ext uri="{FF2B5EF4-FFF2-40B4-BE49-F238E27FC236}">
                <a16:creationId xmlns:a16="http://schemas.microsoft.com/office/drawing/2014/main" id="{466C5B45-392B-40E7-BF12-301BF01859F9}"/>
              </a:ext>
            </a:extLst>
          </p:cNvPr>
          <p:cNvSpPr>
            <a:spLocks noGrp="1"/>
          </p:cNvSpPr>
          <p:nvPr>
            <p:ph idx="1"/>
          </p:nvPr>
        </p:nvSpPr>
        <p:spPr>
          <a:xfrm>
            <a:off x="1086643" y="4933544"/>
            <a:ext cx="10018713" cy="1924456"/>
          </a:xfrm>
        </p:spPr>
        <p:txBody>
          <a:bodyPr/>
          <a:lstStyle/>
          <a:p>
            <a:r>
              <a:rPr lang="en-US" dirty="0"/>
              <a:t>After we realized that the R-Squared score was very low, we decided to tune the model for better accuracy using the </a:t>
            </a:r>
            <a:r>
              <a:rPr lang="en-US" b="1" dirty="0"/>
              <a:t>Polynomial Regression</a:t>
            </a:r>
            <a:r>
              <a:rPr lang="en-US" dirty="0"/>
              <a:t>.</a:t>
            </a:r>
          </a:p>
          <a:p>
            <a:r>
              <a:rPr lang="en-US" dirty="0"/>
              <a:t>After applying Polynomial Features to the training data, The model seems to have </a:t>
            </a:r>
            <a:r>
              <a:rPr lang="en-US" b="1" dirty="0"/>
              <a:t>improved</a:t>
            </a:r>
            <a:r>
              <a:rPr lang="en-US" dirty="0"/>
              <a:t> more in learning from the training dataset.</a:t>
            </a:r>
          </a:p>
        </p:txBody>
      </p:sp>
      <p:pic>
        <p:nvPicPr>
          <p:cNvPr id="5" name="Picture 4">
            <a:extLst>
              <a:ext uri="{FF2B5EF4-FFF2-40B4-BE49-F238E27FC236}">
                <a16:creationId xmlns:a16="http://schemas.microsoft.com/office/drawing/2014/main" id="{0D5598F0-EE6C-4662-90CD-8C0554373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23" y="801116"/>
            <a:ext cx="8330450" cy="4132428"/>
          </a:xfrm>
          <a:prstGeom prst="rect">
            <a:avLst/>
          </a:prstGeom>
        </p:spPr>
      </p:pic>
      <p:sp>
        <p:nvSpPr>
          <p:cNvPr id="6" name="TextBox 5">
            <a:extLst>
              <a:ext uri="{FF2B5EF4-FFF2-40B4-BE49-F238E27FC236}">
                <a16:creationId xmlns:a16="http://schemas.microsoft.com/office/drawing/2014/main" id="{C9F07276-CA86-4501-BA4A-356E2A63DCC2}"/>
              </a:ext>
            </a:extLst>
          </p:cNvPr>
          <p:cNvSpPr txBox="1"/>
          <p:nvPr/>
        </p:nvSpPr>
        <p:spPr>
          <a:xfrm>
            <a:off x="8519973" y="996377"/>
            <a:ext cx="3586165"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Cross Validation Scores: </a:t>
            </a:r>
          </a:p>
          <a:p>
            <a:r>
              <a:rPr lang="en-US" sz="2000" dirty="0">
                <a:latin typeface="Calibri" panose="020F0502020204030204" pitchFamily="34" charset="0"/>
                <a:ea typeface="Calibri" panose="020F0502020204030204" pitchFamily="34" charset="0"/>
                <a:cs typeface="Calibri" panose="020F0502020204030204" pitchFamily="34" charset="0"/>
              </a:rPr>
              <a:t>0.960, 0.962, 0.959, 0.967, 0.958</a:t>
            </a:r>
          </a:p>
          <a:p>
            <a:r>
              <a:rPr lang="en-US" sz="2000" dirty="0">
                <a:latin typeface="Calibri" panose="020F0502020204030204" pitchFamily="34" charset="0"/>
                <a:ea typeface="Calibri" panose="020F0502020204030204" pitchFamily="34" charset="0"/>
                <a:cs typeface="Calibri" panose="020F0502020204030204" pitchFamily="34" charset="0"/>
              </a:rPr>
              <a:t>Mean of Scores: 96.16 % Standard Deviation of Scores: 0.00327</a:t>
            </a:r>
          </a:p>
        </p:txBody>
      </p:sp>
      <p:sp>
        <p:nvSpPr>
          <p:cNvPr id="7" name="TextBox 6">
            <a:extLst>
              <a:ext uri="{FF2B5EF4-FFF2-40B4-BE49-F238E27FC236}">
                <a16:creationId xmlns:a16="http://schemas.microsoft.com/office/drawing/2014/main" id="{38B42ACB-5F47-4029-A4D9-7E1D96009000}"/>
              </a:ext>
            </a:extLst>
          </p:cNvPr>
          <p:cNvSpPr txBox="1"/>
          <p:nvPr/>
        </p:nvSpPr>
        <p:spPr>
          <a:xfrm>
            <a:off x="8519974" y="2627593"/>
            <a:ext cx="3411066"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Testing Accuracy:</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Root Mean Squared Error: 67122.63</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R-Square score Training: </a:t>
            </a:r>
            <a:r>
              <a:rPr lang="en-US" sz="2000" b="1" dirty="0">
                <a:latin typeface="Calibri" panose="020F0502020204030204" pitchFamily="34" charset="0"/>
                <a:ea typeface="Calibri" panose="020F0502020204030204" pitchFamily="34" charset="0"/>
                <a:cs typeface="Calibri" panose="020F0502020204030204" pitchFamily="34" charset="0"/>
              </a:rPr>
              <a:t>98.61 % </a:t>
            </a:r>
          </a:p>
        </p:txBody>
      </p:sp>
    </p:spTree>
    <p:extLst>
      <p:ext uri="{BB962C8B-B14F-4D97-AF65-F5344CB8AC3E}">
        <p14:creationId xmlns:p14="http://schemas.microsoft.com/office/powerpoint/2010/main" val="3316814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7E1E-62ED-452D-A0FD-F7A7E5148EB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B4A691C-0458-48FF-A420-34071A097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679" y="254540"/>
            <a:ext cx="11296641" cy="5455596"/>
          </a:xfrm>
        </p:spPr>
      </p:pic>
      <p:sp>
        <p:nvSpPr>
          <p:cNvPr id="6" name="TextBox 5">
            <a:extLst>
              <a:ext uri="{FF2B5EF4-FFF2-40B4-BE49-F238E27FC236}">
                <a16:creationId xmlns:a16="http://schemas.microsoft.com/office/drawing/2014/main" id="{07A732A8-000D-4C68-A359-3AFD71614A03}"/>
              </a:ext>
            </a:extLst>
          </p:cNvPr>
          <p:cNvSpPr txBox="1"/>
          <p:nvPr/>
        </p:nvSpPr>
        <p:spPr>
          <a:xfrm>
            <a:off x="1605518" y="5905302"/>
            <a:ext cx="977629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highlight>
                  <a:srgbClr val="FFFF00"/>
                </a:highlight>
                <a:latin typeface="Calibri" panose="020F0502020204030204" pitchFamily="34" charset="0"/>
                <a:ea typeface="Calibri" panose="020F0502020204030204" pitchFamily="34" charset="0"/>
                <a:cs typeface="Calibri" panose="020F0502020204030204" pitchFamily="34" charset="0"/>
              </a:rPr>
              <a:t>After testing the polynomial regression model, it became clear that the model had learned sufficiently, as its accuracy was </a:t>
            </a:r>
            <a:r>
              <a:rPr lang="en-US" sz="2000" b="1" dirty="0">
                <a:highlight>
                  <a:srgbClr val="FFFF00"/>
                </a:highlight>
                <a:latin typeface="Calibri" panose="020F0502020204030204" pitchFamily="34" charset="0"/>
                <a:ea typeface="Calibri" panose="020F0502020204030204" pitchFamily="34" charset="0"/>
                <a:cs typeface="Calibri" panose="020F0502020204030204" pitchFamily="34" charset="0"/>
              </a:rPr>
              <a:t>96.84 %</a:t>
            </a:r>
            <a:r>
              <a:rPr lang="en-US" sz="2000" dirty="0">
                <a:highlight>
                  <a:srgbClr val="FFFF00"/>
                </a:highligh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4301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35C3-969E-4BA1-A417-88FDEA734523}"/>
              </a:ext>
            </a:extLst>
          </p:cNvPr>
          <p:cNvSpPr>
            <a:spLocks noGrp="1"/>
          </p:cNvSpPr>
          <p:nvPr>
            <p:ph type="title"/>
          </p:nvPr>
        </p:nvSpPr>
        <p:spPr/>
        <p:txBody>
          <a:bodyPr/>
          <a:lstStyle/>
          <a:p>
            <a:r>
              <a:rPr lang="en-US" dirty="0"/>
              <a:t>Methods for data pre-processing (2)</a:t>
            </a:r>
          </a:p>
        </p:txBody>
      </p:sp>
      <p:sp>
        <p:nvSpPr>
          <p:cNvPr id="3" name="Content Placeholder 2">
            <a:extLst>
              <a:ext uri="{FF2B5EF4-FFF2-40B4-BE49-F238E27FC236}">
                <a16:creationId xmlns:a16="http://schemas.microsoft.com/office/drawing/2014/main" id="{909F5895-3C33-4790-A32E-A7AD4EFDF019}"/>
              </a:ext>
            </a:extLst>
          </p:cNvPr>
          <p:cNvSpPr>
            <a:spLocks noGrp="1"/>
          </p:cNvSpPr>
          <p:nvPr>
            <p:ph idx="1"/>
          </p:nvPr>
        </p:nvSpPr>
        <p:spPr/>
        <p:txBody>
          <a:bodyPr/>
          <a:lstStyle/>
          <a:p>
            <a:r>
              <a:rPr lang="en-US" b="1" dirty="0"/>
              <a:t>Feature Engineering</a:t>
            </a:r>
          </a:p>
          <a:p>
            <a:pPr lvl="1"/>
            <a:r>
              <a:rPr lang="en-US" dirty="0"/>
              <a:t>Feature Extraction: Extracting relevant information from raw data, such as extracting date components (year, month, day) from a date column.</a:t>
            </a:r>
          </a:p>
          <a:p>
            <a:pPr lvl="1"/>
            <a:r>
              <a:rPr lang="en-US" dirty="0"/>
              <a:t>Feature Selection: Selecting the most relevant features to improve model performance and reduce overfitting.</a:t>
            </a:r>
          </a:p>
          <a:p>
            <a:pPr lvl="1"/>
            <a:endParaRPr lang="en-US" dirty="0"/>
          </a:p>
          <a:p>
            <a:r>
              <a:rPr lang="en-US" b="1" dirty="0"/>
              <a:t>Our analyses used these methods for pre-processing.</a:t>
            </a:r>
          </a:p>
          <a:p>
            <a:endParaRPr lang="en-US" dirty="0"/>
          </a:p>
        </p:txBody>
      </p:sp>
    </p:spTree>
    <p:extLst>
      <p:ext uri="{BB962C8B-B14F-4D97-AF65-F5344CB8AC3E}">
        <p14:creationId xmlns:p14="http://schemas.microsoft.com/office/powerpoint/2010/main" val="2926387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E8E9-E445-42A3-9987-734418AF5679}"/>
              </a:ext>
            </a:extLst>
          </p:cNvPr>
          <p:cNvSpPr>
            <a:spLocks noGrp="1"/>
          </p:cNvSpPr>
          <p:nvPr>
            <p:ph type="title"/>
          </p:nvPr>
        </p:nvSpPr>
        <p:spPr>
          <a:xfrm>
            <a:off x="1451884" y="0"/>
            <a:ext cx="10018713" cy="919263"/>
          </a:xfrm>
        </p:spPr>
        <p:txBody>
          <a:bodyPr>
            <a:normAutofit/>
          </a:bodyPr>
          <a:lstStyle/>
          <a:p>
            <a:r>
              <a:rPr lang="en-US" b="1" dirty="0"/>
              <a:t>KNN</a:t>
            </a:r>
            <a:r>
              <a:rPr lang="en-US" dirty="0"/>
              <a:t> Modeling</a:t>
            </a:r>
          </a:p>
        </p:txBody>
      </p:sp>
      <p:pic>
        <p:nvPicPr>
          <p:cNvPr id="5" name="Content Placeholder 4">
            <a:extLst>
              <a:ext uri="{FF2B5EF4-FFF2-40B4-BE49-F238E27FC236}">
                <a16:creationId xmlns:a16="http://schemas.microsoft.com/office/drawing/2014/main" id="{B2CA7CF6-42B5-4DB4-AD80-6BFC268E3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19" y="919263"/>
            <a:ext cx="9271817" cy="4547682"/>
          </a:xfrm>
        </p:spPr>
      </p:pic>
      <p:sp>
        <p:nvSpPr>
          <p:cNvPr id="6" name="TextBox 5">
            <a:extLst>
              <a:ext uri="{FF2B5EF4-FFF2-40B4-BE49-F238E27FC236}">
                <a16:creationId xmlns:a16="http://schemas.microsoft.com/office/drawing/2014/main" id="{A6D72E3F-9126-4356-B122-164DAE9DD010}"/>
              </a:ext>
            </a:extLst>
          </p:cNvPr>
          <p:cNvSpPr txBox="1"/>
          <p:nvPr/>
        </p:nvSpPr>
        <p:spPr>
          <a:xfrm>
            <a:off x="9377464" y="1332689"/>
            <a:ext cx="2722917"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Training Accuracy:</a:t>
            </a:r>
          </a:p>
          <a:p>
            <a:r>
              <a:rPr lang="en-US" sz="2000" dirty="0">
                <a:latin typeface="Calibri" panose="020F0502020204030204" pitchFamily="34" charset="0"/>
                <a:ea typeface="Calibri" panose="020F0502020204030204" pitchFamily="34" charset="0"/>
                <a:cs typeface="Calibri" panose="020F0502020204030204" pitchFamily="34" charset="0"/>
              </a:rPr>
              <a:t>Root Mean Squared Error: 358918.31</a:t>
            </a:r>
          </a:p>
          <a:p>
            <a:r>
              <a:rPr lang="en-US" sz="2000" dirty="0">
                <a:latin typeface="Calibri" panose="020F0502020204030204" pitchFamily="34" charset="0"/>
                <a:ea typeface="Calibri" panose="020F0502020204030204" pitchFamily="34" charset="0"/>
                <a:cs typeface="Calibri" panose="020F0502020204030204" pitchFamily="34" charset="0"/>
              </a:rPr>
              <a:t>R-Square score Training: </a:t>
            </a:r>
            <a:r>
              <a:rPr lang="en-US" sz="2000" b="1" dirty="0">
                <a:latin typeface="Calibri" panose="020F0502020204030204" pitchFamily="34" charset="0"/>
                <a:ea typeface="Calibri" panose="020F0502020204030204" pitchFamily="34" charset="0"/>
                <a:cs typeface="Calibri" panose="020F0502020204030204" pitchFamily="34" charset="0"/>
              </a:rPr>
              <a:t>60.35 %</a:t>
            </a:r>
          </a:p>
        </p:txBody>
      </p:sp>
      <p:sp>
        <p:nvSpPr>
          <p:cNvPr id="7" name="TextBox 6">
            <a:extLst>
              <a:ext uri="{FF2B5EF4-FFF2-40B4-BE49-F238E27FC236}">
                <a16:creationId xmlns:a16="http://schemas.microsoft.com/office/drawing/2014/main" id="{FFAA33CE-A09B-4EA2-97ED-D4269FCF7CA2}"/>
              </a:ext>
            </a:extLst>
          </p:cNvPr>
          <p:cNvSpPr txBox="1"/>
          <p:nvPr/>
        </p:nvSpPr>
        <p:spPr>
          <a:xfrm>
            <a:off x="1653702" y="6011694"/>
            <a:ext cx="862843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model seems to be doing not bad in learning from the training dataset.</a:t>
            </a:r>
          </a:p>
        </p:txBody>
      </p:sp>
    </p:spTree>
    <p:extLst>
      <p:ext uri="{BB962C8B-B14F-4D97-AF65-F5344CB8AC3E}">
        <p14:creationId xmlns:p14="http://schemas.microsoft.com/office/powerpoint/2010/main" val="2880875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53D9-55C3-4C8F-B15D-79CDFF593D62}"/>
              </a:ext>
            </a:extLst>
          </p:cNvPr>
          <p:cNvSpPr>
            <a:spLocks noGrp="1"/>
          </p:cNvSpPr>
          <p:nvPr>
            <p:ph type="title"/>
          </p:nvPr>
        </p:nvSpPr>
        <p:spPr>
          <a:xfrm>
            <a:off x="1379770" y="0"/>
            <a:ext cx="10227792" cy="831715"/>
          </a:xfrm>
        </p:spPr>
        <p:txBody>
          <a:bodyPr>
            <a:normAutofit fontScale="90000"/>
          </a:bodyPr>
          <a:lstStyle/>
          <a:p>
            <a:r>
              <a:rPr lang="en-US" dirty="0"/>
              <a:t>Tuning the </a:t>
            </a:r>
            <a:r>
              <a:rPr lang="en-US" b="1" dirty="0"/>
              <a:t>KNN</a:t>
            </a:r>
            <a:r>
              <a:rPr lang="en-US" dirty="0"/>
              <a:t> Model with </a:t>
            </a:r>
            <a:r>
              <a:rPr lang="en-US" b="1" dirty="0"/>
              <a:t>hyperparameter</a:t>
            </a:r>
            <a:r>
              <a:rPr lang="en-US" dirty="0"/>
              <a:t> tuning</a:t>
            </a:r>
          </a:p>
        </p:txBody>
      </p:sp>
      <p:pic>
        <p:nvPicPr>
          <p:cNvPr id="9" name="Content Placeholder 8">
            <a:extLst>
              <a:ext uri="{FF2B5EF4-FFF2-40B4-BE49-F238E27FC236}">
                <a16:creationId xmlns:a16="http://schemas.microsoft.com/office/drawing/2014/main" id="{EC724862-7B12-4B1A-970F-A53298FDA5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24" y="831715"/>
            <a:ext cx="9080098" cy="4453647"/>
          </a:xfrm>
        </p:spPr>
      </p:pic>
      <p:sp>
        <p:nvSpPr>
          <p:cNvPr id="10" name="TextBox 9">
            <a:extLst>
              <a:ext uri="{FF2B5EF4-FFF2-40B4-BE49-F238E27FC236}">
                <a16:creationId xmlns:a16="http://schemas.microsoft.com/office/drawing/2014/main" id="{8C393A76-76B9-4580-8B85-1DD24875F764}"/>
              </a:ext>
            </a:extLst>
          </p:cNvPr>
          <p:cNvSpPr txBox="1"/>
          <p:nvPr/>
        </p:nvSpPr>
        <p:spPr>
          <a:xfrm>
            <a:off x="9319098" y="1284052"/>
            <a:ext cx="2706078"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Training Accuracy: Root Mean Squared Error: 395434.36</a:t>
            </a:r>
          </a:p>
          <a:p>
            <a:r>
              <a:rPr lang="en-US" sz="2000" dirty="0">
                <a:latin typeface="Calibri" panose="020F0502020204030204" pitchFamily="34" charset="0"/>
                <a:ea typeface="Calibri" panose="020F0502020204030204" pitchFamily="34" charset="0"/>
                <a:cs typeface="Calibri" panose="020F0502020204030204" pitchFamily="34" charset="0"/>
              </a:rPr>
              <a:t>R-</a:t>
            </a:r>
            <a:r>
              <a:rPr lang="en-US" sz="2000" dirty="0" err="1">
                <a:latin typeface="Calibri" panose="020F0502020204030204" pitchFamily="34" charset="0"/>
                <a:ea typeface="Calibri" panose="020F0502020204030204" pitchFamily="34" charset="0"/>
                <a:cs typeface="Calibri" panose="020F0502020204030204" pitchFamily="34" charset="0"/>
              </a:rPr>
              <a:t>Squere</a:t>
            </a:r>
            <a:r>
              <a:rPr lang="en-US" sz="2000" dirty="0">
                <a:latin typeface="Calibri" panose="020F0502020204030204" pitchFamily="34" charset="0"/>
                <a:ea typeface="Calibri" panose="020F0502020204030204" pitchFamily="34" charset="0"/>
                <a:cs typeface="Calibri" panose="020F0502020204030204" pitchFamily="34" charset="0"/>
              </a:rPr>
              <a:t> score Training: </a:t>
            </a:r>
            <a:r>
              <a:rPr lang="en-US" sz="2000" b="1" dirty="0">
                <a:latin typeface="Calibri" panose="020F0502020204030204" pitchFamily="34" charset="0"/>
                <a:ea typeface="Calibri" panose="020F0502020204030204" pitchFamily="34" charset="0"/>
                <a:cs typeface="Calibri" panose="020F0502020204030204" pitchFamily="34" charset="0"/>
              </a:rPr>
              <a:t>51.87 %</a:t>
            </a:r>
          </a:p>
        </p:txBody>
      </p:sp>
      <p:sp>
        <p:nvSpPr>
          <p:cNvPr id="11" name="TextBox 10">
            <a:extLst>
              <a:ext uri="{FF2B5EF4-FFF2-40B4-BE49-F238E27FC236}">
                <a16:creationId xmlns:a16="http://schemas.microsoft.com/office/drawing/2014/main" id="{705A5BF2-8E5F-45F6-92F6-214BD0EBC6EE}"/>
              </a:ext>
            </a:extLst>
          </p:cNvPr>
          <p:cNvSpPr txBox="1"/>
          <p:nvPr/>
        </p:nvSpPr>
        <p:spPr>
          <a:xfrm>
            <a:off x="1692612" y="5768502"/>
            <a:ext cx="762648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highlight>
                  <a:srgbClr val="FFFF00"/>
                </a:highlight>
              </a:rPr>
              <a:t>Based on the accuracy, we did </a:t>
            </a:r>
            <a:r>
              <a:rPr lang="en-US" sz="2000" b="1" dirty="0">
                <a:highlight>
                  <a:srgbClr val="FFFF00"/>
                </a:highlight>
              </a:rPr>
              <a:t>not</a:t>
            </a:r>
            <a:r>
              <a:rPr lang="en-US" sz="2000" dirty="0">
                <a:highlight>
                  <a:srgbClr val="FFFF00"/>
                </a:highlight>
              </a:rPr>
              <a:t> find the KNN model to be useful.</a:t>
            </a:r>
          </a:p>
        </p:txBody>
      </p:sp>
    </p:spTree>
    <p:extLst>
      <p:ext uri="{BB962C8B-B14F-4D97-AF65-F5344CB8AC3E}">
        <p14:creationId xmlns:p14="http://schemas.microsoft.com/office/powerpoint/2010/main" val="12675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5F77-2238-4CE3-96D5-3DF88BAC6339}"/>
              </a:ext>
            </a:extLst>
          </p:cNvPr>
          <p:cNvSpPr>
            <a:spLocks noGrp="1"/>
          </p:cNvSpPr>
          <p:nvPr>
            <p:ph type="title"/>
          </p:nvPr>
        </p:nvSpPr>
        <p:spPr>
          <a:xfrm>
            <a:off x="9995104" y="98348"/>
            <a:ext cx="1950463" cy="734438"/>
          </a:xfrm>
        </p:spPr>
        <p:txBody>
          <a:bodyPr>
            <a:normAutofit/>
          </a:bodyPr>
          <a:lstStyle/>
          <a:p>
            <a:r>
              <a:rPr lang="en-US" dirty="0"/>
              <a:t>Testing</a:t>
            </a:r>
          </a:p>
        </p:txBody>
      </p:sp>
      <p:pic>
        <p:nvPicPr>
          <p:cNvPr id="5" name="Content Placeholder 4">
            <a:extLst>
              <a:ext uri="{FF2B5EF4-FFF2-40B4-BE49-F238E27FC236}">
                <a16:creationId xmlns:a16="http://schemas.microsoft.com/office/drawing/2014/main" id="{DE21AF95-D4EB-465D-B745-CE67CAF09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79" y="98348"/>
            <a:ext cx="9863848" cy="4838063"/>
          </a:xfrm>
        </p:spPr>
      </p:pic>
      <p:sp>
        <p:nvSpPr>
          <p:cNvPr id="6" name="TextBox 5">
            <a:extLst>
              <a:ext uri="{FF2B5EF4-FFF2-40B4-BE49-F238E27FC236}">
                <a16:creationId xmlns:a16="http://schemas.microsoft.com/office/drawing/2014/main" id="{A9428041-B81C-4C2D-9953-EDB0E32B3F94}"/>
              </a:ext>
            </a:extLst>
          </p:cNvPr>
          <p:cNvSpPr txBox="1"/>
          <p:nvPr/>
        </p:nvSpPr>
        <p:spPr>
          <a:xfrm>
            <a:off x="2140086" y="5206906"/>
            <a:ext cx="9601200"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Cross Validation Scores:</a:t>
            </a:r>
          </a:p>
          <a:p>
            <a:r>
              <a:rPr lang="en-US" sz="2000" dirty="0">
                <a:latin typeface="Calibri" panose="020F0502020204030204" pitchFamily="34" charset="0"/>
                <a:ea typeface="Calibri" panose="020F0502020204030204" pitchFamily="34" charset="0"/>
                <a:cs typeface="Calibri" panose="020F0502020204030204" pitchFamily="34" charset="0"/>
              </a:rPr>
              <a:t>0.422, 0.381, 0.401, 0.459, 0.425, 0.414, 0.411, 0.433, 0.430, 0.464.</a:t>
            </a:r>
          </a:p>
          <a:p>
            <a:r>
              <a:rPr lang="en-US" sz="2000" dirty="0">
                <a:latin typeface="Calibri" panose="020F0502020204030204" pitchFamily="34" charset="0"/>
                <a:ea typeface="Calibri" panose="020F0502020204030204" pitchFamily="34" charset="0"/>
                <a:cs typeface="Calibri" panose="020F0502020204030204" pitchFamily="34" charset="0"/>
              </a:rPr>
              <a:t>Mean of Scores: 42.45 % </a:t>
            </a:r>
          </a:p>
          <a:p>
            <a:r>
              <a:rPr lang="en-US" sz="2000" dirty="0">
                <a:latin typeface="Calibri" panose="020F0502020204030204" pitchFamily="34" charset="0"/>
                <a:ea typeface="Calibri" panose="020F0502020204030204" pitchFamily="34" charset="0"/>
                <a:cs typeface="Calibri" panose="020F0502020204030204" pitchFamily="34" charset="0"/>
              </a:rPr>
              <a:t>Standard Deviation of Scores: 0.02358</a:t>
            </a:r>
          </a:p>
        </p:txBody>
      </p:sp>
      <p:sp>
        <p:nvSpPr>
          <p:cNvPr id="7" name="TextBox 6">
            <a:extLst>
              <a:ext uri="{FF2B5EF4-FFF2-40B4-BE49-F238E27FC236}">
                <a16:creationId xmlns:a16="http://schemas.microsoft.com/office/drawing/2014/main" id="{EC64B132-59A0-4323-A707-CA5F24BD9ECE}"/>
              </a:ext>
            </a:extLst>
          </p:cNvPr>
          <p:cNvSpPr txBox="1"/>
          <p:nvPr/>
        </p:nvSpPr>
        <p:spPr>
          <a:xfrm>
            <a:off x="9995104" y="1651094"/>
            <a:ext cx="2120630" cy="1938992"/>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Testing Accuracy: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Root Mean Squared Error: 422689.74</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R-Square score: </a:t>
            </a:r>
            <a:r>
              <a:rPr lang="en-US" sz="2000" b="1" dirty="0">
                <a:latin typeface="Calibri" panose="020F0502020204030204" pitchFamily="34" charset="0"/>
                <a:ea typeface="Calibri" panose="020F0502020204030204" pitchFamily="34" charset="0"/>
                <a:cs typeface="Calibri" panose="020F0502020204030204" pitchFamily="34" charset="0"/>
              </a:rPr>
              <a:t>45.37 %</a:t>
            </a:r>
          </a:p>
        </p:txBody>
      </p:sp>
    </p:spTree>
    <p:extLst>
      <p:ext uri="{BB962C8B-B14F-4D97-AF65-F5344CB8AC3E}">
        <p14:creationId xmlns:p14="http://schemas.microsoft.com/office/powerpoint/2010/main" val="138615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47A2-2811-4F47-83FD-21C5BDECEB7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E58A401-2860-4C34-9EED-7C45753A7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255" y="364787"/>
            <a:ext cx="9491490" cy="5807413"/>
          </a:xfrm>
        </p:spPr>
      </p:pic>
      <p:sp>
        <p:nvSpPr>
          <p:cNvPr id="6" name="TextBox 5">
            <a:extLst>
              <a:ext uri="{FF2B5EF4-FFF2-40B4-BE49-F238E27FC236}">
                <a16:creationId xmlns:a16="http://schemas.microsoft.com/office/drawing/2014/main" id="{D34FCD88-073E-42E5-96EA-189F91F93B12}"/>
              </a:ext>
            </a:extLst>
          </p:cNvPr>
          <p:cNvSpPr txBox="1"/>
          <p:nvPr/>
        </p:nvSpPr>
        <p:spPr>
          <a:xfrm>
            <a:off x="2563692" y="6293158"/>
            <a:ext cx="785994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Removed outliers from </a:t>
            </a:r>
            <a:r>
              <a:rPr lang="en-US" sz="2000" b="1" dirty="0"/>
              <a:t>temperature</a:t>
            </a:r>
            <a:r>
              <a:rPr lang="en-US" sz="2000" dirty="0"/>
              <a:t> and </a:t>
            </a:r>
            <a:r>
              <a:rPr lang="en-US" sz="2000" b="1" dirty="0"/>
              <a:t>unemployment</a:t>
            </a:r>
            <a:r>
              <a:rPr lang="en-US" sz="2000" dirty="0"/>
              <a:t> columns.</a:t>
            </a:r>
          </a:p>
        </p:txBody>
      </p:sp>
    </p:spTree>
    <p:extLst>
      <p:ext uri="{BB962C8B-B14F-4D97-AF65-F5344CB8AC3E}">
        <p14:creationId xmlns:p14="http://schemas.microsoft.com/office/powerpoint/2010/main" val="17115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1366-FD51-40C5-803E-4C5DE01DDB38}"/>
              </a:ext>
            </a:extLst>
          </p:cNvPr>
          <p:cNvSpPr>
            <a:spLocks noGrp="1"/>
          </p:cNvSpPr>
          <p:nvPr>
            <p:ph type="title"/>
          </p:nvPr>
        </p:nvSpPr>
        <p:spPr>
          <a:xfrm>
            <a:off x="1484307" y="-42122"/>
            <a:ext cx="10018713" cy="807187"/>
          </a:xfrm>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F037096C-CEC7-4FCF-A3FB-A83B794A82AF}"/>
              </a:ext>
            </a:extLst>
          </p:cNvPr>
          <p:cNvSpPr>
            <a:spLocks noGrp="1"/>
          </p:cNvSpPr>
          <p:nvPr>
            <p:ph idx="1"/>
          </p:nvPr>
        </p:nvSpPr>
        <p:spPr>
          <a:xfrm>
            <a:off x="1484306" y="-111806"/>
            <a:ext cx="10018713" cy="3124201"/>
          </a:xfrm>
        </p:spPr>
        <p:txBody>
          <a:bodyPr/>
          <a:lstStyle/>
          <a:p>
            <a:r>
              <a:rPr lang="en-US" dirty="0"/>
              <a:t>For exploratory data analysis, we used </a:t>
            </a:r>
            <a:r>
              <a:rPr lang="en-US" b="1" dirty="0"/>
              <a:t>pandas </a:t>
            </a:r>
            <a:r>
              <a:rPr lang="en-US" dirty="0"/>
              <a:t>and </a:t>
            </a:r>
            <a:r>
              <a:rPr lang="en-US" b="1" dirty="0"/>
              <a:t>matplotlib </a:t>
            </a:r>
            <a:r>
              <a:rPr lang="en-US" dirty="0"/>
              <a:t>libraries.</a:t>
            </a:r>
          </a:p>
          <a:p>
            <a:r>
              <a:rPr lang="en-US" dirty="0">
                <a:highlight>
                  <a:srgbClr val="FFFF00"/>
                </a:highlight>
              </a:rPr>
              <a:t>To start with, we did </a:t>
            </a:r>
            <a:r>
              <a:rPr lang="en-US" b="1" dirty="0">
                <a:highlight>
                  <a:srgbClr val="FFFF00"/>
                </a:highlight>
              </a:rPr>
              <a:t>distribution analysis </a:t>
            </a:r>
            <a:r>
              <a:rPr lang="en-US" dirty="0">
                <a:highlight>
                  <a:srgbClr val="FFFF00"/>
                </a:highlight>
              </a:rPr>
              <a:t>on key </a:t>
            </a:r>
            <a:r>
              <a:rPr lang="en-US" b="1" dirty="0">
                <a:highlight>
                  <a:srgbClr val="FFFF00"/>
                </a:highlight>
              </a:rPr>
              <a:t>numerical</a:t>
            </a:r>
            <a:r>
              <a:rPr lang="en-US" dirty="0">
                <a:highlight>
                  <a:srgbClr val="FFFF00"/>
                </a:highlight>
              </a:rPr>
              <a:t> features.</a:t>
            </a:r>
          </a:p>
          <a:p>
            <a:endParaRPr lang="en-US" dirty="0"/>
          </a:p>
        </p:txBody>
      </p:sp>
      <p:pic>
        <p:nvPicPr>
          <p:cNvPr id="5" name="Picture 4">
            <a:extLst>
              <a:ext uri="{FF2B5EF4-FFF2-40B4-BE49-F238E27FC236}">
                <a16:creationId xmlns:a16="http://schemas.microsoft.com/office/drawing/2014/main" id="{2B0AB432-FDAB-42A7-A355-58FECE818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31" y="1910051"/>
            <a:ext cx="6391373" cy="4786490"/>
          </a:xfrm>
          <a:prstGeom prst="rect">
            <a:avLst/>
          </a:prstGeom>
        </p:spPr>
      </p:pic>
      <p:sp>
        <p:nvSpPr>
          <p:cNvPr id="6" name="TextBox 5">
            <a:extLst>
              <a:ext uri="{FF2B5EF4-FFF2-40B4-BE49-F238E27FC236}">
                <a16:creationId xmlns:a16="http://schemas.microsoft.com/office/drawing/2014/main" id="{BA0FD454-2F78-45F4-87F1-05CFCAD097E5}"/>
              </a:ext>
            </a:extLst>
          </p:cNvPr>
          <p:cNvSpPr txBox="1"/>
          <p:nvPr/>
        </p:nvSpPr>
        <p:spPr>
          <a:xfrm>
            <a:off x="7366000" y="2672080"/>
            <a:ext cx="453136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weekly_sales</a:t>
            </a:r>
            <a:r>
              <a:rPr lang="en-US" sz="2000" dirty="0"/>
              <a:t> is right skewed.</a:t>
            </a:r>
          </a:p>
          <a:p>
            <a:pPr marL="342900" indent="-342900">
              <a:buFont typeface="Arial" panose="020B0604020202020204" pitchFamily="34" charset="0"/>
              <a:buChar char="•"/>
            </a:pPr>
            <a:r>
              <a:rPr lang="en-US" sz="2000" dirty="0"/>
              <a:t>Temperature and unemployment follow normal distribution.</a:t>
            </a:r>
          </a:p>
          <a:p>
            <a:pPr marL="342900" indent="-342900">
              <a:buFont typeface="Arial" panose="020B0604020202020204" pitchFamily="34" charset="0"/>
              <a:buChar char="•"/>
            </a:pPr>
            <a:r>
              <a:rPr lang="en-US" sz="2000" dirty="0"/>
              <a:t>CPI and </a:t>
            </a:r>
            <a:r>
              <a:rPr lang="en-US" sz="2000" dirty="0" err="1"/>
              <a:t>Fuel_Price</a:t>
            </a:r>
            <a:r>
              <a:rPr lang="en-US" sz="2000" dirty="0"/>
              <a:t> follow bimodal distribution.</a:t>
            </a:r>
          </a:p>
        </p:txBody>
      </p:sp>
    </p:spTree>
    <p:extLst>
      <p:ext uri="{BB962C8B-B14F-4D97-AF65-F5344CB8AC3E}">
        <p14:creationId xmlns:p14="http://schemas.microsoft.com/office/powerpoint/2010/main" val="390948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BBBA5-1ADA-4FCF-8E66-F57174EEDBFD}"/>
              </a:ext>
            </a:extLst>
          </p:cNvPr>
          <p:cNvSpPr>
            <a:spLocks noGrp="1"/>
          </p:cNvSpPr>
          <p:nvPr>
            <p:ph idx="1"/>
          </p:nvPr>
        </p:nvSpPr>
        <p:spPr>
          <a:xfrm>
            <a:off x="1639952" y="-270399"/>
            <a:ext cx="10018713" cy="2037081"/>
          </a:xfrm>
        </p:spPr>
        <p:txBody>
          <a:bodyPr/>
          <a:lstStyle/>
          <a:p>
            <a:r>
              <a:rPr lang="en-US" dirty="0"/>
              <a:t>Then we started to analyze the </a:t>
            </a:r>
            <a:r>
              <a:rPr lang="en-US" b="1" dirty="0"/>
              <a:t>categorical </a:t>
            </a:r>
            <a:r>
              <a:rPr lang="en-US" dirty="0"/>
              <a:t>variables.</a:t>
            </a:r>
          </a:p>
          <a:p>
            <a:r>
              <a:rPr lang="en-US" dirty="0"/>
              <a:t>First, the </a:t>
            </a:r>
            <a:r>
              <a:rPr lang="en-US" b="1" dirty="0"/>
              <a:t>holiday flag</a:t>
            </a:r>
            <a:r>
              <a:rPr lang="en-US" dirty="0"/>
              <a:t>.</a:t>
            </a:r>
          </a:p>
        </p:txBody>
      </p:sp>
      <p:pic>
        <p:nvPicPr>
          <p:cNvPr id="5" name="Picture 4">
            <a:extLst>
              <a:ext uri="{FF2B5EF4-FFF2-40B4-BE49-F238E27FC236}">
                <a16:creationId xmlns:a16="http://schemas.microsoft.com/office/drawing/2014/main" id="{EF7D410F-590A-416C-8454-710215C2C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38" y="1390263"/>
            <a:ext cx="6694152" cy="4262749"/>
          </a:xfrm>
          <a:prstGeom prst="rect">
            <a:avLst/>
          </a:prstGeom>
        </p:spPr>
      </p:pic>
      <p:pic>
        <p:nvPicPr>
          <p:cNvPr id="7" name="Picture 6">
            <a:extLst>
              <a:ext uri="{FF2B5EF4-FFF2-40B4-BE49-F238E27FC236}">
                <a16:creationId xmlns:a16="http://schemas.microsoft.com/office/drawing/2014/main" id="{B9E074E0-538F-4FE8-8B78-D765E6E32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463" y="1411531"/>
            <a:ext cx="4396185" cy="4241481"/>
          </a:xfrm>
          <a:prstGeom prst="rect">
            <a:avLst/>
          </a:prstGeom>
        </p:spPr>
      </p:pic>
      <p:sp>
        <p:nvSpPr>
          <p:cNvPr id="8" name="TextBox 7">
            <a:extLst>
              <a:ext uri="{FF2B5EF4-FFF2-40B4-BE49-F238E27FC236}">
                <a16:creationId xmlns:a16="http://schemas.microsoft.com/office/drawing/2014/main" id="{357205D1-3955-405A-9407-D150D62E3AA1}"/>
              </a:ext>
            </a:extLst>
          </p:cNvPr>
          <p:cNvSpPr txBox="1"/>
          <p:nvPr/>
        </p:nvSpPr>
        <p:spPr>
          <a:xfrm>
            <a:off x="1639952" y="6072284"/>
            <a:ext cx="1064768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We found that the charts follows a typical pattern of holidays and non-holiday days.</a:t>
            </a:r>
          </a:p>
        </p:txBody>
      </p:sp>
    </p:spTree>
    <p:extLst>
      <p:ext uri="{BB962C8B-B14F-4D97-AF65-F5344CB8AC3E}">
        <p14:creationId xmlns:p14="http://schemas.microsoft.com/office/powerpoint/2010/main" val="102667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10CCC-C1E3-4919-B735-76CC496F11FA}"/>
              </a:ext>
            </a:extLst>
          </p:cNvPr>
          <p:cNvSpPr>
            <a:spLocks noGrp="1"/>
          </p:cNvSpPr>
          <p:nvPr>
            <p:ph idx="1"/>
          </p:nvPr>
        </p:nvSpPr>
        <p:spPr>
          <a:xfrm>
            <a:off x="1649680" y="0"/>
            <a:ext cx="10018713" cy="1002655"/>
          </a:xfrm>
        </p:spPr>
        <p:txBody>
          <a:bodyPr/>
          <a:lstStyle/>
          <a:p>
            <a:r>
              <a:rPr lang="en-US" dirty="0"/>
              <a:t>Then, we counted the observations in each </a:t>
            </a:r>
            <a:r>
              <a:rPr lang="en-US" b="1" dirty="0"/>
              <a:t>season</a:t>
            </a:r>
            <a:r>
              <a:rPr lang="en-US" dirty="0"/>
              <a:t>.</a:t>
            </a:r>
          </a:p>
        </p:txBody>
      </p:sp>
      <p:pic>
        <p:nvPicPr>
          <p:cNvPr id="5" name="Picture 4">
            <a:extLst>
              <a:ext uri="{FF2B5EF4-FFF2-40B4-BE49-F238E27FC236}">
                <a16:creationId xmlns:a16="http://schemas.microsoft.com/office/drawing/2014/main" id="{A11D97D9-6621-4E4D-8FBE-B556C31FD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76" y="1098515"/>
            <a:ext cx="7149243" cy="4552544"/>
          </a:xfrm>
          <a:prstGeom prst="rect">
            <a:avLst/>
          </a:prstGeom>
        </p:spPr>
      </p:pic>
      <p:pic>
        <p:nvPicPr>
          <p:cNvPr id="7" name="Picture 6">
            <a:extLst>
              <a:ext uri="{FF2B5EF4-FFF2-40B4-BE49-F238E27FC236}">
                <a16:creationId xmlns:a16="http://schemas.microsoft.com/office/drawing/2014/main" id="{E3304088-7F0E-4265-880F-C09BAB00C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092" y="1098516"/>
            <a:ext cx="4400332" cy="4552543"/>
          </a:xfrm>
          <a:prstGeom prst="rect">
            <a:avLst/>
          </a:prstGeom>
        </p:spPr>
      </p:pic>
      <p:sp>
        <p:nvSpPr>
          <p:cNvPr id="8" name="TextBox 7">
            <a:extLst>
              <a:ext uri="{FF2B5EF4-FFF2-40B4-BE49-F238E27FC236}">
                <a16:creationId xmlns:a16="http://schemas.microsoft.com/office/drawing/2014/main" id="{690A9FC8-9D28-4253-B27D-10E647B67807}"/>
              </a:ext>
            </a:extLst>
          </p:cNvPr>
          <p:cNvSpPr txBox="1"/>
          <p:nvPr/>
        </p:nvSpPr>
        <p:spPr>
          <a:xfrm>
            <a:off x="3278220" y="6043806"/>
            <a:ext cx="535021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Best Performance season is </a:t>
            </a:r>
            <a:r>
              <a:rPr lang="en-US" sz="2000" b="1" dirty="0"/>
              <a:t>Summer.</a:t>
            </a:r>
          </a:p>
        </p:txBody>
      </p:sp>
    </p:spTree>
    <p:extLst>
      <p:ext uri="{BB962C8B-B14F-4D97-AF65-F5344CB8AC3E}">
        <p14:creationId xmlns:p14="http://schemas.microsoft.com/office/powerpoint/2010/main" val="41594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0F584-65AD-4CCF-8B2A-045410210A6E}"/>
              </a:ext>
            </a:extLst>
          </p:cNvPr>
          <p:cNvSpPr>
            <a:spLocks noGrp="1"/>
          </p:cNvSpPr>
          <p:nvPr>
            <p:ph idx="1"/>
          </p:nvPr>
        </p:nvSpPr>
        <p:spPr>
          <a:xfrm>
            <a:off x="1576664" y="0"/>
            <a:ext cx="10018713" cy="1000329"/>
          </a:xfrm>
        </p:spPr>
        <p:txBody>
          <a:bodyPr/>
          <a:lstStyle/>
          <a:p>
            <a:r>
              <a:rPr lang="en-US" dirty="0"/>
              <a:t>Then, we counted the observations in each </a:t>
            </a:r>
            <a:r>
              <a:rPr lang="en-US" b="1" dirty="0"/>
              <a:t>year</a:t>
            </a:r>
            <a:r>
              <a:rPr lang="en-US" dirty="0"/>
              <a:t>.</a:t>
            </a:r>
          </a:p>
        </p:txBody>
      </p:sp>
      <p:pic>
        <p:nvPicPr>
          <p:cNvPr id="9" name="Picture 8">
            <a:extLst>
              <a:ext uri="{FF2B5EF4-FFF2-40B4-BE49-F238E27FC236}">
                <a16:creationId xmlns:a16="http://schemas.microsoft.com/office/drawing/2014/main" id="{5883782C-EAD3-4A99-B668-E02AF05F2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753" y="1265491"/>
            <a:ext cx="4455268" cy="4609380"/>
          </a:xfrm>
          <a:prstGeom prst="rect">
            <a:avLst/>
          </a:prstGeom>
        </p:spPr>
      </p:pic>
      <p:pic>
        <p:nvPicPr>
          <p:cNvPr id="11" name="Picture 10">
            <a:extLst>
              <a:ext uri="{FF2B5EF4-FFF2-40B4-BE49-F238E27FC236}">
                <a16:creationId xmlns:a16="http://schemas.microsoft.com/office/drawing/2014/main" id="{22234C87-8C96-425F-9DA4-7E50BC094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93" y="1297131"/>
            <a:ext cx="7188807" cy="4577739"/>
          </a:xfrm>
          <a:prstGeom prst="rect">
            <a:avLst/>
          </a:prstGeom>
        </p:spPr>
      </p:pic>
      <p:sp>
        <p:nvSpPr>
          <p:cNvPr id="12" name="TextBox 11">
            <a:extLst>
              <a:ext uri="{FF2B5EF4-FFF2-40B4-BE49-F238E27FC236}">
                <a16:creationId xmlns:a16="http://schemas.microsoft.com/office/drawing/2014/main" id="{120218E6-9FDA-4E3A-B3A1-FEC4CC6B2154}"/>
              </a:ext>
            </a:extLst>
          </p:cNvPr>
          <p:cNvSpPr txBox="1"/>
          <p:nvPr/>
        </p:nvSpPr>
        <p:spPr>
          <a:xfrm>
            <a:off x="1673158" y="6168365"/>
            <a:ext cx="11926110"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2011</a:t>
            </a:r>
            <a:r>
              <a:rPr lang="en-US" sz="2000" dirty="0">
                <a:latin typeface="Calibri" panose="020F0502020204030204" pitchFamily="34" charset="0"/>
                <a:ea typeface="Calibri" panose="020F0502020204030204" pitchFamily="34" charset="0"/>
                <a:cs typeface="Calibri" panose="020F0502020204030204" pitchFamily="34" charset="0"/>
              </a:rPr>
              <a:t> seems to be the year with the highest frequency of weekly sales based on this dataset.</a:t>
            </a:r>
          </a:p>
        </p:txBody>
      </p:sp>
    </p:spTree>
    <p:extLst>
      <p:ext uri="{BB962C8B-B14F-4D97-AF65-F5344CB8AC3E}">
        <p14:creationId xmlns:p14="http://schemas.microsoft.com/office/powerpoint/2010/main" val="3426112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2480</TotalTime>
  <Words>1590</Words>
  <Application>Microsoft Office PowerPoint</Application>
  <PresentationFormat>Widescreen</PresentationFormat>
  <Paragraphs>131</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Corbel</vt:lpstr>
      <vt:lpstr>Parallax</vt:lpstr>
      <vt:lpstr>Modeling ML algorithms for the Walmart Dataset</vt:lpstr>
      <vt:lpstr>What kinds of data</vt:lpstr>
      <vt:lpstr>Methods for data pre-processing</vt:lpstr>
      <vt:lpstr>Methods for data pre-processing (2)</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Bi-Variate Analyses</vt:lpstr>
      <vt:lpstr>What are the average sales on holidays and regular days? </vt:lpstr>
      <vt:lpstr>What are the total sales in each store?</vt:lpstr>
      <vt:lpstr>What happens to sales in different temperatures? </vt:lpstr>
      <vt:lpstr>What happens to sales with an increase in fuel price?</vt:lpstr>
      <vt:lpstr>What happens to sales based on Consumer Price Index (CPI) or the consumer's economic condition?</vt:lpstr>
      <vt:lpstr>Weekly Sales and Unemployment </vt:lpstr>
      <vt:lpstr>Time Series Analysis</vt:lpstr>
      <vt:lpstr>What are the total sales in each season?</vt:lpstr>
      <vt:lpstr>What are the total sales in each month?</vt:lpstr>
      <vt:lpstr>Total sales for each month by all years</vt:lpstr>
      <vt:lpstr>Total sales in each week by all years</vt:lpstr>
      <vt:lpstr>What are the total sales in each year regarding the season?</vt:lpstr>
      <vt:lpstr>What happened to the total sales over time?</vt:lpstr>
      <vt:lpstr>What happens to the unemployment rate over time?</vt:lpstr>
      <vt:lpstr>What happens to the fuel price rate over time?</vt:lpstr>
      <vt:lpstr>Data Correlation</vt:lpstr>
      <vt:lpstr>Unemployment vs. Weekly Sales</vt:lpstr>
      <vt:lpstr>CPI vs. Weekly Sales</vt:lpstr>
      <vt:lpstr>Temperature vs. Weekly Sales</vt:lpstr>
      <vt:lpstr>Data Correlation Analysis </vt:lpstr>
      <vt:lpstr>PowerPoint Presentation</vt:lpstr>
      <vt:lpstr>Correlation matrix</vt:lpstr>
      <vt:lpstr>Testing and Training</vt:lpstr>
      <vt:lpstr>Model performance evaluation</vt:lpstr>
      <vt:lpstr>Regression model</vt:lpstr>
      <vt:lpstr>Tuning The Model with Polynomial Regression Model</vt:lpstr>
      <vt:lpstr>PowerPoint Presentation</vt:lpstr>
      <vt:lpstr>KNN Modeling</vt:lpstr>
      <vt:lpstr>Tuning the KNN Model with hyperparameter tuning</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Walmart dataset</dc:title>
  <dc:creator>ravil shainidze</dc:creator>
  <cp:lastModifiedBy>ravil shainidze</cp:lastModifiedBy>
  <cp:revision>26</cp:revision>
  <dcterms:created xsi:type="dcterms:W3CDTF">2024-04-18T00:11:08Z</dcterms:created>
  <dcterms:modified xsi:type="dcterms:W3CDTF">2024-04-21T23:03:48Z</dcterms:modified>
</cp:coreProperties>
</file>