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136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669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819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70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9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9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639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2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EDD340-6F3B-4BA4-8D42-F3ABC9BEDFB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31D85E-A786-443F-9AE2-F8A92F4A059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34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C36D0-81CB-4567-BBB8-7ADF1A26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54982"/>
          </a:xfrm>
        </p:spPr>
        <p:txBody>
          <a:bodyPr/>
          <a:lstStyle/>
          <a:p>
            <a:r>
              <a:rPr lang="en-US" sz="8000" dirty="0"/>
              <a:t>JS</a:t>
            </a:r>
            <a:br>
              <a:rPr lang="en-US" sz="8000" dirty="0"/>
            </a:br>
            <a:r>
              <a:rPr lang="en-US" sz="8000" dirty="0"/>
              <a:t>STRING METHODS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44927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trim() Method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Trim() method removes whitespace from both sides of a string.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trim() method does not change the original string.</a:t>
            </a:r>
          </a:p>
          <a:p>
            <a:pPr marL="0" indent="0" algn="ctr">
              <a:buNone/>
            </a:pP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6564B1-F3FB-43C6-95B0-375AF395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67" y="3429000"/>
            <a:ext cx="7553584" cy="16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9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Includes() Method</a:t>
            </a:r>
            <a:endParaRPr lang="ru-RU" sz="32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includes() method returns true if a string contains a specified string. Otherwise it returns false.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includes() method is case sensitive.</a:t>
            </a:r>
            <a:endParaRPr lang="ru-RU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549F9E-488D-4EFE-8719-4B5E40BF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90" y="3429000"/>
            <a:ext cx="6714768" cy="17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8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Search() Method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search() method matches a string against a regular expression **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search() method returns the index (position) of the first match.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search() method returns -1 if no match is found.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BB0E2C-2A8F-491A-A2CC-2F6742A9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69" y="3449782"/>
            <a:ext cx="6865261" cy="14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FF0000"/>
                </a:solidFill>
              </a:rPr>
              <a:t>Whats</a:t>
            </a:r>
            <a:r>
              <a:rPr lang="en-US" sz="3200" dirty="0">
                <a:solidFill>
                  <a:srgbClr val="FF0000"/>
                </a:solidFill>
              </a:rPr>
              <a:t> Method in JS ?</a:t>
            </a:r>
          </a:p>
          <a:p>
            <a:pPr marL="0" indent="0" algn="ctr">
              <a:buNone/>
            </a:pP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929467-8C11-45FE-B9FC-0CD77FD9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80" y="2133600"/>
            <a:ext cx="8701673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charAt</a:t>
            </a:r>
            <a:r>
              <a:rPr lang="en-US" sz="3200" b="1" dirty="0">
                <a:solidFill>
                  <a:srgbClr val="FF0000"/>
                </a:solidFill>
              </a:rPr>
              <a:t>() Method</a:t>
            </a:r>
          </a:p>
          <a:p>
            <a:r>
              <a:rPr lang="en-US" b="1" dirty="0">
                <a:solidFill>
                  <a:srgbClr val="002060"/>
                </a:solidFill>
              </a:rPr>
              <a:t>The </a:t>
            </a:r>
            <a:r>
              <a:rPr lang="en-US" b="1" dirty="0" err="1">
                <a:solidFill>
                  <a:srgbClr val="002060"/>
                </a:solidFill>
              </a:rPr>
              <a:t>charAt</a:t>
            </a:r>
            <a:r>
              <a:rPr lang="en-US" b="1" dirty="0">
                <a:solidFill>
                  <a:srgbClr val="002060"/>
                </a:solidFill>
              </a:rPr>
              <a:t>() method returns the character at a specified index (position) in a string.</a:t>
            </a:r>
          </a:p>
          <a:p>
            <a:r>
              <a:rPr lang="en-US" b="1" dirty="0">
                <a:solidFill>
                  <a:srgbClr val="002060"/>
                </a:solidFill>
              </a:rPr>
              <a:t>The index of the first character is 0, the second 1, ...</a:t>
            </a:r>
          </a:p>
          <a:p>
            <a:r>
              <a:rPr lang="en-US" b="1" dirty="0">
                <a:solidFill>
                  <a:srgbClr val="002060"/>
                </a:solidFill>
              </a:rPr>
              <a:t>The index of the last character is string length - 1 .</a:t>
            </a:r>
          </a:p>
          <a:p>
            <a:pPr marL="0" indent="0" algn="ctr">
              <a:buNone/>
            </a:pP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88116C-70B9-466F-A3E7-391B5073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17" y="3394362"/>
            <a:ext cx="7853565" cy="18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FF0000"/>
                </a:solidFill>
              </a:rPr>
              <a:t>concat</a:t>
            </a:r>
            <a:r>
              <a:rPr lang="en-US" sz="3200" dirty="0">
                <a:solidFill>
                  <a:srgbClr val="FF0000"/>
                </a:solidFill>
              </a:rPr>
              <a:t>() Method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concat</a:t>
            </a:r>
            <a:r>
              <a:rPr lang="en-US" sz="2400" dirty="0">
                <a:solidFill>
                  <a:srgbClr val="002060"/>
                </a:solidFill>
              </a:rPr>
              <a:t>() method joins two or more strings.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concat</a:t>
            </a:r>
            <a:r>
              <a:rPr lang="en-US" sz="2400" dirty="0">
                <a:solidFill>
                  <a:srgbClr val="002060"/>
                </a:solidFill>
              </a:rPr>
              <a:t>() method does not change the existing strings.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concat</a:t>
            </a:r>
            <a:r>
              <a:rPr lang="en-US" sz="2400" dirty="0">
                <a:solidFill>
                  <a:srgbClr val="002060"/>
                </a:solidFill>
              </a:rPr>
              <a:t>() method returns a new string.</a:t>
            </a:r>
          </a:p>
          <a:p>
            <a:pPr marL="0" indent="0" algn="ctr">
              <a:buNone/>
            </a:pP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D0EC09-1AAB-4BCA-9520-C7B0FE83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88" y="3394362"/>
            <a:ext cx="7574024" cy="1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replace() Method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replace() method searches a string for a value or a regular expression.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replace() method returns a new string with the value(s) replaced.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replace() method does not change the original string.</a:t>
            </a:r>
          </a:p>
          <a:p>
            <a:pPr marL="0" indent="0" algn="ctr">
              <a:buNone/>
            </a:pP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297DB0-6652-4CAB-BDD4-D0DB4D73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5" y="3394362"/>
            <a:ext cx="8067870" cy="16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2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split() Method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split() method splits a string into an array of substrings. The split() method returns the new array.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split() method does not change the original string. If (" ") is used as separator, the string is split between words.</a:t>
            </a:r>
          </a:p>
          <a:p>
            <a:pPr marL="0" indent="0" algn="ctr">
              <a:buNone/>
            </a:pP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5472FC-A45B-474A-A4D4-A83B04A9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39" y="3394362"/>
            <a:ext cx="7812200" cy="13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FF0000"/>
                </a:solidFill>
              </a:rPr>
              <a:t>substr</a:t>
            </a:r>
            <a:r>
              <a:rPr lang="en-US" sz="3200" dirty="0">
                <a:solidFill>
                  <a:srgbClr val="FF0000"/>
                </a:solidFill>
              </a:rPr>
              <a:t>() Method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substr</a:t>
            </a:r>
            <a:r>
              <a:rPr lang="en-US" sz="2400" dirty="0">
                <a:solidFill>
                  <a:srgbClr val="002060"/>
                </a:solidFill>
              </a:rPr>
              <a:t>() method extracts a part of a string.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substr</a:t>
            </a:r>
            <a:r>
              <a:rPr lang="en-US" sz="2400" dirty="0">
                <a:solidFill>
                  <a:srgbClr val="002060"/>
                </a:solidFill>
              </a:rPr>
              <a:t>() method begins at a specified position, and returns a specified number of characters.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substr</a:t>
            </a:r>
            <a:r>
              <a:rPr lang="en-US" sz="2400" dirty="0">
                <a:solidFill>
                  <a:srgbClr val="002060"/>
                </a:solidFill>
              </a:rPr>
              <a:t>() method does not change the original string.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extract characters from the end of the string, use a negative start position.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E2BCAC-6A3E-4997-A6AA-02181341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77" y="3981399"/>
            <a:ext cx="6336846" cy="15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9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22890829-0AC6-4394-ACE5-14F44696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74073"/>
            <a:ext cx="10178322" cy="6331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substring() Method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substring() method extracts characters, between two indices (positions), from a string, and returns the substring.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substring() method extracts characters from start to end (exclusive).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substring() method does not change the original string.</a:t>
            </a:r>
          </a:p>
          <a:p>
            <a:pPr marL="0" indent="0" algn="ctr">
              <a:buNone/>
            </a:pP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AB1E08-186A-4921-81C1-6E7A71ED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43" y="3299046"/>
            <a:ext cx="6717514" cy="199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0C22-3670-4FFC-8317-03F9061C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84908"/>
            <a:ext cx="10178322" cy="5818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slice() Method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slice() method returns a shallow copy of a portion of an array into a new array object selected from start to end ( end not included) where start and end represent the index of items in that array.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2AB5EE-742C-4302-844F-68EE3173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45" y="2973041"/>
            <a:ext cx="7448310" cy="1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838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132</TotalTime>
  <Words>437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Эмблема</vt:lpstr>
      <vt:lpstr>JS STRING METHODS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7</cp:revision>
  <dcterms:created xsi:type="dcterms:W3CDTF">2022-11-12T11:14:32Z</dcterms:created>
  <dcterms:modified xsi:type="dcterms:W3CDTF">2022-11-12T13:26:48Z</dcterms:modified>
</cp:coreProperties>
</file>