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9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0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3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4672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88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0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4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29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96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A4AF46-0041-4C58-B954-24E0E33A38A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5348A4-1274-4ABB-9FE5-77AA710928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3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06853-95D1-49AC-B03E-84A2119B6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540327"/>
            <a:ext cx="10318418" cy="5818909"/>
          </a:xfrm>
        </p:spPr>
        <p:txBody>
          <a:bodyPr/>
          <a:lstStyle/>
          <a:p>
            <a:r>
              <a:rPr lang="en-US" dirty="0"/>
              <a:t>WHATS IS </a:t>
            </a:r>
            <a:br>
              <a:rPr lang="en-US" dirty="0"/>
            </a:br>
            <a:r>
              <a:rPr lang="en-US" dirty="0"/>
              <a:t>JAVA-</a:t>
            </a:r>
            <a:r>
              <a:rPr lang="en-US" dirty="0" err="1"/>
              <a:t>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7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What is JS 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JavaScript is a popular programming language that has a many users.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JavaScript was previously used mainly for making webpages interactive  as  animation.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JavaScript is also used in many other areas such as server-side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development, mobile app development.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How to Open JS file 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•Using console tab of web browsers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•Using Node.js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•By creating web pages</a:t>
            </a:r>
          </a:p>
          <a:p>
            <a:pPr marL="0" indent="0" algn="ctr">
              <a:buNone/>
            </a:pP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Comparison operators</a:t>
            </a:r>
          </a:p>
          <a:p>
            <a:pPr marL="0" indent="0" algn="ctr">
              <a:buNone/>
            </a:pP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0EFDD-9DB2-4FA5-AD22-EF7B4FCC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5" y="1071233"/>
            <a:ext cx="8451273" cy="52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Comparison Logical operators </a:t>
            </a:r>
          </a:p>
          <a:p>
            <a:pPr marL="0" indent="0" algn="ctr">
              <a:buNone/>
            </a:pP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B5F05F-09E3-4185-B8F0-A3CC825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809523"/>
            <a:ext cx="8839200" cy="39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If / else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In computer programming, there may arise situations where you have to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run a block of code among more than one alternatives. For example,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assigning grades A, B or C based on marks obtained by a student.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In such situations, you can use the JavaScript if...else statement to create a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program that can make decisions.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In JavaScript, there are three forms of the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if...else statement.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1.   if statement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2.   if...else statement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2060"/>
                </a:solidFill>
              </a:rPr>
              <a:t>3.   if...else if...else statement</a:t>
            </a:r>
            <a:endParaRPr lang="ru-RU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4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Switch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The switch statement evaluates an expression and executes the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corresponding body that matches the expression's result.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The switch statement evaluates a variable/expression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inside parenthesis().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•        If the result of the expression is equal to value1, its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body is executed.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•        If the result of the expression is equal to value2, its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body is executed.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•        This process goes on. If there is no matching case, the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default body executes.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2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Ternary Operator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A ternary operator can be used to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replace an </a:t>
            </a:r>
            <a:r>
              <a:rPr lang="en-US" sz="2400" dirty="0" err="1">
                <a:solidFill>
                  <a:srgbClr val="002060"/>
                </a:solidFill>
              </a:rPr>
              <a:t>if..else</a:t>
            </a:r>
            <a:r>
              <a:rPr lang="en-US" sz="2400" dirty="0">
                <a:solidFill>
                  <a:srgbClr val="002060"/>
                </a:solidFill>
              </a:rPr>
              <a:t> statement in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certain situations.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What is Ternary Operator 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A ternary operator evaluates a condition and executes a block of code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based on the condition.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8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BE555-01FC-48B1-849F-BE6B25B3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318655"/>
            <a:ext cx="10751128" cy="6276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For loop (break/continue) and While loop –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In programming, loops are used to repeat a block of code.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For example, if you want to show a message 100 times, then you can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use a loop. It's just a simple example; you can achieve much more with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loops.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This tutorial focuses on JavaScript for loops. You will learn about the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other type of loops in the upcoming tutorials.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6737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29</TotalTime>
  <Words>378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Эмблема</vt:lpstr>
      <vt:lpstr>WHATS IS  JAVA-SCRIpt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IS  JAVA-SCRIpt</dc:title>
  <dc:creator>HP</dc:creator>
  <cp:lastModifiedBy>HP</cp:lastModifiedBy>
  <cp:revision>4</cp:revision>
  <dcterms:created xsi:type="dcterms:W3CDTF">2022-11-10T11:26:35Z</dcterms:created>
  <dcterms:modified xsi:type="dcterms:W3CDTF">2022-11-10T11:56:00Z</dcterms:modified>
</cp:coreProperties>
</file>