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7D3-F4F3-27A0-71F4-EF1BC96C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5E4D-AC0D-7933-FA78-84A416EE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E2BD-B0D4-BF28-1A37-D0069338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D1FF-F4F0-7213-CC34-C7F6951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41EC2-FAD9-A8E7-3668-9B7FC89F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88F-4A8D-9511-5D9F-BE9DD166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EEFE-BB09-F42B-B7DC-C19CF7932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4473-F28E-C74B-25D2-96AE2537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2629-10F7-711B-3009-891D6D2D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44A7-D5B3-F051-8458-CA63E9FA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78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46348-6CD5-E362-E684-AFCCD816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BCA9-86AF-2A15-7D62-331E6B16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E4B-EA1B-0E93-646B-1055AC0D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5157-3394-9EF7-6F82-3F9D7E3C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1CB3-8FC6-C4F8-94DC-E2AFC51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1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FA9E-F3BF-7B94-BE44-0D19A359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5EB7-D03C-0AE0-20AC-39836BEA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05AC-9772-6088-3BF2-C24F894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6B45-2B48-72B0-2DE9-B67E0683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B09B-D0D1-7774-B4EA-403C70E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0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C925-A7CB-108F-B067-E4B1118F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BC21-3AA8-581B-4F77-0BB4AAD5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94C4-3ADE-C841-EC1E-3C7764F7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7506-89C9-7DED-A201-B22E060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0CA5-3080-E86D-9292-9DCFCBE5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7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96BC-CA9E-AF33-9B27-198300F7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CB4D-A5CA-FF28-713F-3795C76B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75FE-EE13-8CE5-392C-CC5FA5C0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E804-7A21-0888-D447-40FAB4A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974B-11E0-85B8-34D2-9405848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0734-4A12-DD5F-1A81-962D227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5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7AA7-B669-8F60-63A2-FF8CEBE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4761-DBC6-1AAC-1046-D51F2F18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4ED3-3537-E2C4-10BE-430780DF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637BD-599A-2AF2-93E4-54FFEC02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8CEE2-EDE4-1A24-949C-78944D225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7AC8A-B2CA-E606-2CFB-042B3902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3075C-7EE5-B864-A626-9CFAB94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DE450-8450-E13D-8770-64CFE802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1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5FC5-D42B-7A1B-D17B-E5F98851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D7A84-2231-3D3A-D671-E902965E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E5E69-4BA7-DF79-D5C1-6267F4B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7DA2-1847-3A17-3A20-7BB9035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7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7FEB5-9B92-F2F0-2293-DD913AA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FA406-0771-E080-B61B-0F94D6B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DB776-7A09-1D4C-82E7-9303BCF4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2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A06-9074-E569-128A-B6E7B19F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E267-BACF-FF21-22D3-2EADE9A4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E9DC0-C190-B401-30C3-C21A6E0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AC43A-4C5B-5719-EC64-0C581082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D34C-BACC-2E57-7D6B-69A0462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5424-C9FE-FB6F-54E1-9554BB0E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19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9B81-1078-F450-E622-402457E2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43380-8C75-869D-2583-C235A06FF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A3B3-2566-8389-821B-BFCE2DD6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C1B2-1C0F-DD1D-FBA5-35A90BE0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9D53-2E24-E9BE-18B0-727A505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672D-6F2C-602F-6309-C4B385F6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3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7FB2-09A4-B2CF-59DE-8570E5E0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3946-E6A2-331B-8A6A-B783E4A3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8B56-DBA6-9585-C002-3E855593C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E8AA2-FFEA-4EF3-B49E-B4F9F344011D}" type="datetimeFigureOut">
              <a:rPr lang="en-CA" smtClean="0"/>
              <a:t>2025-01-14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A54F-DE8F-D079-448E-B97CD2CA3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5701-F20F-D8D8-A5DE-126E8AFA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4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-90674e4405.awsapps.com/start/#/console?account_id=770418278010&amp;role_name=PowerUserAccessPro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21837-B456-17CB-AA6A-7A7B27D4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8416" b="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C661A-B3B9-E30C-8E83-23FCAEC5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/>
              <a:t>Log in to your AWS Portal.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9F2A-48DC-8629-D1C3-FBD794D6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43080" y="4788948"/>
            <a:ext cx="2739217" cy="472687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With your Credentials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833D5-59BC-3630-EE2E-8E3B798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24582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File Ready in Surprise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C0373-3642-5A2B-1201-D1A9B931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69604"/>
            <a:ext cx="6780700" cy="3831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6433C-847A-7E58-A7C3-14387C18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80" y="1357300"/>
            <a:ext cx="6853936" cy="42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F6AA9-35F3-481B-3F76-9E9C8945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0" t="9091" r="421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3B00-8E11-8C87-EBE8-B745CD7D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latin typeface="Amazon Ember"/>
              </a:rPr>
              <a:t>C</a:t>
            </a:r>
            <a:r>
              <a:rPr lang="en-US" sz="2800" b="1" i="0" dirty="0">
                <a:effectLst/>
                <a:latin typeface="Amazon Ember"/>
              </a:rPr>
              <a:t>lick on "Account," and then select "Prod-</a:t>
            </a:r>
            <a:r>
              <a:rPr lang="en-US" sz="2800" b="1" i="0" dirty="0" err="1">
                <a:effectLst/>
                <a:latin typeface="Amazon Ember"/>
              </a:rPr>
              <a:t>Datalake</a:t>
            </a:r>
            <a:r>
              <a:rPr lang="en-US" sz="2800" b="1" i="0" dirty="0">
                <a:effectLst/>
                <a:latin typeface="Amazon Ember"/>
              </a:rPr>
              <a:t>."</a:t>
            </a:r>
            <a:endParaRPr lang="en-CA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812F-F841-7465-AC2F-91D32432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700" dirty="0"/>
              <a:t>In Prod-</a:t>
            </a:r>
            <a:r>
              <a:rPr lang="en-CA" sz="1700" dirty="0" err="1"/>
              <a:t>Datalake</a:t>
            </a:r>
            <a:r>
              <a:rPr lang="en-CA" sz="1700" dirty="0"/>
              <a:t>, click on the </a:t>
            </a:r>
            <a:r>
              <a:rPr lang="en-CA" sz="1700" b="0" i="0" u="none" strike="noStrike" dirty="0">
                <a:effectLst/>
                <a:latin typeface="Amazon Ember"/>
              </a:rPr>
              <a:t>Access keys in fron</a:t>
            </a:r>
            <a:r>
              <a:rPr lang="en-CA" sz="1700" dirty="0">
                <a:latin typeface="Amazon Ember"/>
              </a:rPr>
              <a:t>t of </a:t>
            </a:r>
            <a:r>
              <a:rPr lang="en-CA" sz="1700" b="0" i="0" dirty="0" err="1">
                <a:effectLst/>
                <a:latin typeface="Amazon Ember"/>
                <a:hlinkClick r:id="rId3"/>
              </a:rPr>
              <a:t>PowerUserAccessProd</a:t>
            </a:r>
            <a:endParaRPr lang="en-CA" sz="1700" b="0" i="0" dirty="0">
              <a:effectLst/>
              <a:latin typeface="Amazon Ember"/>
            </a:endParaRPr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7509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627E-AE4B-C089-CFBE-19C5CEC4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 "Windows" and then copy all three commands from Option 1.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6FDDED-1D93-40BD-AD8D-125623682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94" y="625684"/>
            <a:ext cx="638056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CCA53-B510-D480-ADE9-FF9DAB4B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730388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Download, unzip and open The Chinook Folder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GET-HUB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https://github.com/Mantaj-Singh-Sandhu/Chinook.git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8BC73C-4E7A-94D5-9305-0B33C0DA9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862" y="2724766"/>
            <a:ext cx="8602275" cy="2553056"/>
          </a:xfrm>
        </p:spPr>
      </p:pic>
    </p:spTree>
    <p:extLst>
      <p:ext uri="{BB962C8B-B14F-4D97-AF65-F5344CB8AC3E}">
        <p14:creationId xmlns:p14="http://schemas.microsoft.com/office/powerpoint/2010/main" val="168690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28C452-F2B9-BCBD-653D-E5BEF3EE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/>
              <a:t>For First time, install the Libraries using the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4A341-D76B-CFCD-747D-5F6A3463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212" b="2"/>
          <a:stretch/>
        </p:blipFill>
        <p:spPr>
          <a:xfrm>
            <a:off x="550862" y="2133600"/>
            <a:ext cx="7276636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A3E338-6D69-CE26-AC5B-AA80A993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6658"/>
          <a:stretch/>
        </p:blipFill>
        <p:spPr>
          <a:xfrm>
            <a:off x="8292125" y="2771101"/>
            <a:ext cx="3359899" cy="35360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5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C3C2-0487-5A44-5EE3-5E837E6F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Note: Setup is a one-time step, No need to do this step every time you use Chinook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will take Some minutes to install. CMD will Auto Close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Installation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E999F-7D0A-6BCC-4B9C-628D1015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647995"/>
            <a:ext cx="7608304" cy="36329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B3977-0F1D-C058-450B-7BE8A713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on the folder location, erase all text like “C:\Users\Mantaj\Documents\Chinook  , type CMD, and press Enter. The terminal will open with the prompt for Folder Location.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98C528-D661-E935-1DF0-02B893C9F3E0}"/>
              </a:ext>
            </a:extLst>
          </p:cNvPr>
          <p:cNvCxnSpPr>
            <a:cxnSpLocks/>
          </p:cNvCxnSpPr>
          <p:nvPr/>
        </p:nvCxnSpPr>
        <p:spPr>
          <a:xfrm flipH="1" flipV="1">
            <a:off x="4642338" y="1645920"/>
            <a:ext cx="1012874" cy="745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D92E1-FD14-1C05-B0AA-31BE1491AF32}"/>
              </a:ext>
            </a:extLst>
          </p:cNvPr>
          <p:cNvSpPr/>
          <p:nvPr/>
        </p:nvSpPr>
        <p:spPr>
          <a:xfrm>
            <a:off x="5148775" y="2242770"/>
            <a:ext cx="1685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C3CC-BCE3-2602-54FA-9FE35DEF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439C2-8B8E-8CAC-B2A7-973A1058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7" y="681037"/>
            <a:ext cx="11948760" cy="9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8811E-42E5-3675-9459-EC1AA24C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CMD past the Three Commands from the AWS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885BCA-6A6E-C595-DF79-77108792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63143"/>
            <a:ext cx="6780700" cy="37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99ED-3AF5-4B6E-89F1-D20746EF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10668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500" dirty="0"/>
              <a:t>This Session is ready to fetch data from the AWS Now type. </a:t>
            </a:r>
            <a:br>
              <a:rPr lang="en-US" sz="2500" dirty="0"/>
            </a:br>
            <a:r>
              <a:rPr lang="en-US" sz="2500" dirty="0"/>
              <a:t>python QT-Chinook.py and  Press Enter set the date, and click on one of the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1C11-CA11-C993-A42B-663FBB5B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0" y="876301"/>
            <a:ext cx="5086804" cy="37164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9F42AB-70EB-C23C-FD33-A77DB4373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444" y="1308874"/>
            <a:ext cx="5114501" cy="285133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1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205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 Ember</vt:lpstr>
      <vt:lpstr>Aptos</vt:lpstr>
      <vt:lpstr>Aptos Display</vt:lpstr>
      <vt:lpstr>Arial</vt:lpstr>
      <vt:lpstr>Calibri</vt:lpstr>
      <vt:lpstr>Office Theme</vt:lpstr>
      <vt:lpstr>Log in to your AWS Portal.</vt:lpstr>
      <vt:lpstr>Click on "Account," and then select "Prod-Datalake."</vt:lpstr>
      <vt:lpstr>Select "Windows" and then copy all three commands from Option 1.</vt:lpstr>
      <vt:lpstr>Download, unzip and open The Chinook Folder From GET-HUB  https://github.com/Mantaj-Singh-Sandhu/Chinook.git</vt:lpstr>
      <vt:lpstr>For First time, install the Libraries using the setup </vt:lpstr>
      <vt:lpstr>Note: Setup is a one-time step, No need to do this step every time you use Chinook   It will take Some minutes to install. CMD will Auto Close After Installation</vt:lpstr>
      <vt:lpstr>Click on the folder location, erase all text like “C:\Users\Mantaj\Documents\Chinook  , type CMD, and press Enter. The terminal will open with the prompt for Folder Location.</vt:lpstr>
      <vt:lpstr>In the CMD past the Three Commands from the AWS</vt:lpstr>
      <vt:lpstr>This Session is ready to fetch data from the AWS Now type.  python QT-Chinook.py and  Press Enter set the date, and click on one of the clients</vt:lpstr>
      <vt:lpstr>Report File Ready in Surprise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Mantaj Singh Sandhu</dc:creator>
  <cp:lastModifiedBy>Mantaj Singh Sandhu</cp:lastModifiedBy>
  <cp:revision>11</cp:revision>
  <dcterms:created xsi:type="dcterms:W3CDTF">2024-12-24T16:28:09Z</dcterms:created>
  <dcterms:modified xsi:type="dcterms:W3CDTF">2025-01-14T22:32:22Z</dcterms:modified>
</cp:coreProperties>
</file>