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lt-L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0720" cy="678600"/>
            <a:chOff x="11078640" y="458640"/>
            <a:chExt cx="630720" cy="67860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0720" cy="6786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8120" cy="4330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raphic 7" descr=""/>
          <p:cNvPicPr/>
          <p:nvPr/>
        </p:nvPicPr>
        <p:blipFill>
          <a:blip r:embed="rId2"/>
          <a:stretch/>
        </p:blipFill>
        <p:spPr>
          <a:xfrm>
            <a:off x="475200" y="458640"/>
            <a:ext cx="2332080" cy="68076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0720" cy="678600"/>
            <a:chOff x="11078640" y="458640"/>
            <a:chExt cx="630720" cy="67860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0720" cy="6786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8120" cy="4330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0720" cy="678600"/>
            <a:chOff x="11078640" y="458640"/>
            <a:chExt cx="630720" cy="67860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0720" cy="6786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8120" cy="4330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2840" cy="73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0720" cy="678600"/>
            <a:chOff x="11078640" y="458640"/>
            <a:chExt cx="630720" cy="67860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0720" cy="6786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8120" cy="4330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"/>
          <p:cNvGrpSpPr/>
          <p:nvPr/>
        </p:nvGrpSpPr>
        <p:grpSpPr>
          <a:xfrm>
            <a:off x="11078640" y="458640"/>
            <a:ext cx="630720" cy="678600"/>
            <a:chOff x="11078640" y="458640"/>
            <a:chExt cx="630720" cy="678600"/>
          </a:xfrm>
        </p:grpSpPr>
        <p:sp>
          <p:nvSpPr>
            <p:cNvPr id="180" name="CustomShape 2"/>
            <p:cNvSpPr/>
            <p:nvPr/>
          </p:nvSpPr>
          <p:spPr>
            <a:xfrm>
              <a:off x="11078640" y="458640"/>
              <a:ext cx="630720" cy="6786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CustomShape 3"/>
            <p:cNvSpPr/>
            <p:nvPr/>
          </p:nvSpPr>
          <p:spPr>
            <a:xfrm>
              <a:off x="114771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CustomShape 4"/>
            <p:cNvSpPr/>
            <p:nvPr/>
          </p:nvSpPr>
          <p:spPr>
            <a:xfrm>
              <a:off x="11259360" y="873000"/>
              <a:ext cx="52200" cy="51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CustomShape 5"/>
            <p:cNvSpPr/>
            <p:nvPr/>
          </p:nvSpPr>
          <p:spPr>
            <a:xfrm>
              <a:off x="11175120" y="546480"/>
              <a:ext cx="438120" cy="43308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84" name="Group 6"/>
          <p:cNvGrpSpPr/>
          <p:nvPr/>
        </p:nvGrpSpPr>
        <p:grpSpPr>
          <a:xfrm>
            <a:off x="11078640" y="458640"/>
            <a:ext cx="630720" cy="678600"/>
            <a:chOff x="11078640" y="458640"/>
            <a:chExt cx="630720" cy="678600"/>
          </a:xfrm>
        </p:grpSpPr>
        <p:sp>
          <p:nvSpPr>
            <p:cNvPr id="185" name="CustomShape 7"/>
            <p:cNvSpPr/>
            <p:nvPr/>
          </p:nvSpPr>
          <p:spPr>
            <a:xfrm>
              <a:off x="11220120" y="846720"/>
              <a:ext cx="130680" cy="10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8"/>
            <p:cNvSpPr/>
            <p:nvPr/>
          </p:nvSpPr>
          <p:spPr>
            <a:xfrm>
              <a:off x="11216880" y="710280"/>
              <a:ext cx="354960" cy="121320"/>
            </a:xfrm>
            <a:custGeom>
              <a:avLst/>
              <a:gdLst/>
              <a:ah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9"/>
            <p:cNvSpPr/>
            <p:nvPr/>
          </p:nvSpPr>
          <p:spPr>
            <a:xfrm>
              <a:off x="11437560" y="846720"/>
              <a:ext cx="130680" cy="104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10"/>
            <p:cNvSpPr/>
            <p:nvPr/>
          </p:nvSpPr>
          <p:spPr>
            <a:xfrm>
              <a:off x="11078640" y="458640"/>
              <a:ext cx="630720" cy="67860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11078640" y="458640"/>
            <a:ext cx="631440" cy="679320"/>
            <a:chOff x="11078640" y="458640"/>
            <a:chExt cx="631440" cy="679320"/>
          </a:xfrm>
        </p:grpSpPr>
        <p:sp>
          <p:nvSpPr>
            <p:cNvPr id="228" name="CustomShape 2"/>
            <p:cNvSpPr/>
            <p:nvPr/>
          </p:nvSpPr>
          <p:spPr>
            <a:xfrm>
              <a:off x="11078640" y="458640"/>
              <a:ext cx="631440" cy="67932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3"/>
            <p:cNvSpPr/>
            <p:nvPr/>
          </p:nvSpPr>
          <p:spPr>
            <a:xfrm>
              <a:off x="114771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4"/>
            <p:cNvSpPr/>
            <p:nvPr/>
          </p:nvSpPr>
          <p:spPr>
            <a:xfrm>
              <a:off x="11259360" y="873000"/>
              <a:ext cx="52920" cy="52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5"/>
            <p:cNvSpPr/>
            <p:nvPr/>
          </p:nvSpPr>
          <p:spPr>
            <a:xfrm>
              <a:off x="11175120" y="546480"/>
              <a:ext cx="438840" cy="43380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lt-LT" sz="4400" spc="-1" strike="noStrike">
                <a:latin typeface="Arial"/>
              </a:rPr>
              <a:t>Click to edit the title text format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latin typeface="Arial"/>
              </a:rPr>
              <a:t>Click to edit the outline text format</a:t>
            </a:r>
            <a:endParaRPr b="0" lang="lt-L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latin typeface="Arial"/>
              </a:rPr>
              <a:t>Second Outline Level</a:t>
            </a:r>
            <a:endParaRPr b="0" lang="lt-L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latin typeface="Arial"/>
              </a:rPr>
              <a:t>Third Outline Level</a:t>
            </a:r>
            <a:endParaRPr b="0" lang="lt-L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latin typeface="Arial"/>
              </a:rPr>
              <a:t>Fourth Outline Level</a:t>
            </a:r>
            <a:endParaRPr b="0" lang="lt-L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Fifth Outline Level</a:t>
            </a:r>
            <a:endParaRPr b="0" lang="lt-L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Sixth Outline Level</a:t>
            </a:r>
            <a:endParaRPr b="0" lang="lt-L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latin typeface="Arial"/>
              </a:rPr>
              <a:t>Seventh Outline Level</a:t>
            </a:r>
            <a:endParaRPr b="0" lang="lt-L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flaticon.com/" TargetMode="External"/><Relationship Id="rId2" Type="http://schemas.openxmlformats.org/officeDocument/2006/relationships/hyperlink" Target="https://www.flaticon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icoconvert.com/" TargetMode="External"/><Relationship Id="rId5" Type="http://schemas.openxmlformats.org/officeDocument/2006/relationships/hyperlink" Target="https://icoconvert.com/" TargetMode="External"/><Relationship Id="rId6" Type="http://schemas.openxmlformats.org/officeDocument/2006/relationships/hyperlink" Target="https://icoconvert.com/" TargetMode="External"/><Relationship Id="rId7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273120" y="2618280"/>
            <a:ext cx="7048080" cy="2385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Arial"/>
              </a:rPr>
              <a:t>10 paskaita.</a:t>
            </a:r>
            <a:br>
              <a:rPr sz="1800"/>
            </a:b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DejaVu Sans"/>
              </a:rPr>
              <a:t>Virtuali aplinka, paleidžiamieji failai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273120" y="5916960"/>
            <a:ext cx="7048080" cy="925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95720" y="5930280"/>
            <a:ext cx="2265480" cy="33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273" name="Picture Placeholder 14" descr=""/>
          <p:cNvPicPr/>
          <p:nvPr/>
        </p:nvPicPr>
        <p:blipFill>
          <a:blip r:embed="rId1"/>
          <a:stretch/>
        </p:blipFill>
        <p:spPr>
          <a:xfrm>
            <a:off x="14449320" y="-1709640"/>
            <a:ext cx="1833120" cy="1833120"/>
          </a:xfrm>
          <a:prstGeom prst="rect">
            <a:avLst/>
          </a:prstGeom>
          <a:ln w="12600">
            <a:noFill/>
          </a:ln>
        </p:spPr>
      </p:pic>
      <p:grpSp>
        <p:nvGrpSpPr>
          <p:cNvPr id="274" name="Group 4"/>
          <p:cNvGrpSpPr/>
          <p:nvPr/>
        </p:nvGrpSpPr>
        <p:grpSpPr>
          <a:xfrm>
            <a:off x="9866160" y="2715120"/>
            <a:ext cx="1833120" cy="462240"/>
            <a:chOff x="9866160" y="2715120"/>
            <a:chExt cx="1833120" cy="462240"/>
          </a:xfrm>
        </p:grpSpPr>
        <p:sp>
          <p:nvSpPr>
            <p:cNvPr id="275" name="CustomShape 5"/>
            <p:cNvSpPr/>
            <p:nvPr/>
          </p:nvSpPr>
          <p:spPr>
            <a:xfrm>
              <a:off x="9866160" y="2715120"/>
              <a:ext cx="1833120" cy="4622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6"/>
            <p:cNvSpPr/>
            <p:nvPr/>
          </p:nvSpPr>
          <p:spPr>
            <a:xfrm>
              <a:off x="9979920" y="2779920"/>
              <a:ext cx="1605600" cy="332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77" name="Picture 4" descr=""/>
          <p:cNvPicPr/>
          <p:nvPr/>
        </p:nvPicPr>
        <p:blipFill>
          <a:blip r:embed="rId2"/>
          <a:stretch/>
        </p:blipFill>
        <p:spPr>
          <a:xfrm>
            <a:off x="9920160" y="406080"/>
            <a:ext cx="1950480" cy="195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6485040" y="3153240"/>
            <a:ext cx="5429160" cy="159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sukurti virtualią aplinką su paketais iš sistemos aplinkos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24" name="Picture 3" descr=""/>
          <p:cNvPicPr/>
          <p:nvPr/>
        </p:nvPicPr>
        <p:blipFill>
          <a:blip r:embed="rId1"/>
          <a:stretch/>
        </p:blipFill>
        <p:spPr>
          <a:xfrm>
            <a:off x="481680" y="2177640"/>
            <a:ext cx="4764960" cy="304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6485040" y="3153240"/>
            <a:ext cx="5429160" cy="159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pažiūrėti tik virtualios aplinkos paketus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27" name="Picture 3" descr=""/>
          <p:cNvPicPr/>
          <p:nvPr/>
        </p:nvPicPr>
        <p:blipFill>
          <a:blip r:embed="rId1"/>
          <a:stretch/>
        </p:blipFill>
        <p:spPr>
          <a:xfrm>
            <a:off x="641520" y="3155760"/>
            <a:ext cx="4407480" cy="99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6485040" y="3153240"/>
            <a:ext cx="5429160" cy="159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sukurti virtualią aplinką PyCharm projekte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30" name="Picture 3" descr=""/>
          <p:cNvPicPr/>
          <p:nvPr/>
        </p:nvPicPr>
        <p:blipFill>
          <a:blip r:embed="rId1"/>
          <a:stretch/>
        </p:blipFill>
        <p:spPr>
          <a:xfrm>
            <a:off x="1413000" y="1265400"/>
            <a:ext cx="2742480" cy="1146960"/>
          </a:xfrm>
          <a:prstGeom prst="rect">
            <a:avLst/>
          </a:prstGeom>
          <a:ln w="0">
            <a:noFill/>
          </a:ln>
        </p:spPr>
      </p:pic>
      <p:pic>
        <p:nvPicPr>
          <p:cNvPr id="331" name="Picture 4" descr=""/>
          <p:cNvPicPr/>
          <p:nvPr/>
        </p:nvPicPr>
        <p:blipFill>
          <a:blip r:embed="rId2"/>
          <a:stretch/>
        </p:blipFill>
        <p:spPr>
          <a:xfrm>
            <a:off x="349920" y="2984400"/>
            <a:ext cx="5103720" cy="351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80240" y="1371600"/>
            <a:ext cx="5369760" cy="4099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VENV pastabos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5992560" y="1371600"/>
            <a:ext cx="5717160" cy="5065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 marL="720"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Į virtualią aplinką nededame jokių projekto (.py ir kitų) failų</a:t>
            </a:r>
            <a:endParaRPr b="0" lang="lt-LT" sz="16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• 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Virtualios aplinkos katalogo nededame į versijų valdymo sistemų repozitorijas </a:t>
            </a:r>
            <a:endParaRPr b="0" lang="lt-LT" sz="16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• 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Dedame requirements failą, kad kiti kodu besinaudojantys asmenys galėtų susikurti savo virtualias aplinkas</a:t>
            </a:r>
            <a:endParaRPr b="0" lang="lt-LT" sz="16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 marL="720">
              <a:lnSpc>
                <a:spcPct val="10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6532200" y="2550960"/>
            <a:ext cx="5429160" cy="159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EXE failų kūrimas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6530760" y="3247560"/>
            <a:ext cx="490608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Reikia turėti įsirašius PyInstaller biblioteką. Tada terminale paleidžiame šią eilutę, kurioje nurodomas argumentas "--onefile" (bus sukurtas 1 exe file) ir nurodomas python programos pavadinimas iš kurio norima padaryti exe failą</a:t>
            </a:r>
            <a:endParaRPr b="0" lang="lt-LT" sz="1800" spc="-1" strike="noStrike">
              <a:latin typeface="Arial"/>
            </a:endParaRPr>
          </a:p>
        </p:txBody>
      </p:sp>
      <p:pic>
        <p:nvPicPr>
          <p:cNvPr id="338" name="Picture 5" descr=""/>
          <p:cNvPicPr/>
          <p:nvPr/>
        </p:nvPicPr>
        <p:blipFill>
          <a:blip r:embed="rId1"/>
          <a:stretch/>
        </p:blipFill>
        <p:spPr>
          <a:xfrm>
            <a:off x="794160" y="3432240"/>
            <a:ext cx="4168440" cy="40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6485040" y="3153240"/>
            <a:ext cx="5429160" cy="159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Padarome EXE failą iš programos su grafine sąsaja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41" name="Picture 4" descr=""/>
          <p:cNvPicPr/>
          <p:nvPr/>
        </p:nvPicPr>
        <p:blipFill>
          <a:blip r:embed="rId1"/>
          <a:stretch/>
        </p:blipFill>
        <p:spPr>
          <a:xfrm>
            <a:off x="556920" y="2325240"/>
            <a:ext cx="4539240" cy="2037240"/>
          </a:xfrm>
          <a:prstGeom prst="rect">
            <a:avLst/>
          </a:prstGeom>
          <a:ln w="0">
            <a:noFill/>
          </a:ln>
        </p:spPr>
      </p:pic>
      <p:pic>
        <p:nvPicPr>
          <p:cNvPr id="342" name="Picture 5" descr=""/>
          <p:cNvPicPr/>
          <p:nvPr/>
        </p:nvPicPr>
        <p:blipFill>
          <a:blip r:embed="rId2"/>
          <a:stretch/>
        </p:blipFill>
        <p:spPr>
          <a:xfrm>
            <a:off x="552960" y="4579560"/>
            <a:ext cx="4546800" cy="50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6485040" y="3153240"/>
            <a:ext cx="5429160" cy="159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pakeisti lango ikoną, pavadinimą, lango dydį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45" name="Picture 3" descr=""/>
          <p:cNvPicPr/>
          <p:nvPr/>
        </p:nvPicPr>
        <p:blipFill>
          <a:blip r:embed="rId1"/>
          <a:stretch/>
        </p:blipFill>
        <p:spPr>
          <a:xfrm>
            <a:off x="302760" y="2546280"/>
            <a:ext cx="5282640" cy="1501560"/>
          </a:xfrm>
          <a:prstGeom prst="rect">
            <a:avLst/>
          </a:prstGeom>
          <a:ln w="0">
            <a:noFill/>
          </a:ln>
        </p:spPr>
      </p:pic>
      <p:pic>
        <p:nvPicPr>
          <p:cNvPr id="346" name="Picture 5" descr=""/>
          <p:cNvPicPr/>
          <p:nvPr/>
        </p:nvPicPr>
        <p:blipFill>
          <a:blip r:embed="rId2"/>
          <a:stretch/>
        </p:blipFill>
        <p:spPr>
          <a:xfrm>
            <a:off x="302760" y="4325400"/>
            <a:ext cx="5282640" cy="27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48" name="Group 2"/>
          <p:cNvGrpSpPr/>
          <p:nvPr/>
        </p:nvGrpSpPr>
        <p:grpSpPr>
          <a:xfrm>
            <a:off x="479880" y="898200"/>
            <a:ext cx="1833120" cy="462240"/>
            <a:chOff x="479880" y="898200"/>
            <a:chExt cx="1833120" cy="462240"/>
          </a:xfrm>
        </p:grpSpPr>
        <p:sp>
          <p:nvSpPr>
            <p:cNvPr id="349" name="CustomShape 3"/>
            <p:cNvSpPr/>
            <p:nvPr/>
          </p:nvSpPr>
          <p:spPr>
            <a:xfrm>
              <a:off x="479880" y="898200"/>
              <a:ext cx="1833120" cy="4622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4"/>
            <p:cNvSpPr/>
            <p:nvPr/>
          </p:nvSpPr>
          <p:spPr>
            <a:xfrm>
              <a:off x="593640" y="962640"/>
              <a:ext cx="1605600" cy="332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1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51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29840" cy="5226120"/>
          </a:xfrm>
          <a:prstGeom prst="rect">
            <a:avLst/>
          </a:prstGeom>
          <a:ln w="12600">
            <a:noFill/>
          </a:ln>
        </p:spPr>
      </p:pic>
      <p:sp>
        <p:nvSpPr>
          <p:cNvPr id="352" name="CustomShape 5"/>
          <p:cNvSpPr/>
          <p:nvPr/>
        </p:nvSpPr>
        <p:spPr>
          <a:xfrm>
            <a:off x="594000" y="1832400"/>
            <a:ext cx="10717200" cy="456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Išbandyti šioje pamokoje aprašytus žingsnius: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naują projektą su .py failu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Jame sukurti virtualią aplinką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Ją aktyvuoti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Į ją įdiegti, pavyzdžiui, pyinstaller paketą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Susikurti iš virtualios aplinkos requirements.txt failą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54" name="Group 2"/>
          <p:cNvGrpSpPr/>
          <p:nvPr/>
        </p:nvGrpSpPr>
        <p:grpSpPr>
          <a:xfrm>
            <a:off x="479880" y="898200"/>
            <a:ext cx="1833120" cy="462240"/>
            <a:chOff x="479880" y="898200"/>
            <a:chExt cx="1833120" cy="462240"/>
          </a:xfrm>
        </p:grpSpPr>
        <p:sp>
          <p:nvSpPr>
            <p:cNvPr id="355" name="CustomShape 3"/>
            <p:cNvSpPr/>
            <p:nvPr/>
          </p:nvSpPr>
          <p:spPr>
            <a:xfrm>
              <a:off x="479880" y="898200"/>
              <a:ext cx="1833120" cy="4622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CustomShape 4"/>
            <p:cNvSpPr/>
            <p:nvPr/>
          </p:nvSpPr>
          <p:spPr>
            <a:xfrm>
              <a:off x="593640" y="961920"/>
              <a:ext cx="160560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2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57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29840" cy="5226120"/>
          </a:xfrm>
          <a:prstGeom prst="rect">
            <a:avLst/>
          </a:prstGeom>
          <a:ln w="12600">
            <a:noFill/>
          </a:ln>
        </p:spPr>
      </p:pic>
      <p:sp>
        <p:nvSpPr>
          <p:cNvPr id="358" name="CustomShape 5"/>
          <p:cNvSpPr/>
          <p:nvPr/>
        </p:nvSpPr>
        <p:spPr>
          <a:xfrm>
            <a:off x="594000" y="1832400"/>
            <a:ext cx="10717200" cy="456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paleidžiamąjį failą iš programos, kuri: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Leistų vartotojui įvesti metus nuo ir metus iki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Atspausdintų visus keliamuosius metus pagal duotą rėžį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Paleidžiamasis failas turi turėti norimą ikoną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grpSp>
        <p:nvGrpSpPr>
          <p:cNvPr id="360" name="Group 2"/>
          <p:cNvGrpSpPr/>
          <p:nvPr/>
        </p:nvGrpSpPr>
        <p:grpSpPr>
          <a:xfrm>
            <a:off x="479880" y="898200"/>
            <a:ext cx="1833120" cy="462240"/>
            <a:chOff x="479880" y="898200"/>
            <a:chExt cx="1833120" cy="462240"/>
          </a:xfrm>
        </p:grpSpPr>
        <p:sp>
          <p:nvSpPr>
            <p:cNvPr id="361" name="CustomShape 3"/>
            <p:cNvSpPr/>
            <p:nvPr/>
          </p:nvSpPr>
          <p:spPr>
            <a:xfrm>
              <a:off x="479880" y="898200"/>
              <a:ext cx="1833120" cy="46224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CustomShape 4"/>
            <p:cNvSpPr/>
            <p:nvPr/>
          </p:nvSpPr>
          <p:spPr>
            <a:xfrm>
              <a:off x="593640" y="961920"/>
              <a:ext cx="160560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3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63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29840" cy="5226120"/>
          </a:xfrm>
          <a:prstGeom prst="rect">
            <a:avLst/>
          </a:prstGeom>
          <a:ln w="12600">
            <a:noFill/>
          </a:ln>
        </p:spPr>
      </p:pic>
      <p:sp>
        <p:nvSpPr>
          <p:cNvPr id="364" name="CustomShape 5"/>
          <p:cNvSpPr/>
          <p:nvPr/>
        </p:nvSpPr>
        <p:spPr>
          <a:xfrm>
            <a:off x="594000" y="1832400"/>
            <a:ext cx="10717200" cy="456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Padaryti paleidžiamąjį failą iš 12 paskaitos 4 užduoties (pilna programa su vartotojo sąsaja)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Programa turi turėti programos lango ikoną ir norimą pavadinimą</a:t>
            </a:r>
            <a:endParaRPr b="0" lang="lt-LT" sz="16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Paleidžiamasis failas turi turėti norimą ikoną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10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80240" y="1371600"/>
            <a:ext cx="5151600" cy="1362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Pakartokime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398600" y="3367800"/>
            <a:ext cx="4233600" cy="45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Debugeris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1398600" y="4451040"/>
            <a:ext cx="423360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Moduliai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82" name="Group 5"/>
          <p:cNvGrpSpPr/>
          <p:nvPr/>
        </p:nvGrpSpPr>
        <p:grpSpPr>
          <a:xfrm>
            <a:off x="480240" y="3119400"/>
            <a:ext cx="729360" cy="729360"/>
            <a:chOff x="480240" y="3119400"/>
            <a:chExt cx="729360" cy="729360"/>
          </a:xfrm>
        </p:grpSpPr>
        <p:sp>
          <p:nvSpPr>
            <p:cNvPr id="283" name="CustomShape 6"/>
            <p:cNvSpPr/>
            <p:nvPr/>
          </p:nvSpPr>
          <p:spPr>
            <a:xfrm>
              <a:off x="480240" y="3119400"/>
              <a:ext cx="729360" cy="7293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CustomShape 7"/>
            <p:cNvSpPr/>
            <p:nvPr/>
          </p:nvSpPr>
          <p:spPr>
            <a:xfrm>
              <a:off x="633240" y="3286800"/>
              <a:ext cx="42372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85" name="Group 8"/>
          <p:cNvGrpSpPr/>
          <p:nvPr/>
        </p:nvGrpSpPr>
        <p:grpSpPr>
          <a:xfrm>
            <a:off x="480240" y="4369680"/>
            <a:ext cx="729360" cy="729360"/>
            <a:chOff x="480240" y="4369680"/>
            <a:chExt cx="729360" cy="729360"/>
          </a:xfrm>
        </p:grpSpPr>
        <p:sp>
          <p:nvSpPr>
            <p:cNvPr id="286" name="CustomShape 9"/>
            <p:cNvSpPr/>
            <p:nvPr/>
          </p:nvSpPr>
          <p:spPr>
            <a:xfrm>
              <a:off x="480240" y="4369680"/>
              <a:ext cx="729360" cy="7293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10"/>
            <p:cNvSpPr/>
            <p:nvPr/>
          </p:nvSpPr>
          <p:spPr>
            <a:xfrm>
              <a:off x="633240" y="4537440"/>
              <a:ext cx="42372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366" name="Group 2"/>
          <p:cNvGrpSpPr/>
          <p:nvPr/>
        </p:nvGrpSpPr>
        <p:grpSpPr>
          <a:xfrm>
            <a:off x="480240" y="914400"/>
            <a:ext cx="1833120" cy="462240"/>
            <a:chOff x="480240" y="914400"/>
            <a:chExt cx="1833120" cy="462240"/>
          </a:xfrm>
        </p:grpSpPr>
        <p:sp>
          <p:nvSpPr>
            <p:cNvPr id="367" name="CustomShape 3"/>
            <p:cNvSpPr/>
            <p:nvPr/>
          </p:nvSpPr>
          <p:spPr>
            <a:xfrm>
              <a:off x="480240" y="914400"/>
              <a:ext cx="1833120" cy="4622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4"/>
            <p:cNvSpPr/>
            <p:nvPr/>
          </p:nvSpPr>
          <p:spPr>
            <a:xfrm>
              <a:off x="594000" y="978840"/>
              <a:ext cx="1605600" cy="332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69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29840" cy="5226120"/>
          </a:xfrm>
          <a:prstGeom prst="rect">
            <a:avLst/>
          </a:prstGeom>
          <a:ln w="12600">
            <a:noFill/>
          </a:ln>
        </p:spPr>
      </p:pic>
      <p:sp>
        <p:nvSpPr>
          <p:cNvPr id="370" name="CustomShape 5"/>
          <p:cNvSpPr/>
          <p:nvPr/>
        </p:nvSpPr>
        <p:spPr>
          <a:xfrm>
            <a:off x="594000" y="1832400"/>
            <a:ext cx="10717200" cy="4562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80240" y="460800"/>
            <a:ext cx="5614200" cy="4521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3281760" y="1821960"/>
            <a:ext cx="3749400" cy="32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Ikonų biblioteka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3281760" y="2171520"/>
            <a:ext cx="3749400" cy="502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Nemokama ikonų biblioteka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480240" y="5032080"/>
            <a:ext cx="2342160" cy="136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75" name="CustomShape 5"/>
          <p:cNvSpPr/>
          <p:nvPr/>
        </p:nvSpPr>
        <p:spPr>
          <a:xfrm>
            <a:off x="7503480" y="1821960"/>
            <a:ext cx="4206600" cy="78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https://www.</a:t>
            </a: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flaticon</a:t>
            </a: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.com/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  <p:sp>
        <p:nvSpPr>
          <p:cNvPr id="376" name="CustomShape 6"/>
          <p:cNvSpPr/>
          <p:nvPr/>
        </p:nvSpPr>
        <p:spPr>
          <a:xfrm>
            <a:off x="3281760" y="2734560"/>
            <a:ext cx="3749400" cy="328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Ikonų modifikavimas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77" name="CustomShape 7"/>
          <p:cNvSpPr/>
          <p:nvPr/>
        </p:nvSpPr>
        <p:spPr>
          <a:xfrm>
            <a:off x="3281760" y="3084120"/>
            <a:ext cx="3749400" cy="502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Nemokamas ikonų formatavimas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378" name="CustomShape 8"/>
          <p:cNvSpPr/>
          <p:nvPr/>
        </p:nvSpPr>
        <p:spPr>
          <a:xfrm>
            <a:off x="7503480" y="2734560"/>
            <a:ext cx="4206600" cy="789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https://</a:t>
            </a: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5"/>
              </a:rPr>
              <a:t>icoconvert</a:t>
            </a:r>
            <a:r>
              <a:rPr b="0" lang="lt-LT" sz="16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6"/>
              </a:rPr>
              <a:t>.com/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2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10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89" name="CustomShape 15"/>
          <p:cNvSpPr/>
          <p:nvPr/>
        </p:nvSpPr>
        <p:spPr>
          <a:xfrm>
            <a:off x="480240" y="1371600"/>
            <a:ext cx="5151600" cy="13629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90" name="CustomShape 16"/>
          <p:cNvSpPr/>
          <p:nvPr/>
        </p:nvSpPr>
        <p:spPr>
          <a:xfrm>
            <a:off x="1398600" y="3367800"/>
            <a:ext cx="4233600" cy="45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Sukurti virtualią darbinę aplinką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91" name="CustomShape 17"/>
          <p:cNvSpPr/>
          <p:nvPr/>
        </p:nvSpPr>
        <p:spPr>
          <a:xfrm>
            <a:off x="1398600" y="4451040"/>
            <a:ext cx="4233600" cy="454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Instaliuoti norimas bibliotekas į virtualią aplinką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92" name="Group 1"/>
          <p:cNvGrpSpPr/>
          <p:nvPr/>
        </p:nvGrpSpPr>
        <p:grpSpPr>
          <a:xfrm>
            <a:off x="480240" y="3119400"/>
            <a:ext cx="729360" cy="729360"/>
            <a:chOff x="480240" y="3119400"/>
            <a:chExt cx="729360" cy="729360"/>
          </a:xfrm>
        </p:grpSpPr>
        <p:sp>
          <p:nvSpPr>
            <p:cNvPr id="293" name="CustomShape 18"/>
            <p:cNvSpPr/>
            <p:nvPr/>
          </p:nvSpPr>
          <p:spPr>
            <a:xfrm>
              <a:off x="480240" y="3119400"/>
              <a:ext cx="729360" cy="7293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19"/>
            <p:cNvSpPr/>
            <p:nvPr/>
          </p:nvSpPr>
          <p:spPr>
            <a:xfrm>
              <a:off x="633240" y="3286800"/>
              <a:ext cx="42372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95" name="Group 3"/>
          <p:cNvGrpSpPr/>
          <p:nvPr/>
        </p:nvGrpSpPr>
        <p:grpSpPr>
          <a:xfrm>
            <a:off x="480240" y="4369680"/>
            <a:ext cx="729360" cy="729360"/>
            <a:chOff x="480240" y="4369680"/>
            <a:chExt cx="729360" cy="729360"/>
          </a:xfrm>
        </p:grpSpPr>
        <p:sp>
          <p:nvSpPr>
            <p:cNvPr id="296" name="CustomShape 20"/>
            <p:cNvSpPr/>
            <p:nvPr/>
          </p:nvSpPr>
          <p:spPr>
            <a:xfrm>
              <a:off x="480240" y="4369680"/>
              <a:ext cx="729360" cy="7293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CustomShape 21"/>
            <p:cNvSpPr/>
            <p:nvPr/>
          </p:nvSpPr>
          <p:spPr>
            <a:xfrm>
              <a:off x="633240" y="4537440"/>
              <a:ext cx="42372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sp>
        <p:nvSpPr>
          <p:cNvPr id="298" name="CustomShape 22"/>
          <p:cNvSpPr/>
          <p:nvPr/>
        </p:nvSpPr>
        <p:spPr>
          <a:xfrm>
            <a:off x="1445760" y="5644440"/>
            <a:ext cx="4233600" cy="457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Kurti EXE failus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99" name="Group 6"/>
          <p:cNvGrpSpPr/>
          <p:nvPr/>
        </p:nvGrpSpPr>
        <p:grpSpPr>
          <a:xfrm>
            <a:off x="527400" y="5457240"/>
            <a:ext cx="729360" cy="729360"/>
            <a:chOff x="527400" y="5457240"/>
            <a:chExt cx="729360" cy="729360"/>
          </a:xfrm>
        </p:grpSpPr>
        <p:sp>
          <p:nvSpPr>
            <p:cNvPr id="300" name="CustomShape 23"/>
            <p:cNvSpPr/>
            <p:nvPr/>
          </p:nvSpPr>
          <p:spPr>
            <a:xfrm>
              <a:off x="527400" y="5457240"/>
              <a:ext cx="729360" cy="72936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CustomShape 24"/>
            <p:cNvSpPr/>
            <p:nvPr/>
          </p:nvSpPr>
          <p:spPr>
            <a:xfrm>
              <a:off x="680400" y="5623560"/>
              <a:ext cx="423720" cy="3952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DejaVu Sans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6522840" y="2842560"/>
            <a:ext cx="5702040" cy="102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Virtuali aplinka (VENV)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6525720" y="3640680"/>
            <a:ext cx="4863960" cy="132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Kaip pažiūrėti, kokie paketai (moduliai) įdiegti sistemoje:</a:t>
            </a:r>
            <a:endParaRPr b="0" lang="lt-LT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Windows komandinėje eilutėje (Win + c, m, d + Enter):</a:t>
            </a:r>
            <a:endParaRPr b="0" lang="lt-LT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400" spc="-1" strike="noStrike">
              <a:latin typeface="Arial"/>
            </a:endParaRPr>
          </a:p>
        </p:txBody>
      </p:sp>
      <p:pic>
        <p:nvPicPr>
          <p:cNvPr id="305" name="Picture 2" descr=""/>
          <p:cNvPicPr/>
          <p:nvPr/>
        </p:nvPicPr>
        <p:blipFill>
          <a:blip r:embed="rId1"/>
          <a:stretch/>
        </p:blipFill>
        <p:spPr>
          <a:xfrm>
            <a:off x="1067400" y="2149200"/>
            <a:ext cx="3546360" cy="362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6485040" y="3153240"/>
            <a:ext cx="5702040" cy="102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sukurti virtualią programavimo aplinką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08" name="Picture 3" descr=""/>
          <p:cNvPicPr/>
          <p:nvPr/>
        </p:nvPicPr>
        <p:blipFill>
          <a:blip r:embed="rId1"/>
          <a:stretch/>
        </p:blipFill>
        <p:spPr>
          <a:xfrm>
            <a:off x="481680" y="2876760"/>
            <a:ext cx="5009760" cy="166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10" name="CustomShape 2"/>
          <p:cNvSpPr/>
          <p:nvPr/>
        </p:nvSpPr>
        <p:spPr>
          <a:xfrm>
            <a:off x="6485040" y="3153240"/>
            <a:ext cx="5702040" cy="1027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aktyvuoti/deaktyvuoti virtualią programavimo aplinką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11" name="Picture 3" descr=""/>
          <p:cNvPicPr/>
          <p:nvPr/>
        </p:nvPicPr>
        <p:blipFill>
          <a:blip r:embed="rId1"/>
          <a:stretch/>
        </p:blipFill>
        <p:spPr>
          <a:xfrm>
            <a:off x="481680" y="2828160"/>
            <a:ext cx="4671000" cy="197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6485040" y="3153240"/>
            <a:ext cx="5702040" cy="15544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įdiegti paketus į virtualią programavimo aplinką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14" name="Picture 3" descr=""/>
          <p:cNvPicPr/>
          <p:nvPr/>
        </p:nvPicPr>
        <p:blipFill>
          <a:blip r:embed="rId1"/>
          <a:stretch/>
        </p:blipFill>
        <p:spPr>
          <a:xfrm>
            <a:off x="481680" y="2545560"/>
            <a:ext cx="4830840" cy="24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16" name="CustomShape 2"/>
          <p:cNvSpPr/>
          <p:nvPr/>
        </p:nvSpPr>
        <p:spPr>
          <a:xfrm>
            <a:off x="6485040" y="3153240"/>
            <a:ext cx="5429160" cy="159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sukurti reikalavimų failą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17" name="Picture 3" descr=""/>
          <p:cNvPicPr/>
          <p:nvPr/>
        </p:nvPicPr>
        <p:blipFill>
          <a:blip r:embed="rId1"/>
          <a:stretch/>
        </p:blipFill>
        <p:spPr>
          <a:xfrm>
            <a:off x="481680" y="1906200"/>
            <a:ext cx="4623840" cy="185976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" descr=""/>
          <p:cNvPicPr/>
          <p:nvPr/>
        </p:nvPicPr>
        <p:blipFill>
          <a:blip r:embed="rId2"/>
          <a:stretch/>
        </p:blipFill>
        <p:spPr>
          <a:xfrm>
            <a:off x="481680" y="4228920"/>
            <a:ext cx="4623840" cy="28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480240" y="460800"/>
            <a:ext cx="5613480" cy="451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17 paskaita. Virtuali aplinka, paleidžiamieji failai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6485040" y="3153240"/>
            <a:ext cx="5429160" cy="1592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įdiegti paketus iš reikalavimų failo</a:t>
            </a:r>
            <a:endParaRPr b="0" lang="lt-LT" sz="3000" spc="-1" strike="noStrike">
              <a:latin typeface="Arial"/>
            </a:endParaRPr>
          </a:p>
        </p:txBody>
      </p:sp>
      <p:pic>
        <p:nvPicPr>
          <p:cNvPr id="321" name="Picture 4" descr=""/>
          <p:cNvPicPr/>
          <p:nvPr/>
        </p:nvPicPr>
        <p:blipFill>
          <a:blip r:embed="rId1"/>
          <a:stretch/>
        </p:blipFill>
        <p:spPr>
          <a:xfrm>
            <a:off x="481680" y="2414160"/>
            <a:ext cx="4727520" cy="229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2" ma:contentTypeDescription="Create a new document." ma:contentTypeScope="" ma:versionID="897201ceeef7d02eb2013684851bcacb">
  <xsd:schema xmlns:xsd="http://www.w3.org/2001/XMLSchema" xmlns:xs="http://www.w3.org/2001/XMLSchema" xmlns:p="http://schemas.microsoft.com/office/2006/metadata/properties" xmlns:ns2="e94fbb91-2895-466f-9cdd-164826e0ab54" targetNamespace="http://schemas.microsoft.com/office/2006/metadata/properties" ma:root="true" ma:fieldsID="5f3d40d179a78e5dd6cd552886852810" ns2:_="">
    <xsd:import namespace="e94fbb91-2895-466f-9cdd-164826e0ab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415482-9A38-4DFB-9DAA-141077D928DB}"/>
</file>

<file path=customXml/itemProps2.xml><?xml version="1.0" encoding="utf-8"?>
<ds:datastoreItem xmlns:ds="http://schemas.openxmlformats.org/officeDocument/2006/customXml" ds:itemID="{A1A1643B-7263-4911-8EFC-EADF4EBCEE8D}"/>
</file>

<file path=customXml/itemProps3.xml><?xml version="1.0" encoding="utf-8"?>
<ds:datastoreItem xmlns:ds="http://schemas.openxmlformats.org/officeDocument/2006/customXml" ds:itemID="{16819847-FE3F-45A0-8F03-B51BAF78426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5917</TotalTime>
  <Application>LibreOffice/7.3.2.2$Linux_X86_64 LibreOffice_project/30$Build-2</Application>
  <AppVersion>15.0000</AppVersion>
  <Words>414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2022-05-18T17:46:33Z</dcterms:modified>
  <cp:revision>1005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0x0101009ACC98F71C7CEB499EFDC29467EAFC60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