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b="def" i="def"/>
      <a:tcStyle>
        <a:tcBdr/>
        <a:fill>
          <a:solidFill>
            <a:srgbClr val="E6E6F3"/>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b="def" i="def"/>
      <a:tcStyle>
        <a:tcBdr/>
        <a:fill>
          <a:solidFill>
            <a:srgbClr val="EBE6FF"/>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b="def" i="def"/>
      <a:tcStyle>
        <a:tcBdr/>
        <a:fill>
          <a:solidFill>
            <a:srgbClr val="E6E6FF"/>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0F1F6"/>
          </a:solidFill>
        </a:fill>
      </a:tcStyle>
    </a:band2H>
    <a:firstCol>
      <a:tcTxStyle b="on" i="off">
        <a:fontRef idx="major">
          <a:srgbClr val="F0F1F6"/>
        </a:fontRef>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Ref idx="major">
          <a:srgbClr val="F0F1F6"/>
        </a:fontRef>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0" name="Shape 1230"/>
          <p:cNvSpPr/>
          <p:nvPr>
            <p:ph type="sldImg"/>
          </p:nvPr>
        </p:nvSpPr>
        <p:spPr>
          <a:xfrm>
            <a:off x="1143000" y="685800"/>
            <a:ext cx="4572000" cy="3429000"/>
          </a:xfrm>
          <a:prstGeom prst="rect">
            <a:avLst/>
          </a:prstGeom>
        </p:spPr>
        <p:txBody>
          <a:bodyPr/>
          <a:lstStyle/>
          <a:p>
            <a:pPr/>
          </a:p>
        </p:txBody>
      </p:sp>
      <p:sp>
        <p:nvSpPr>
          <p:cNvPr id="1231" name="Shape 12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21" name="Group 1"/>
          <p:cNvGrpSpPr/>
          <p:nvPr/>
        </p:nvGrpSpPr>
        <p:grpSpPr>
          <a:xfrm>
            <a:off x="11078639" y="458638"/>
            <a:ext cx="631084" cy="678963"/>
            <a:chOff x="-1" y="0"/>
            <a:chExt cx="631082" cy="678962"/>
          </a:xfrm>
        </p:grpSpPr>
        <p:sp>
          <p:nvSpPr>
            <p:cNvPr id="17"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8"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9"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0"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pic>
        <p:nvPicPr>
          <p:cNvPr id="22" name="Graphic 7" descr="Graphic 7"/>
          <p:cNvPicPr>
            <a:picLocks noChangeAspect="1"/>
          </p:cNvPicPr>
          <p:nvPr/>
        </p:nvPicPr>
        <p:blipFill>
          <a:blip r:embed="rId2">
            <a:extLst/>
          </a:blip>
          <a:stretch>
            <a:fillRect/>
          </a:stretch>
        </p:blipFill>
        <p:spPr>
          <a:xfrm>
            <a:off x="475200" y="458639"/>
            <a:ext cx="2332441" cy="681122"/>
          </a:xfrm>
          <a:prstGeom prst="rect">
            <a:avLst/>
          </a:prstGeom>
          <a:ln w="12700">
            <a:miter lim="400000"/>
          </a:ln>
        </p:spPr>
      </p:pic>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10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105" name="Body Level One…"/>
          <p:cNvSpPr txBox="1"/>
          <p:nvPr>
            <p:ph type="body" sz="half" idx="1"/>
          </p:nvPr>
        </p:nvSpPr>
        <p:spPr>
          <a:xfrm>
            <a:off x="609478" y="1604519"/>
            <a:ext cx="10972443"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06"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11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115" name="Body Level One…"/>
          <p:cNvSpPr txBox="1"/>
          <p:nvPr>
            <p:ph type="body" sz="quarter" idx="1"/>
          </p:nvPr>
        </p:nvSpPr>
        <p:spPr>
          <a:xfrm>
            <a:off x="609478" y="1604519"/>
            <a:ext cx="5354284"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16"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2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125" name="Body Level One…"/>
          <p:cNvSpPr txBox="1"/>
          <p:nvPr>
            <p:ph type="body" sz="quarter" idx="1"/>
          </p:nvPr>
        </p:nvSpPr>
        <p:spPr>
          <a:xfrm>
            <a:off x="609478" y="1604519"/>
            <a:ext cx="3533044"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26"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138" name="Group 1"/>
          <p:cNvGrpSpPr/>
          <p:nvPr/>
        </p:nvGrpSpPr>
        <p:grpSpPr>
          <a:xfrm>
            <a:off x="11078639" y="458638"/>
            <a:ext cx="631084" cy="678963"/>
            <a:chOff x="-1" y="0"/>
            <a:chExt cx="631082" cy="678962"/>
          </a:xfrm>
        </p:grpSpPr>
        <p:sp>
          <p:nvSpPr>
            <p:cNvPr id="13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3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3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3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150" name="Group 1"/>
          <p:cNvGrpSpPr/>
          <p:nvPr/>
        </p:nvGrpSpPr>
        <p:grpSpPr>
          <a:xfrm>
            <a:off x="11078639" y="458638"/>
            <a:ext cx="631084" cy="678963"/>
            <a:chOff x="-1" y="0"/>
            <a:chExt cx="631082" cy="678962"/>
          </a:xfrm>
        </p:grpSpPr>
        <p:sp>
          <p:nvSpPr>
            <p:cNvPr id="146"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47"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48"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49"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5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52"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164" name="Group 1"/>
          <p:cNvGrpSpPr/>
          <p:nvPr/>
        </p:nvGrpSpPr>
        <p:grpSpPr>
          <a:xfrm>
            <a:off x="11078639" y="458638"/>
            <a:ext cx="631084" cy="678963"/>
            <a:chOff x="-1" y="0"/>
            <a:chExt cx="631082" cy="678962"/>
          </a:xfrm>
        </p:grpSpPr>
        <p:sp>
          <p:nvSpPr>
            <p:cNvPr id="16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6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6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6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6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66"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178" name="Group 1"/>
          <p:cNvGrpSpPr/>
          <p:nvPr/>
        </p:nvGrpSpPr>
        <p:grpSpPr>
          <a:xfrm>
            <a:off x="11078639" y="458638"/>
            <a:ext cx="631084" cy="678963"/>
            <a:chOff x="-1" y="0"/>
            <a:chExt cx="631082" cy="678962"/>
          </a:xfrm>
        </p:grpSpPr>
        <p:sp>
          <p:nvSpPr>
            <p:cNvPr id="17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7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7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7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7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80"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81"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193" name="Group 1"/>
          <p:cNvGrpSpPr/>
          <p:nvPr/>
        </p:nvGrpSpPr>
        <p:grpSpPr>
          <a:xfrm>
            <a:off x="11078639" y="458638"/>
            <a:ext cx="631084" cy="678963"/>
            <a:chOff x="-1" y="0"/>
            <a:chExt cx="631082" cy="678962"/>
          </a:xfrm>
        </p:grpSpPr>
        <p:sp>
          <p:nvSpPr>
            <p:cNvPr id="189"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90"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91"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92"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9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206" name="Group 1"/>
          <p:cNvGrpSpPr/>
          <p:nvPr/>
        </p:nvGrpSpPr>
        <p:grpSpPr>
          <a:xfrm>
            <a:off x="11078639" y="458638"/>
            <a:ext cx="631084" cy="678963"/>
            <a:chOff x="-1" y="0"/>
            <a:chExt cx="631082" cy="678962"/>
          </a:xfrm>
        </p:grpSpPr>
        <p:sp>
          <p:nvSpPr>
            <p:cNvPr id="202"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03"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04"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05"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207"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219" name="Group 1"/>
          <p:cNvGrpSpPr/>
          <p:nvPr/>
        </p:nvGrpSpPr>
        <p:grpSpPr>
          <a:xfrm>
            <a:off x="11078639" y="458638"/>
            <a:ext cx="631084" cy="678963"/>
            <a:chOff x="-1" y="0"/>
            <a:chExt cx="631082" cy="678962"/>
          </a:xfrm>
        </p:grpSpPr>
        <p:sp>
          <p:nvSpPr>
            <p:cNvPr id="21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1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1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1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22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2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22"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30"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31" name="Body Level One…"/>
          <p:cNvSpPr txBox="1"/>
          <p:nvPr>
            <p:ph type="body" idx="1"/>
          </p:nvPr>
        </p:nvSpPr>
        <p:spPr>
          <a:xfrm>
            <a:off x="609478" y="1604519"/>
            <a:ext cx="10972443" cy="39772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234" name="Group 1"/>
          <p:cNvGrpSpPr/>
          <p:nvPr/>
        </p:nvGrpSpPr>
        <p:grpSpPr>
          <a:xfrm>
            <a:off x="11078639" y="458638"/>
            <a:ext cx="631084" cy="678963"/>
            <a:chOff x="-1" y="0"/>
            <a:chExt cx="631082" cy="678962"/>
          </a:xfrm>
        </p:grpSpPr>
        <p:sp>
          <p:nvSpPr>
            <p:cNvPr id="23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3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3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3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23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36"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37"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2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249" name="Group 1"/>
          <p:cNvGrpSpPr/>
          <p:nvPr/>
        </p:nvGrpSpPr>
        <p:grpSpPr>
          <a:xfrm>
            <a:off x="11078639" y="458638"/>
            <a:ext cx="631084" cy="678963"/>
            <a:chOff x="-1" y="0"/>
            <a:chExt cx="631082" cy="678962"/>
          </a:xfrm>
        </p:grpSpPr>
        <p:sp>
          <p:nvSpPr>
            <p:cNvPr id="24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4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4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4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25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5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52"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2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264" name="Group 1"/>
          <p:cNvGrpSpPr/>
          <p:nvPr/>
        </p:nvGrpSpPr>
        <p:grpSpPr>
          <a:xfrm>
            <a:off x="11078639" y="458638"/>
            <a:ext cx="631084" cy="678963"/>
            <a:chOff x="-1" y="0"/>
            <a:chExt cx="631082" cy="678962"/>
          </a:xfrm>
        </p:grpSpPr>
        <p:sp>
          <p:nvSpPr>
            <p:cNvPr id="26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6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6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6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26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66"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67"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2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279" name="Group 1"/>
          <p:cNvGrpSpPr/>
          <p:nvPr/>
        </p:nvGrpSpPr>
        <p:grpSpPr>
          <a:xfrm>
            <a:off x="11078639" y="458638"/>
            <a:ext cx="631084" cy="678963"/>
            <a:chOff x="-1" y="0"/>
            <a:chExt cx="631082" cy="678962"/>
          </a:xfrm>
        </p:grpSpPr>
        <p:sp>
          <p:nvSpPr>
            <p:cNvPr id="27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7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7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7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28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8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82"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2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294" name="Group 1"/>
          <p:cNvGrpSpPr/>
          <p:nvPr/>
        </p:nvGrpSpPr>
        <p:grpSpPr>
          <a:xfrm>
            <a:off x="11078639" y="458638"/>
            <a:ext cx="631084" cy="678963"/>
            <a:chOff x="-1" y="0"/>
            <a:chExt cx="631082" cy="678962"/>
          </a:xfrm>
        </p:grpSpPr>
        <p:sp>
          <p:nvSpPr>
            <p:cNvPr id="29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9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9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29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29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96"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97"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2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309" name="Group 1"/>
          <p:cNvGrpSpPr/>
          <p:nvPr/>
        </p:nvGrpSpPr>
        <p:grpSpPr>
          <a:xfrm>
            <a:off x="11078639" y="458638"/>
            <a:ext cx="631084" cy="678963"/>
            <a:chOff x="-1" y="0"/>
            <a:chExt cx="631082" cy="678962"/>
          </a:xfrm>
        </p:grpSpPr>
        <p:sp>
          <p:nvSpPr>
            <p:cNvPr id="30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0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0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0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10"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315" name="Group 7"/>
          <p:cNvGrpSpPr/>
          <p:nvPr/>
        </p:nvGrpSpPr>
        <p:grpSpPr>
          <a:xfrm>
            <a:off x="11078639" y="458638"/>
            <a:ext cx="631084" cy="678963"/>
            <a:chOff x="-1" y="0"/>
            <a:chExt cx="631082" cy="678962"/>
          </a:xfrm>
        </p:grpSpPr>
        <p:sp>
          <p:nvSpPr>
            <p:cNvPr id="311"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12"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13"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14"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327" name="Group 1"/>
          <p:cNvGrpSpPr/>
          <p:nvPr/>
        </p:nvGrpSpPr>
        <p:grpSpPr>
          <a:xfrm>
            <a:off x="11078639" y="458638"/>
            <a:ext cx="631084" cy="678963"/>
            <a:chOff x="-1" y="0"/>
            <a:chExt cx="631082" cy="678962"/>
          </a:xfrm>
        </p:grpSpPr>
        <p:sp>
          <p:nvSpPr>
            <p:cNvPr id="32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2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2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2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2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333" name="Group 7"/>
          <p:cNvGrpSpPr/>
          <p:nvPr/>
        </p:nvGrpSpPr>
        <p:grpSpPr>
          <a:xfrm>
            <a:off x="11078639" y="458638"/>
            <a:ext cx="631084" cy="678963"/>
            <a:chOff x="-1" y="0"/>
            <a:chExt cx="631082" cy="678962"/>
          </a:xfrm>
        </p:grpSpPr>
        <p:sp>
          <p:nvSpPr>
            <p:cNvPr id="32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3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3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3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3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335"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347" name="Group 1"/>
          <p:cNvGrpSpPr/>
          <p:nvPr/>
        </p:nvGrpSpPr>
        <p:grpSpPr>
          <a:xfrm>
            <a:off x="11078639" y="458638"/>
            <a:ext cx="631084" cy="678963"/>
            <a:chOff x="-1" y="0"/>
            <a:chExt cx="631082" cy="678962"/>
          </a:xfrm>
        </p:grpSpPr>
        <p:sp>
          <p:nvSpPr>
            <p:cNvPr id="34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4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4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4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4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353" name="Group 7"/>
          <p:cNvGrpSpPr/>
          <p:nvPr/>
        </p:nvGrpSpPr>
        <p:grpSpPr>
          <a:xfrm>
            <a:off x="11078639" y="458638"/>
            <a:ext cx="631084" cy="678963"/>
            <a:chOff x="-1" y="0"/>
            <a:chExt cx="631082" cy="678962"/>
          </a:xfrm>
        </p:grpSpPr>
        <p:sp>
          <p:nvSpPr>
            <p:cNvPr id="34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5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5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5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5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355"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367" name="Group 1"/>
          <p:cNvGrpSpPr/>
          <p:nvPr/>
        </p:nvGrpSpPr>
        <p:grpSpPr>
          <a:xfrm>
            <a:off x="11078639" y="458638"/>
            <a:ext cx="631084" cy="678963"/>
            <a:chOff x="-1" y="0"/>
            <a:chExt cx="631082" cy="678962"/>
          </a:xfrm>
        </p:grpSpPr>
        <p:sp>
          <p:nvSpPr>
            <p:cNvPr id="36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6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6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6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6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373" name="Group 7"/>
          <p:cNvGrpSpPr/>
          <p:nvPr/>
        </p:nvGrpSpPr>
        <p:grpSpPr>
          <a:xfrm>
            <a:off x="11078639" y="458638"/>
            <a:ext cx="631084" cy="678963"/>
            <a:chOff x="-1" y="0"/>
            <a:chExt cx="631082" cy="678962"/>
          </a:xfrm>
        </p:grpSpPr>
        <p:sp>
          <p:nvSpPr>
            <p:cNvPr id="36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7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7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7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7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375"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76"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3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388" name="Group 1"/>
          <p:cNvGrpSpPr/>
          <p:nvPr/>
        </p:nvGrpSpPr>
        <p:grpSpPr>
          <a:xfrm>
            <a:off x="11078639" y="458638"/>
            <a:ext cx="631084" cy="678963"/>
            <a:chOff x="-1" y="0"/>
            <a:chExt cx="631082" cy="678962"/>
          </a:xfrm>
        </p:grpSpPr>
        <p:sp>
          <p:nvSpPr>
            <p:cNvPr id="38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8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8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8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89"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394" name="Group 7"/>
          <p:cNvGrpSpPr/>
          <p:nvPr/>
        </p:nvGrpSpPr>
        <p:grpSpPr>
          <a:xfrm>
            <a:off x="11078639" y="458638"/>
            <a:ext cx="631084" cy="678963"/>
            <a:chOff x="-1" y="0"/>
            <a:chExt cx="631082" cy="678962"/>
          </a:xfrm>
        </p:grpSpPr>
        <p:sp>
          <p:nvSpPr>
            <p:cNvPr id="390"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91"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92"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93"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39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39"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40" name="Body Level One…"/>
          <p:cNvSpPr txBox="1"/>
          <p:nvPr>
            <p:ph type="body" idx="1"/>
          </p:nvPr>
        </p:nvSpPr>
        <p:spPr>
          <a:xfrm>
            <a:off x="609478" y="1604519"/>
            <a:ext cx="10972443" cy="397728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407" name="Group 1"/>
          <p:cNvGrpSpPr/>
          <p:nvPr/>
        </p:nvGrpSpPr>
        <p:grpSpPr>
          <a:xfrm>
            <a:off x="11078639" y="458638"/>
            <a:ext cx="631084" cy="678963"/>
            <a:chOff x="-1" y="0"/>
            <a:chExt cx="631082" cy="678962"/>
          </a:xfrm>
        </p:grpSpPr>
        <p:sp>
          <p:nvSpPr>
            <p:cNvPr id="40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0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0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0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0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413" name="Group 7"/>
          <p:cNvGrpSpPr/>
          <p:nvPr/>
        </p:nvGrpSpPr>
        <p:grpSpPr>
          <a:xfrm>
            <a:off x="11078639" y="458638"/>
            <a:ext cx="631084" cy="678963"/>
            <a:chOff x="-1" y="0"/>
            <a:chExt cx="631082" cy="678962"/>
          </a:xfrm>
        </p:grpSpPr>
        <p:sp>
          <p:nvSpPr>
            <p:cNvPr id="40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1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1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1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14"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426" name="Group 1"/>
          <p:cNvGrpSpPr/>
          <p:nvPr/>
        </p:nvGrpSpPr>
        <p:grpSpPr>
          <a:xfrm>
            <a:off x="11078639" y="458638"/>
            <a:ext cx="631084" cy="678963"/>
            <a:chOff x="-1" y="0"/>
            <a:chExt cx="631082" cy="678962"/>
          </a:xfrm>
        </p:grpSpPr>
        <p:sp>
          <p:nvSpPr>
            <p:cNvPr id="422"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23"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24"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25"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27"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432" name="Group 7"/>
          <p:cNvGrpSpPr/>
          <p:nvPr/>
        </p:nvGrpSpPr>
        <p:grpSpPr>
          <a:xfrm>
            <a:off x="11078639" y="458638"/>
            <a:ext cx="631084" cy="678963"/>
            <a:chOff x="-1" y="0"/>
            <a:chExt cx="631082" cy="678962"/>
          </a:xfrm>
        </p:grpSpPr>
        <p:sp>
          <p:nvSpPr>
            <p:cNvPr id="428"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29"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30"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31"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33"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434"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35"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4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447" name="Group 1"/>
          <p:cNvGrpSpPr/>
          <p:nvPr/>
        </p:nvGrpSpPr>
        <p:grpSpPr>
          <a:xfrm>
            <a:off x="11078639" y="458638"/>
            <a:ext cx="631084" cy="678963"/>
            <a:chOff x="-1" y="0"/>
            <a:chExt cx="631082" cy="678962"/>
          </a:xfrm>
        </p:grpSpPr>
        <p:sp>
          <p:nvSpPr>
            <p:cNvPr id="44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4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4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4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4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453" name="Group 7"/>
          <p:cNvGrpSpPr/>
          <p:nvPr/>
        </p:nvGrpSpPr>
        <p:grpSpPr>
          <a:xfrm>
            <a:off x="11078639" y="458638"/>
            <a:ext cx="631084" cy="678963"/>
            <a:chOff x="-1" y="0"/>
            <a:chExt cx="631082" cy="678962"/>
          </a:xfrm>
        </p:grpSpPr>
        <p:sp>
          <p:nvSpPr>
            <p:cNvPr id="44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5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5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5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5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455"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56"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4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468" name="Group 1"/>
          <p:cNvGrpSpPr/>
          <p:nvPr/>
        </p:nvGrpSpPr>
        <p:grpSpPr>
          <a:xfrm>
            <a:off x="11078639" y="458638"/>
            <a:ext cx="631084" cy="678963"/>
            <a:chOff x="-1" y="0"/>
            <a:chExt cx="631082" cy="678962"/>
          </a:xfrm>
        </p:grpSpPr>
        <p:sp>
          <p:nvSpPr>
            <p:cNvPr id="46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6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6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6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69"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474" name="Group 7"/>
          <p:cNvGrpSpPr/>
          <p:nvPr/>
        </p:nvGrpSpPr>
        <p:grpSpPr>
          <a:xfrm>
            <a:off x="11078639" y="458638"/>
            <a:ext cx="631084" cy="678963"/>
            <a:chOff x="-1" y="0"/>
            <a:chExt cx="631082" cy="678962"/>
          </a:xfrm>
        </p:grpSpPr>
        <p:sp>
          <p:nvSpPr>
            <p:cNvPr id="470"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71"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72"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73"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7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476"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77"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4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489" name="Group 1"/>
          <p:cNvGrpSpPr/>
          <p:nvPr/>
        </p:nvGrpSpPr>
        <p:grpSpPr>
          <a:xfrm>
            <a:off x="11078639" y="458638"/>
            <a:ext cx="631084" cy="678963"/>
            <a:chOff x="-1" y="0"/>
            <a:chExt cx="631082" cy="678962"/>
          </a:xfrm>
        </p:grpSpPr>
        <p:sp>
          <p:nvSpPr>
            <p:cNvPr id="48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8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8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8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90"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495" name="Group 7"/>
          <p:cNvGrpSpPr/>
          <p:nvPr/>
        </p:nvGrpSpPr>
        <p:grpSpPr>
          <a:xfrm>
            <a:off x="11078639" y="458638"/>
            <a:ext cx="631084" cy="678963"/>
            <a:chOff x="-1" y="0"/>
            <a:chExt cx="631082" cy="678962"/>
          </a:xfrm>
        </p:grpSpPr>
        <p:sp>
          <p:nvSpPr>
            <p:cNvPr id="491"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92"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93"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94"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49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497"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98"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4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510" name="Group 1"/>
          <p:cNvGrpSpPr/>
          <p:nvPr/>
        </p:nvGrpSpPr>
        <p:grpSpPr>
          <a:xfrm>
            <a:off x="11078639" y="458638"/>
            <a:ext cx="631084" cy="678963"/>
            <a:chOff x="-1" y="0"/>
            <a:chExt cx="631082" cy="678962"/>
          </a:xfrm>
        </p:grpSpPr>
        <p:sp>
          <p:nvSpPr>
            <p:cNvPr id="506"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07"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08"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09"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511"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516" name="Group 7"/>
          <p:cNvGrpSpPr/>
          <p:nvPr/>
        </p:nvGrpSpPr>
        <p:grpSpPr>
          <a:xfrm>
            <a:off x="11078639" y="458638"/>
            <a:ext cx="631084" cy="678963"/>
            <a:chOff x="-1" y="0"/>
            <a:chExt cx="631082" cy="678962"/>
          </a:xfrm>
        </p:grpSpPr>
        <p:sp>
          <p:nvSpPr>
            <p:cNvPr id="512"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13"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14"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15"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517"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18"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19"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5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531" name="Group 1"/>
          <p:cNvGrpSpPr/>
          <p:nvPr/>
        </p:nvGrpSpPr>
        <p:grpSpPr>
          <a:xfrm>
            <a:off x="11078639" y="458638"/>
            <a:ext cx="631084" cy="678963"/>
            <a:chOff x="-1" y="0"/>
            <a:chExt cx="631082" cy="678962"/>
          </a:xfrm>
        </p:grpSpPr>
        <p:sp>
          <p:nvSpPr>
            <p:cNvPr id="527"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28"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29"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30"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532"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defRPr>
                <a:latin typeface="+mn-lt"/>
                <a:ea typeface="+mn-ea"/>
                <a:cs typeface="+mn-cs"/>
                <a:sym typeface="Arial"/>
              </a:defRPr>
            </a:pPr>
          </a:p>
        </p:txBody>
      </p:sp>
      <p:grpSp>
        <p:nvGrpSpPr>
          <p:cNvPr id="537" name="Group 7"/>
          <p:cNvGrpSpPr/>
          <p:nvPr/>
        </p:nvGrpSpPr>
        <p:grpSpPr>
          <a:xfrm>
            <a:off x="11078639" y="458638"/>
            <a:ext cx="631084" cy="678963"/>
            <a:chOff x="-1" y="0"/>
            <a:chExt cx="631082" cy="678962"/>
          </a:xfrm>
        </p:grpSpPr>
        <p:sp>
          <p:nvSpPr>
            <p:cNvPr id="533"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34"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35"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36"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538"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39"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40"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5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552" name="Group 1"/>
          <p:cNvGrpSpPr/>
          <p:nvPr/>
        </p:nvGrpSpPr>
        <p:grpSpPr>
          <a:xfrm>
            <a:off x="11078639" y="458639"/>
            <a:ext cx="631804" cy="679682"/>
            <a:chOff x="0" y="0"/>
            <a:chExt cx="631803" cy="679680"/>
          </a:xfrm>
        </p:grpSpPr>
        <p:sp>
          <p:nvSpPr>
            <p:cNvPr id="548"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49"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50"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51"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5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564" name="Group 1"/>
          <p:cNvGrpSpPr/>
          <p:nvPr/>
        </p:nvGrpSpPr>
        <p:grpSpPr>
          <a:xfrm>
            <a:off x="11078639" y="458639"/>
            <a:ext cx="631804" cy="679682"/>
            <a:chOff x="0" y="0"/>
            <a:chExt cx="631803" cy="679680"/>
          </a:xfrm>
        </p:grpSpPr>
        <p:sp>
          <p:nvSpPr>
            <p:cNvPr id="560"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61"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62"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63"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56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66"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578" name="Group 1"/>
          <p:cNvGrpSpPr/>
          <p:nvPr/>
        </p:nvGrpSpPr>
        <p:grpSpPr>
          <a:xfrm>
            <a:off x="11078639" y="458639"/>
            <a:ext cx="631804" cy="679682"/>
            <a:chOff x="0" y="0"/>
            <a:chExt cx="631803" cy="679680"/>
          </a:xfrm>
        </p:grpSpPr>
        <p:sp>
          <p:nvSpPr>
            <p:cNvPr id="574"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75"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76"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77"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57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80"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48"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49" name="Body Level One…"/>
          <p:cNvSpPr txBox="1"/>
          <p:nvPr>
            <p:ph type="body" sz="half" idx="1"/>
          </p:nvPr>
        </p:nvSpPr>
        <p:spPr>
          <a:xfrm>
            <a:off x="609478" y="1604519"/>
            <a:ext cx="5354284" cy="397728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50"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592" name="Group 1"/>
          <p:cNvGrpSpPr/>
          <p:nvPr/>
        </p:nvGrpSpPr>
        <p:grpSpPr>
          <a:xfrm>
            <a:off x="11078639" y="458639"/>
            <a:ext cx="631804" cy="679682"/>
            <a:chOff x="0" y="0"/>
            <a:chExt cx="631803" cy="679680"/>
          </a:xfrm>
        </p:grpSpPr>
        <p:sp>
          <p:nvSpPr>
            <p:cNvPr id="588"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89"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90"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91"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593"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94"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95"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5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607" name="Group 1"/>
          <p:cNvGrpSpPr/>
          <p:nvPr/>
        </p:nvGrpSpPr>
        <p:grpSpPr>
          <a:xfrm>
            <a:off x="11078639" y="458639"/>
            <a:ext cx="631804" cy="679682"/>
            <a:chOff x="0" y="0"/>
            <a:chExt cx="631803" cy="679680"/>
          </a:xfrm>
        </p:grpSpPr>
        <p:sp>
          <p:nvSpPr>
            <p:cNvPr id="603"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04"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05"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06"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608"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620" name="Group 1"/>
          <p:cNvGrpSpPr/>
          <p:nvPr/>
        </p:nvGrpSpPr>
        <p:grpSpPr>
          <a:xfrm>
            <a:off x="11078639" y="458639"/>
            <a:ext cx="631804" cy="679682"/>
            <a:chOff x="0" y="0"/>
            <a:chExt cx="631803" cy="679680"/>
          </a:xfrm>
        </p:grpSpPr>
        <p:sp>
          <p:nvSpPr>
            <p:cNvPr id="61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1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1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1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621"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633" name="Group 1"/>
          <p:cNvGrpSpPr/>
          <p:nvPr/>
        </p:nvGrpSpPr>
        <p:grpSpPr>
          <a:xfrm>
            <a:off x="11078639" y="458639"/>
            <a:ext cx="631804" cy="679682"/>
            <a:chOff x="0" y="0"/>
            <a:chExt cx="631803" cy="679680"/>
          </a:xfrm>
        </p:grpSpPr>
        <p:sp>
          <p:nvSpPr>
            <p:cNvPr id="629"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30"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31"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32"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63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35"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36"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6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648" name="Group 1"/>
          <p:cNvGrpSpPr/>
          <p:nvPr/>
        </p:nvGrpSpPr>
        <p:grpSpPr>
          <a:xfrm>
            <a:off x="11078639" y="458639"/>
            <a:ext cx="631804" cy="679682"/>
            <a:chOff x="0" y="0"/>
            <a:chExt cx="631803" cy="679680"/>
          </a:xfrm>
        </p:grpSpPr>
        <p:sp>
          <p:nvSpPr>
            <p:cNvPr id="644"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45"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46"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47"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64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50"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51"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6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663" name="Group 1"/>
          <p:cNvGrpSpPr/>
          <p:nvPr/>
        </p:nvGrpSpPr>
        <p:grpSpPr>
          <a:xfrm>
            <a:off x="11078639" y="458639"/>
            <a:ext cx="631804" cy="679682"/>
            <a:chOff x="0" y="0"/>
            <a:chExt cx="631803" cy="679680"/>
          </a:xfrm>
        </p:grpSpPr>
        <p:sp>
          <p:nvSpPr>
            <p:cNvPr id="659"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60"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61"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62"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66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65"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66"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6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678" name="Group 1"/>
          <p:cNvGrpSpPr/>
          <p:nvPr/>
        </p:nvGrpSpPr>
        <p:grpSpPr>
          <a:xfrm>
            <a:off x="11078639" y="458639"/>
            <a:ext cx="631804" cy="679682"/>
            <a:chOff x="0" y="0"/>
            <a:chExt cx="631803" cy="679680"/>
          </a:xfrm>
        </p:grpSpPr>
        <p:sp>
          <p:nvSpPr>
            <p:cNvPr id="674"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75"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76"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77"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67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80"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81"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6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693" name="Group 1"/>
          <p:cNvGrpSpPr/>
          <p:nvPr/>
        </p:nvGrpSpPr>
        <p:grpSpPr>
          <a:xfrm>
            <a:off x="11078639" y="458639"/>
            <a:ext cx="631804" cy="679682"/>
            <a:chOff x="0" y="0"/>
            <a:chExt cx="631803" cy="679680"/>
          </a:xfrm>
        </p:grpSpPr>
        <p:sp>
          <p:nvSpPr>
            <p:cNvPr id="689"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90"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91"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692"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69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95"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96"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6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708" name="Group 1"/>
          <p:cNvGrpSpPr/>
          <p:nvPr/>
        </p:nvGrpSpPr>
        <p:grpSpPr>
          <a:xfrm>
            <a:off x="11078639" y="458639"/>
            <a:ext cx="631804" cy="679682"/>
            <a:chOff x="0" y="0"/>
            <a:chExt cx="631803" cy="679680"/>
          </a:xfrm>
        </p:grpSpPr>
        <p:sp>
          <p:nvSpPr>
            <p:cNvPr id="704"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05"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06"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07"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70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710"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11"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7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bg>
      <p:bgPr>
        <a:solidFill>
          <a:srgbClr val="191919"/>
        </a:solidFill>
      </p:bgPr>
    </p:bg>
    <p:spTree>
      <p:nvGrpSpPr>
        <p:cNvPr id="1" name=""/>
        <p:cNvGrpSpPr/>
        <p:nvPr/>
      </p:nvGrpSpPr>
      <p:grpSpPr>
        <a:xfrm>
          <a:off x="0" y="0"/>
          <a:ext cx="0" cy="0"/>
          <a:chOff x="0" y="0"/>
          <a:chExt cx="0" cy="0"/>
        </a:xfrm>
      </p:grpSpPr>
      <p:grpSp>
        <p:nvGrpSpPr>
          <p:cNvPr id="723" name="Group 1"/>
          <p:cNvGrpSpPr/>
          <p:nvPr/>
        </p:nvGrpSpPr>
        <p:grpSpPr>
          <a:xfrm>
            <a:off x="11078639" y="458638"/>
            <a:ext cx="631084" cy="678963"/>
            <a:chOff x="-1" y="0"/>
            <a:chExt cx="631082" cy="678962"/>
          </a:xfrm>
        </p:grpSpPr>
        <p:sp>
          <p:nvSpPr>
            <p:cNvPr id="719"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20"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21"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22"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728" name="Group 6"/>
          <p:cNvGrpSpPr/>
          <p:nvPr/>
        </p:nvGrpSpPr>
        <p:grpSpPr>
          <a:xfrm>
            <a:off x="11078639" y="458638"/>
            <a:ext cx="631084" cy="678963"/>
            <a:chOff x="-1" y="0"/>
            <a:chExt cx="631082" cy="678962"/>
          </a:xfrm>
        </p:grpSpPr>
        <p:sp>
          <p:nvSpPr>
            <p:cNvPr id="724"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25"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26"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27"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7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8"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191919"/>
        </a:solidFill>
      </p:bgPr>
    </p:bg>
    <p:spTree>
      <p:nvGrpSpPr>
        <p:cNvPr id="1" name=""/>
        <p:cNvGrpSpPr/>
        <p:nvPr/>
      </p:nvGrpSpPr>
      <p:grpSpPr>
        <a:xfrm>
          <a:off x="0" y="0"/>
          <a:ext cx="0" cy="0"/>
          <a:chOff x="0" y="0"/>
          <a:chExt cx="0" cy="0"/>
        </a:xfrm>
      </p:grpSpPr>
      <p:grpSp>
        <p:nvGrpSpPr>
          <p:cNvPr id="740" name="Group 1"/>
          <p:cNvGrpSpPr/>
          <p:nvPr/>
        </p:nvGrpSpPr>
        <p:grpSpPr>
          <a:xfrm>
            <a:off x="11078639" y="458638"/>
            <a:ext cx="631084" cy="678963"/>
            <a:chOff x="-1" y="0"/>
            <a:chExt cx="631082" cy="678962"/>
          </a:xfrm>
        </p:grpSpPr>
        <p:sp>
          <p:nvSpPr>
            <p:cNvPr id="736"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37"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38"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39"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745" name="Group 6"/>
          <p:cNvGrpSpPr/>
          <p:nvPr/>
        </p:nvGrpSpPr>
        <p:grpSpPr>
          <a:xfrm>
            <a:off x="11078639" y="458638"/>
            <a:ext cx="631084" cy="678963"/>
            <a:chOff x="-1" y="0"/>
            <a:chExt cx="631082" cy="678962"/>
          </a:xfrm>
        </p:grpSpPr>
        <p:sp>
          <p:nvSpPr>
            <p:cNvPr id="741"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42"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43"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44"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74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747"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bg>
      <p:bgPr>
        <a:solidFill>
          <a:srgbClr val="191919"/>
        </a:solidFill>
      </p:bgPr>
    </p:bg>
    <p:spTree>
      <p:nvGrpSpPr>
        <p:cNvPr id="1" name=""/>
        <p:cNvGrpSpPr/>
        <p:nvPr/>
      </p:nvGrpSpPr>
      <p:grpSpPr>
        <a:xfrm>
          <a:off x="0" y="0"/>
          <a:ext cx="0" cy="0"/>
          <a:chOff x="0" y="0"/>
          <a:chExt cx="0" cy="0"/>
        </a:xfrm>
      </p:grpSpPr>
      <p:grpSp>
        <p:nvGrpSpPr>
          <p:cNvPr id="759" name="Group 1"/>
          <p:cNvGrpSpPr/>
          <p:nvPr/>
        </p:nvGrpSpPr>
        <p:grpSpPr>
          <a:xfrm>
            <a:off x="11078639" y="458638"/>
            <a:ext cx="631084" cy="678963"/>
            <a:chOff x="-1" y="0"/>
            <a:chExt cx="631082" cy="678962"/>
          </a:xfrm>
        </p:grpSpPr>
        <p:sp>
          <p:nvSpPr>
            <p:cNvPr id="75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5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5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5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764" name="Group 6"/>
          <p:cNvGrpSpPr/>
          <p:nvPr/>
        </p:nvGrpSpPr>
        <p:grpSpPr>
          <a:xfrm>
            <a:off x="11078639" y="458638"/>
            <a:ext cx="631084" cy="678963"/>
            <a:chOff x="-1" y="0"/>
            <a:chExt cx="631082" cy="678962"/>
          </a:xfrm>
        </p:grpSpPr>
        <p:sp>
          <p:nvSpPr>
            <p:cNvPr id="760"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61"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62"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63"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76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766"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bg>
      <p:bgPr>
        <a:solidFill>
          <a:srgbClr val="191919"/>
        </a:solidFill>
      </p:bgPr>
    </p:bg>
    <p:spTree>
      <p:nvGrpSpPr>
        <p:cNvPr id="1" name=""/>
        <p:cNvGrpSpPr/>
        <p:nvPr/>
      </p:nvGrpSpPr>
      <p:grpSpPr>
        <a:xfrm>
          <a:off x="0" y="0"/>
          <a:ext cx="0" cy="0"/>
          <a:chOff x="0" y="0"/>
          <a:chExt cx="0" cy="0"/>
        </a:xfrm>
      </p:grpSpPr>
      <p:grpSp>
        <p:nvGrpSpPr>
          <p:cNvPr id="778" name="Group 1"/>
          <p:cNvGrpSpPr/>
          <p:nvPr/>
        </p:nvGrpSpPr>
        <p:grpSpPr>
          <a:xfrm>
            <a:off x="11078639" y="458638"/>
            <a:ext cx="631084" cy="678963"/>
            <a:chOff x="-1" y="0"/>
            <a:chExt cx="631082" cy="678962"/>
          </a:xfrm>
        </p:grpSpPr>
        <p:sp>
          <p:nvSpPr>
            <p:cNvPr id="77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7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7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7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783" name="Group 6"/>
          <p:cNvGrpSpPr/>
          <p:nvPr/>
        </p:nvGrpSpPr>
        <p:grpSpPr>
          <a:xfrm>
            <a:off x="11078639" y="458638"/>
            <a:ext cx="631084" cy="678963"/>
            <a:chOff x="-1" y="0"/>
            <a:chExt cx="631082" cy="678962"/>
          </a:xfrm>
        </p:grpSpPr>
        <p:sp>
          <p:nvSpPr>
            <p:cNvPr id="779"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80"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81"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82"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78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785"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86"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7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191919"/>
        </a:solidFill>
      </p:bgPr>
    </p:bg>
    <p:spTree>
      <p:nvGrpSpPr>
        <p:cNvPr id="1" name=""/>
        <p:cNvGrpSpPr/>
        <p:nvPr/>
      </p:nvGrpSpPr>
      <p:grpSpPr>
        <a:xfrm>
          <a:off x="0" y="0"/>
          <a:ext cx="0" cy="0"/>
          <a:chOff x="0" y="0"/>
          <a:chExt cx="0" cy="0"/>
        </a:xfrm>
      </p:grpSpPr>
      <p:grpSp>
        <p:nvGrpSpPr>
          <p:cNvPr id="798" name="Group 1"/>
          <p:cNvGrpSpPr/>
          <p:nvPr/>
        </p:nvGrpSpPr>
        <p:grpSpPr>
          <a:xfrm>
            <a:off x="11078639" y="458638"/>
            <a:ext cx="631084" cy="678963"/>
            <a:chOff x="-1" y="0"/>
            <a:chExt cx="631082" cy="678962"/>
          </a:xfrm>
        </p:grpSpPr>
        <p:sp>
          <p:nvSpPr>
            <p:cNvPr id="79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9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9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79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803" name="Group 6"/>
          <p:cNvGrpSpPr/>
          <p:nvPr/>
        </p:nvGrpSpPr>
        <p:grpSpPr>
          <a:xfrm>
            <a:off x="11078639" y="458638"/>
            <a:ext cx="631084" cy="678963"/>
            <a:chOff x="-1" y="0"/>
            <a:chExt cx="631082" cy="678962"/>
          </a:xfrm>
        </p:grpSpPr>
        <p:sp>
          <p:nvSpPr>
            <p:cNvPr id="799"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00"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01"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02"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80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8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bg>
      <p:bgPr>
        <a:solidFill>
          <a:srgbClr val="191919"/>
        </a:solidFill>
      </p:bgPr>
    </p:bg>
    <p:spTree>
      <p:nvGrpSpPr>
        <p:cNvPr id="1" name=""/>
        <p:cNvGrpSpPr/>
        <p:nvPr/>
      </p:nvGrpSpPr>
      <p:grpSpPr>
        <a:xfrm>
          <a:off x="0" y="0"/>
          <a:ext cx="0" cy="0"/>
          <a:chOff x="0" y="0"/>
          <a:chExt cx="0" cy="0"/>
        </a:xfrm>
      </p:grpSpPr>
      <p:grpSp>
        <p:nvGrpSpPr>
          <p:cNvPr id="816" name="Group 1"/>
          <p:cNvGrpSpPr/>
          <p:nvPr/>
        </p:nvGrpSpPr>
        <p:grpSpPr>
          <a:xfrm>
            <a:off x="11078639" y="458638"/>
            <a:ext cx="631084" cy="678963"/>
            <a:chOff x="-1" y="0"/>
            <a:chExt cx="631082" cy="678962"/>
          </a:xfrm>
        </p:grpSpPr>
        <p:sp>
          <p:nvSpPr>
            <p:cNvPr id="812"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13"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14"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15"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821" name="Group 6"/>
          <p:cNvGrpSpPr/>
          <p:nvPr/>
        </p:nvGrpSpPr>
        <p:grpSpPr>
          <a:xfrm>
            <a:off x="11078639" y="458638"/>
            <a:ext cx="631084" cy="678963"/>
            <a:chOff x="-1" y="0"/>
            <a:chExt cx="631082" cy="678962"/>
          </a:xfrm>
        </p:grpSpPr>
        <p:sp>
          <p:nvSpPr>
            <p:cNvPr id="817"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18"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19"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20"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822"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bg>
      <p:bgPr>
        <a:solidFill>
          <a:srgbClr val="191919"/>
        </a:solidFill>
      </p:bgPr>
    </p:bg>
    <p:spTree>
      <p:nvGrpSpPr>
        <p:cNvPr id="1" name=""/>
        <p:cNvGrpSpPr/>
        <p:nvPr/>
      </p:nvGrpSpPr>
      <p:grpSpPr>
        <a:xfrm>
          <a:off x="0" y="0"/>
          <a:ext cx="0" cy="0"/>
          <a:chOff x="0" y="0"/>
          <a:chExt cx="0" cy="0"/>
        </a:xfrm>
      </p:grpSpPr>
      <p:grpSp>
        <p:nvGrpSpPr>
          <p:cNvPr id="834" name="Group 1"/>
          <p:cNvGrpSpPr/>
          <p:nvPr/>
        </p:nvGrpSpPr>
        <p:grpSpPr>
          <a:xfrm>
            <a:off x="11078639" y="458638"/>
            <a:ext cx="631084" cy="678963"/>
            <a:chOff x="-1" y="0"/>
            <a:chExt cx="631082" cy="678962"/>
          </a:xfrm>
        </p:grpSpPr>
        <p:sp>
          <p:nvSpPr>
            <p:cNvPr id="83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3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3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3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839" name="Group 6"/>
          <p:cNvGrpSpPr/>
          <p:nvPr/>
        </p:nvGrpSpPr>
        <p:grpSpPr>
          <a:xfrm>
            <a:off x="11078639" y="458638"/>
            <a:ext cx="631084" cy="678963"/>
            <a:chOff x="-1" y="0"/>
            <a:chExt cx="631082" cy="678962"/>
          </a:xfrm>
        </p:grpSpPr>
        <p:sp>
          <p:nvSpPr>
            <p:cNvPr id="83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3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3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3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84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84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42"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8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bg>
      <p:bgPr>
        <a:solidFill>
          <a:srgbClr val="191919"/>
        </a:solidFill>
      </p:bgPr>
    </p:bg>
    <p:spTree>
      <p:nvGrpSpPr>
        <p:cNvPr id="1" name=""/>
        <p:cNvGrpSpPr/>
        <p:nvPr/>
      </p:nvGrpSpPr>
      <p:grpSpPr>
        <a:xfrm>
          <a:off x="0" y="0"/>
          <a:ext cx="0" cy="0"/>
          <a:chOff x="0" y="0"/>
          <a:chExt cx="0" cy="0"/>
        </a:xfrm>
      </p:grpSpPr>
      <p:grpSp>
        <p:nvGrpSpPr>
          <p:cNvPr id="854" name="Group 1"/>
          <p:cNvGrpSpPr/>
          <p:nvPr/>
        </p:nvGrpSpPr>
        <p:grpSpPr>
          <a:xfrm>
            <a:off x="11078639" y="458638"/>
            <a:ext cx="631084" cy="678963"/>
            <a:chOff x="-1" y="0"/>
            <a:chExt cx="631082" cy="678962"/>
          </a:xfrm>
        </p:grpSpPr>
        <p:sp>
          <p:nvSpPr>
            <p:cNvPr id="85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5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5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5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859" name="Group 6"/>
          <p:cNvGrpSpPr/>
          <p:nvPr/>
        </p:nvGrpSpPr>
        <p:grpSpPr>
          <a:xfrm>
            <a:off x="11078639" y="458638"/>
            <a:ext cx="631084" cy="678963"/>
            <a:chOff x="-1" y="0"/>
            <a:chExt cx="631082" cy="678962"/>
          </a:xfrm>
        </p:grpSpPr>
        <p:sp>
          <p:nvSpPr>
            <p:cNvPr id="85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5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5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5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86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861"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62"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8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bg>
      <p:bgPr>
        <a:solidFill>
          <a:srgbClr val="191919"/>
        </a:solidFill>
      </p:bgPr>
    </p:bg>
    <p:spTree>
      <p:nvGrpSpPr>
        <p:cNvPr id="1" name=""/>
        <p:cNvGrpSpPr/>
        <p:nvPr/>
      </p:nvGrpSpPr>
      <p:grpSpPr>
        <a:xfrm>
          <a:off x="0" y="0"/>
          <a:ext cx="0" cy="0"/>
          <a:chOff x="0" y="0"/>
          <a:chExt cx="0" cy="0"/>
        </a:xfrm>
      </p:grpSpPr>
      <p:grpSp>
        <p:nvGrpSpPr>
          <p:cNvPr id="874" name="Group 1"/>
          <p:cNvGrpSpPr/>
          <p:nvPr/>
        </p:nvGrpSpPr>
        <p:grpSpPr>
          <a:xfrm>
            <a:off x="11078639" y="458638"/>
            <a:ext cx="631084" cy="678963"/>
            <a:chOff x="-1" y="0"/>
            <a:chExt cx="631082" cy="678962"/>
          </a:xfrm>
        </p:grpSpPr>
        <p:sp>
          <p:nvSpPr>
            <p:cNvPr id="87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7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7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7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879" name="Group 6"/>
          <p:cNvGrpSpPr/>
          <p:nvPr/>
        </p:nvGrpSpPr>
        <p:grpSpPr>
          <a:xfrm>
            <a:off x="11078639" y="458638"/>
            <a:ext cx="631084" cy="678963"/>
            <a:chOff x="-1" y="0"/>
            <a:chExt cx="631082" cy="678962"/>
          </a:xfrm>
        </p:grpSpPr>
        <p:sp>
          <p:nvSpPr>
            <p:cNvPr id="87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7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7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7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88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88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82"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8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bg>
      <p:bgPr>
        <a:solidFill>
          <a:srgbClr val="191919"/>
        </a:solidFill>
      </p:bgPr>
    </p:bg>
    <p:spTree>
      <p:nvGrpSpPr>
        <p:cNvPr id="1" name=""/>
        <p:cNvGrpSpPr/>
        <p:nvPr/>
      </p:nvGrpSpPr>
      <p:grpSpPr>
        <a:xfrm>
          <a:off x="0" y="0"/>
          <a:ext cx="0" cy="0"/>
          <a:chOff x="0" y="0"/>
          <a:chExt cx="0" cy="0"/>
        </a:xfrm>
      </p:grpSpPr>
      <p:grpSp>
        <p:nvGrpSpPr>
          <p:cNvPr id="894" name="Group 1"/>
          <p:cNvGrpSpPr/>
          <p:nvPr/>
        </p:nvGrpSpPr>
        <p:grpSpPr>
          <a:xfrm>
            <a:off x="11078639" y="458638"/>
            <a:ext cx="631084" cy="678963"/>
            <a:chOff x="-1" y="0"/>
            <a:chExt cx="631082" cy="678962"/>
          </a:xfrm>
        </p:grpSpPr>
        <p:sp>
          <p:nvSpPr>
            <p:cNvPr id="89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9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9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9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899" name="Group 6"/>
          <p:cNvGrpSpPr/>
          <p:nvPr/>
        </p:nvGrpSpPr>
        <p:grpSpPr>
          <a:xfrm>
            <a:off x="11078639" y="458638"/>
            <a:ext cx="631084" cy="678963"/>
            <a:chOff x="-1" y="0"/>
            <a:chExt cx="631082" cy="678962"/>
          </a:xfrm>
        </p:grpSpPr>
        <p:sp>
          <p:nvSpPr>
            <p:cNvPr id="89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9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9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89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90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01"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02"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9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bg>
      <p:bgPr>
        <a:solidFill>
          <a:srgbClr val="191919"/>
        </a:solidFill>
      </p:bgPr>
    </p:bg>
    <p:spTree>
      <p:nvGrpSpPr>
        <p:cNvPr id="1" name=""/>
        <p:cNvGrpSpPr/>
        <p:nvPr/>
      </p:nvGrpSpPr>
      <p:grpSpPr>
        <a:xfrm>
          <a:off x="0" y="0"/>
          <a:ext cx="0" cy="0"/>
          <a:chOff x="0" y="0"/>
          <a:chExt cx="0" cy="0"/>
        </a:xfrm>
      </p:grpSpPr>
      <p:grpSp>
        <p:nvGrpSpPr>
          <p:cNvPr id="914" name="Group 1"/>
          <p:cNvGrpSpPr/>
          <p:nvPr/>
        </p:nvGrpSpPr>
        <p:grpSpPr>
          <a:xfrm>
            <a:off x="11078639" y="458638"/>
            <a:ext cx="631084" cy="678963"/>
            <a:chOff x="-1" y="0"/>
            <a:chExt cx="631082" cy="678962"/>
          </a:xfrm>
        </p:grpSpPr>
        <p:sp>
          <p:nvSpPr>
            <p:cNvPr id="91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1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1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1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919" name="Group 6"/>
          <p:cNvGrpSpPr/>
          <p:nvPr/>
        </p:nvGrpSpPr>
        <p:grpSpPr>
          <a:xfrm>
            <a:off x="11078639" y="458638"/>
            <a:ext cx="631084" cy="678963"/>
            <a:chOff x="-1" y="0"/>
            <a:chExt cx="631082" cy="678962"/>
          </a:xfrm>
        </p:grpSpPr>
        <p:sp>
          <p:nvSpPr>
            <p:cNvPr id="91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1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1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1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92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2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22"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9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6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bg>
      <p:bgPr>
        <a:solidFill>
          <a:srgbClr val="191919"/>
        </a:solidFill>
      </p:bgPr>
    </p:bg>
    <p:spTree>
      <p:nvGrpSpPr>
        <p:cNvPr id="1" name=""/>
        <p:cNvGrpSpPr/>
        <p:nvPr/>
      </p:nvGrpSpPr>
      <p:grpSpPr>
        <a:xfrm>
          <a:off x="0" y="0"/>
          <a:ext cx="0" cy="0"/>
          <a:chOff x="0" y="0"/>
          <a:chExt cx="0" cy="0"/>
        </a:xfrm>
      </p:grpSpPr>
      <p:grpSp>
        <p:nvGrpSpPr>
          <p:cNvPr id="934" name="Group 1"/>
          <p:cNvGrpSpPr/>
          <p:nvPr/>
        </p:nvGrpSpPr>
        <p:grpSpPr>
          <a:xfrm>
            <a:off x="11078639" y="458638"/>
            <a:ext cx="631084" cy="678963"/>
            <a:chOff x="-1" y="0"/>
            <a:chExt cx="631082" cy="678962"/>
          </a:xfrm>
        </p:grpSpPr>
        <p:sp>
          <p:nvSpPr>
            <p:cNvPr id="93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3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3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3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grpSp>
        <p:nvGrpSpPr>
          <p:cNvPr id="939" name="Group 6"/>
          <p:cNvGrpSpPr/>
          <p:nvPr/>
        </p:nvGrpSpPr>
        <p:grpSpPr>
          <a:xfrm>
            <a:off x="11078639" y="458638"/>
            <a:ext cx="631084" cy="678963"/>
            <a:chOff x="-1" y="0"/>
            <a:chExt cx="631082" cy="678962"/>
          </a:xfrm>
        </p:grpSpPr>
        <p:sp>
          <p:nvSpPr>
            <p:cNvPr id="93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3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3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3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94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41"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42"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9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954" name="Group 1"/>
          <p:cNvGrpSpPr/>
          <p:nvPr/>
        </p:nvGrpSpPr>
        <p:grpSpPr>
          <a:xfrm>
            <a:off x="11078639" y="458639"/>
            <a:ext cx="631804" cy="679682"/>
            <a:chOff x="0" y="0"/>
            <a:chExt cx="631803" cy="679680"/>
          </a:xfrm>
        </p:grpSpPr>
        <p:sp>
          <p:nvSpPr>
            <p:cNvPr id="950"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51"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52"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53"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9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966" name="Group 1"/>
          <p:cNvGrpSpPr/>
          <p:nvPr/>
        </p:nvGrpSpPr>
        <p:grpSpPr>
          <a:xfrm>
            <a:off x="11078639" y="458639"/>
            <a:ext cx="631804" cy="679682"/>
            <a:chOff x="0" y="0"/>
            <a:chExt cx="631803" cy="679680"/>
          </a:xfrm>
        </p:grpSpPr>
        <p:sp>
          <p:nvSpPr>
            <p:cNvPr id="962"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63"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64"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65"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967"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68"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980" name="Group 1"/>
          <p:cNvGrpSpPr/>
          <p:nvPr/>
        </p:nvGrpSpPr>
        <p:grpSpPr>
          <a:xfrm>
            <a:off x="11078639" y="458639"/>
            <a:ext cx="631804" cy="679682"/>
            <a:chOff x="0" y="0"/>
            <a:chExt cx="631803" cy="679680"/>
          </a:xfrm>
        </p:grpSpPr>
        <p:sp>
          <p:nvSpPr>
            <p:cNvPr id="97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7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7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7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98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82"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994" name="Group 1"/>
          <p:cNvGrpSpPr/>
          <p:nvPr/>
        </p:nvGrpSpPr>
        <p:grpSpPr>
          <a:xfrm>
            <a:off x="11078639" y="458639"/>
            <a:ext cx="631804" cy="679682"/>
            <a:chOff x="0" y="0"/>
            <a:chExt cx="631803" cy="679680"/>
          </a:xfrm>
        </p:grpSpPr>
        <p:sp>
          <p:nvSpPr>
            <p:cNvPr id="990"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91"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92"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993"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99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96"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97"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9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1009" name="Group 1"/>
          <p:cNvGrpSpPr/>
          <p:nvPr/>
        </p:nvGrpSpPr>
        <p:grpSpPr>
          <a:xfrm>
            <a:off x="11078639" y="458639"/>
            <a:ext cx="631804" cy="679682"/>
            <a:chOff x="0" y="0"/>
            <a:chExt cx="631803" cy="679680"/>
          </a:xfrm>
        </p:grpSpPr>
        <p:sp>
          <p:nvSpPr>
            <p:cNvPr id="1005"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06"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07"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08"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01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1022" name="Group 1"/>
          <p:cNvGrpSpPr/>
          <p:nvPr/>
        </p:nvGrpSpPr>
        <p:grpSpPr>
          <a:xfrm>
            <a:off x="11078639" y="458639"/>
            <a:ext cx="631804" cy="679682"/>
            <a:chOff x="0" y="0"/>
            <a:chExt cx="631803" cy="679680"/>
          </a:xfrm>
        </p:grpSpPr>
        <p:sp>
          <p:nvSpPr>
            <p:cNvPr id="1018"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19"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20"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21"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023"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1035" name="Group 1"/>
          <p:cNvGrpSpPr/>
          <p:nvPr/>
        </p:nvGrpSpPr>
        <p:grpSpPr>
          <a:xfrm>
            <a:off x="11078639" y="458639"/>
            <a:ext cx="631804" cy="679682"/>
            <a:chOff x="0" y="0"/>
            <a:chExt cx="631803" cy="679680"/>
          </a:xfrm>
        </p:grpSpPr>
        <p:sp>
          <p:nvSpPr>
            <p:cNvPr id="1031"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32"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33"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34"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03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37"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38"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10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1050" name="Group 1"/>
          <p:cNvGrpSpPr/>
          <p:nvPr/>
        </p:nvGrpSpPr>
        <p:grpSpPr>
          <a:xfrm>
            <a:off x="11078639" y="458639"/>
            <a:ext cx="631804" cy="679682"/>
            <a:chOff x="0" y="0"/>
            <a:chExt cx="631803" cy="679680"/>
          </a:xfrm>
        </p:grpSpPr>
        <p:sp>
          <p:nvSpPr>
            <p:cNvPr id="104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4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4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4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05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52"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53"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10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1065" name="Group 1"/>
          <p:cNvGrpSpPr/>
          <p:nvPr/>
        </p:nvGrpSpPr>
        <p:grpSpPr>
          <a:xfrm>
            <a:off x="11078639" y="458639"/>
            <a:ext cx="631804" cy="679682"/>
            <a:chOff x="0" y="0"/>
            <a:chExt cx="631803" cy="679680"/>
          </a:xfrm>
        </p:grpSpPr>
        <p:sp>
          <p:nvSpPr>
            <p:cNvPr id="1061"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62"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63"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64"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06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67"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68"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10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7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75" name="Body Level One…"/>
          <p:cNvSpPr txBox="1"/>
          <p:nvPr>
            <p:ph type="body" sz="quarter" idx="1"/>
          </p:nvPr>
        </p:nvSpPr>
        <p:spPr>
          <a:xfrm>
            <a:off x="609478" y="1604519"/>
            <a:ext cx="5354284"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76"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1080" name="Group 1"/>
          <p:cNvGrpSpPr/>
          <p:nvPr/>
        </p:nvGrpSpPr>
        <p:grpSpPr>
          <a:xfrm>
            <a:off x="11078639" y="458639"/>
            <a:ext cx="631804" cy="679682"/>
            <a:chOff x="0" y="0"/>
            <a:chExt cx="631803" cy="679680"/>
          </a:xfrm>
        </p:grpSpPr>
        <p:sp>
          <p:nvSpPr>
            <p:cNvPr id="107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7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7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7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08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82"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83"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10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1095" name="Group 1"/>
          <p:cNvGrpSpPr/>
          <p:nvPr/>
        </p:nvGrpSpPr>
        <p:grpSpPr>
          <a:xfrm>
            <a:off x="11078639" y="458639"/>
            <a:ext cx="631804" cy="679682"/>
            <a:chOff x="0" y="0"/>
            <a:chExt cx="631803" cy="679680"/>
          </a:xfrm>
        </p:grpSpPr>
        <p:sp>
          <p:nvSpPr>
            <p:cNvPr id="1091"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92"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93"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094"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09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97"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98"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10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1110" name="Group 1"/>
          <p:cNvGrpSpPr/>
          <p:nvPr/>
        </p:nvGrpSpPr>
        <p:grpSpPr>
          <a:xfrm>
            <a:off x="11078639" y="458639"/>
            <a:ext cx="631804" cy="679682"/>
            <a:chOff x="0" y="0"/>
            <a:chExt cx="631803" cy="679680"/>
          </a:xfrm>
        </p:grpSpPr>
        <p:sp>
          <p:nvSpPr>
            <p:cNvPr id="110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10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10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10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sp>
        <p:nvSpPr>
          <p:cNvPr id="111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112"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113"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1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121" name="Title Text"/>
          <p:cNvSpPr txBox="1"/>
          <p:nvPr>
            <p:ph type="title"/>
          </p:nvPr>
        </p:nvSpPr>
        <p:spPr>
          <a:xfrm>
            <a:off x="3273287" y="2618264"/>
            <a:ext cx="7050156" cy="2387601"/>
          </a:xfrm>
          <a:prstGeom prst="rect">
            <a:avLst/>
          </a:prstGeom>
        </p:spPr>
        <p:txBody>
          <a:bodyPr lIns="45718" tIns="45718" rIns="45718" bIns="45718" anchor="t">
            <a:normAutofit fontScale="100000" lnSpcReduction="0"/>
          </a:bodyPr>
          <a:lstStyle>
            <a:lvl1pPr>
              <a:defRPr b="1" spc="0" sz="6000"/>
            </a:lvl1pPr>
          </a:lstStyle>
          <a:p>
            <a:pPr/>
            <a:r>
              <a:t>Title Text</a:t>
            </a:r>
          </a:p>
        </p:txBody>
      </p:sp>
      <p:sp>
        <p:nvSpPr>
          <p:cNvPr id="1122" name="Body Level One…"/>
          <p:cNvSpPr txBox="1"/>
          <p:nvPr>
            <p:ph type="body" sz="quarter" idx="1" hasCustomPrompt="1"/>
          </p:nvPr>
        </p:nvSpPr>
        <p:spPr>
          <a:xfrm>
            <a:off x="3273287" y="5930348"/>
            <a:ext cx="7050155" cy="927655"/>
          </a:xfrm>
          <a:prstGeom prst="rect">
            <a:avLst/>
          </a:prstGeom>
        </p:spPr>
        <p:txBody>
          <a:bodyPr lIns="45718" tIns="45718" rIns="45718" bIns="45718" anchor="t"/>
          <a:lstStyle>
            <a:lvl1pPr marL="0" indent="0">
              <a:spcBef>
                <a:spcPts val="1000"/>
              </a:spcBef>
              <a:buClrTx/>
              <a:buSzTx/>
              <a:buNone/>
              <a:defRPr b="1" spc="0" sz="1600"/>
            </a:lvl1pPr>
            <a:lvl2pPr marL="0" indent="0">
              <a:spcBef>
                <a:spcPts val="1000"/>
              </a:spcBef>
              <a:buClrTx/>
              <a:buSzTx/>
              <a:buNone/>
              <a:defRPr b="1" spc="0" sz="1600"/>
            </a:lvl2pPr>
            <a:lvl3pPr marL="0" indent="0">
              <a:spcBef>
                <a:spcPts val="1000"/>
              </a:spcBef>
              <a:buClrTx/>
              <a:buSzTx/>
              <a:buNone/>
              <a:defRPr b="1" spc="0" sz="1600"/>
            </a:lvl3pPr>
            <a:lvl4pPr marL="0" indent="0">
              <a:spcBef>
                <a:spcPts val="1000"/>
              </a:spcBef>
              <a:buClrTx/>
              <a:buSzTx/>
              <a:buNone/>
              <a:defRPr b="1" spc="0" sz="1600"/>
            </a:lvl4pPr>
            <a:lvl5pPr marL="0" indent="0">
              <a:spcBef>
                <a:spcPts val="1000"/>
              </a:spcBef>
              <a:buClrTx/>
              <a:buSzTx/>
              <a:buNone/>
              <a:defRPr b="1" spc="0" sz="1600"/>
            </a:lvl5pPr>
          </a:lstStyle>
          <a:p>
            <a:pPr/>
            <a:r>
              <a:t>CLICK TO EDIT MASTER SUBTITLE STYLE</a:t>
            </a:r>
          </a:p>
          <a:p>
            <a:pPr lvl="1"/>
            <a:r>
              <a:t/>
            </a:r>
          </a:p>
          <a:p>
            <a:pPr lvl="2"/>
            <a:r>
              <a:t/>
            </a:r>
          </a:p>
          <a:p>
            <a:pPr lvl="3"/>
            <a:r>
              <a:t/>
            </a:r>
          </a:p>
          <a:p>
            <a:pPr lvl="4"/>
            <a:r>
              <a:t/>
            </a:r>
          </a:p>
        </p:txBody>
      </p:sp>
      <p:pic>
        <p:nvPicPr>
          <p:cNvPr id="1123"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124" name="Text Placeholder 10"/>
          <p:cNvSpPr/>
          <p:nvPr>
            <p:ph type="body" sz="quarter" idx="21" hasCustomPrompt="1"/>
          </p:nvPr>
        </p:nvSpPr>
        <p:spPr>
          <a:xfrm>
            <a:off x="474662" y="2619023"/>
            <a:ext cx="2334169" cy="2387603"/>
          </a:xfrm>
          <a:prstGeom prst="rect">
            <a:avLst/>
          </a:prstGeom>
        </p:spPr>
        <p:txBody>
          <a:bodyPr lIns="45718" tIns="45718" rIns="45718" bIns="45718" anchor="t"/>
          <a:lstStyle>
            <a:lvl1pPr marL="0" indent="0">
              <a:spcBef>
                <a:spcPts val="1000"/>
              </a:spcBef>
              <a:buClrTx/>
              <a:buSzTx/>
              <a:buNone/>
              <a:defRPr b="1" spc="0" sz="1600"/>
            </a:lvl1pPr>
          </a:lstStyle>
          <a:p>
            <a:pPr/>
            <a:r>
              <a:t>Mokytojo
Vardas Pavardė</a:t>
            </a:r>
          </a:p>
        </p:txBody>
      </p:sp>
      <p:sp>
        <p:nvSpPr>
          <p:cNvPr id="1125" name="Picture Placeholder 12"/>
          <p:cNvSpPr/>
          <p:nvPr>
            <p:ph type="pic" sz="quarter" idx="22"/>
          </p:nvPr>
        </p:nvSpPr>
        <p:spPr>
          <a:xfrm>
            <a:off x="10323513" y="458787"/>
            <a:ext cx="1377953" cy="1377951"/>
          </a:xfrm>
          <a:prstGeom prst="rect">
            <a:avLst/>
          </a:prstGeom>
        </p:spPr>
        <p:txBody>
          <a:bodyPr lIns="91439" tIns="45719" rIns="91439" bIns="45719" anchor="t">
            <a:noAutofit/>
          </a:bodyPr>
          <a:lstStyle/>
          <a:p>
            <a:pPr/>
          </a:p>
        </p:txBody>
      </p:sp>
      <p:sp>
        <p:nvSpPr>
          <p:cNvPr id="1126" name="Slide Number"/>
          <p:cNvSpPr txBox="1"/>
          <p:nvPr>
            <p:ph type="sldNum" sz="quarter" idx="2"/>
          </p:nvPr>
        </p:nvSpPr>
        <p:spPr>
          <a:xfrm>
            <a:off x="8427485" y="6206056"/>
            <a:ext cx="310116"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1137" name="Graphic 7"/>
          <p:cNvGrpSpPr/>
          <p:nvPr/>
        </p:nvGrpSpPr>
        <p:grpSpPr>
          <a:xfrm>
            <a:off x="11078622" y="458785"/>
            <a:ext cx="632993" cy="680888"/>
            <a:chOff x="0" y="0"/>
            <a:chExt cx="632992" cy="680887"/>
          </a:xfrm>
        </p:grpSpPr>
        <p:sp>
          <p:nvSpPr>
            <p:cNvPr id="1133" name="Freeform 22"/>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34" name="Freeform 23"/>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35" name="Freeform 24"/>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36" name="Freeform 25"/>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138"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normAutofit fontScale="100000" lnSpcReduction="0"/>
          </a:bodyPr>
          <a:lstStyle>
            <a:lvl1pPr>
              <a:defRPr b="1" spc="0" sz="3000"/>
            </a:lvl1pPr>
          </a:lstStyle>
          <a:p>
            <a:pPr/>
            <a:r>
              <a:t>CodeAcademy sed ut  um  perspiciatis unde omnis sed ut perspiciatis?</a:t>
            </a:r>
          </a:p>
        </p:txBody>
      </p:sp>
      <p:sp>
        <p:nvSpPr>
          <p:cNvPr id="1139"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lvl1pPr>
            <a:lvl2pPr marL="0" indent="0">
              <a:spcBef>
                <a:spcPts val="1000"/>
              </a:spcBef>
              <a:buClrTx/>
              <a:buSzTx/>
              <a:buNone/>
              <a:defRPr spc="0" sz="1300"/>
            </a:lvl2pPr>
            <a:lvl3pPr marL="0" indent="0">
              <a:spcBef>
                <a:spcPts val="1000"/>
              </a:spcBef>
              <a:buClrTx/>
              <a:buSzTx/>
              <a:buNone/>
              <a:defRPr spc="0" sz="1300"/>
            </a:lvl3pPr>
            <a:lvl4pPr marL="0" indent="0">
              <a:spcBef>
                <a:spcPts val="1000"/>
              </a:spcBef>
              <a:buClrTx/>
              <a:buSzTx/>
              <a:buNone/>
              <a:defRPr spc="0" sz="1300"/>
            </a:lvl4pPr>
            <a:lvl5pPr marL="0" indent="0">
              <a:spcBef>
                <a:spcPts val="1000"/>
              </a:spcBef>
              <a:buClrTx/>
              <a:buSzTx/>
              <a:buNone/>
              <a:defRPr spc="0" sz="1300"/>
            </a:lvl5pPr>
          </a:lstStyle>
          <a:p>
            <a:pPr/>
            <a:r>
              <a:t>Prezentacijos pavadinimas</a:t>
            </a:r>
          </a:p>
          <a:p>
            <a:pPr lvl="1"/>
            <a:r>
              <a:t/>
            </a:r>
          </a:p>
          <a:p>
            <a:pPr lvl="2"/>
            <a:r>
              <a:t/>
            </a:r>
          </a:p>
          <a:p>
            <a:pPr lvl="3"/>
            <a:r>
              <a:t/>
            </a:r>
          </a:p>
          <a:p>
            <a:pPr lvl="4"/>
            <a:r>
              <a:t/>
            </a:r>
          </a:p>
        </p:txBody>
      </p:sp>
      <p:sp>
        <p:nvSpPr>
          <p:cNvPr id="1140" name="Text Placeholder 27"/>
          <p:cNvSpPr/>
          <p:nvPr>
            <p:ph type="body" sz="half" idx="21" hasCustomPrompt="1"/>
          </p:nvPr>
        </p:nvSpPr>
        <p:spPr>
          <a:xfrm>
            <a:off x="6561501" y="1371706"/>
            <a:ext cx="5149488" cy="5067299"/>
          </a:xfrm>
          <a:prstGeom prst="rect">
            <a:avLst/>
          </a:prstGeom>
        </p:spPr>
        <p:txBody>
          <a:bodyPr lIns="45718" tIns="45718" rIns="45718" bIns="45718" anchor="t"/>
          <a:lstStyle>
            <a:lvl1pPr marL="0" indent="0">
              <a:lnSpc>
                <a:spcPct val="100000"/>
              </a:lnSpc>
              <a:spcBef>
                <a:spcPts val="1000"/>
              </a:spcBef>
              <a:buClrTx/>
              <a:buSzTx/>
              <a:buNone/>
              <a:defRPr spc="0" sz="1600"/>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141" name="Text Placeholder 29"/>
          <p:cNvSpPr/>
          <p:nvPr>
            <p:ph type="body" sz="quarter" idx="22" hasCustomPrompt="1"/>
          </p:nvPr>
        </p:nvSpPr>
        <p:spPr>
          <a:xfrm>
            <a:off x="481010" y="5916612"/>
            <a:ext cx="5614992" cy="482603"/>
          </a:xfrm>
          <a:prstGeom prst="rect">
            <a:avLst/>
          </a:prstGeom>
        </p:spPr>
        <p:txBody>
          <a:bodyPr lIns="45718" tIns="45718" rIns="45718" bIns="45718" anchor="b"/>
          <a:lstStyle>
            <a:lvl1pPr marL="0" indent="0">
              <a:spcBef>
                <a:spcPts val="1000"/>
              </a:spcBef>
              <a:buClrTx/>
              <a:buSzTx/>
              <a:buNone/>
              <a:defRPr b="1" spc="0" sz="1600"/>
            </a:lvl1pPr>
          </a:lstStyle>
          <a:p>
            <a:pPr/>
            <a:r>
              <a:t>Short lorem ipsum or link?</a:t>
            </a:r>
          </a:p>
        </p:txBody>
      </p:sp>
      <p:sp>
        <p:nvSpPr>
          <p:cNvPr id="1142" name="Slide Number"/>
          <p:cNvSpPr txBox="1"/>
          <p:nvPr>
            <p:ph type="sldNum" sz="quarter" idx="2"/>
          </p:nvPr>
        </p:nvSpPr>
        <p:spPr>
          <a:xfrm>
            <a:off x="8427485" y="6206056"/>
            <a:ext cx="310116"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1149"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solidFill>
                  <a:srgbClr val="FEFFFF"/>
                </a:solidFill>
              </a:defRPr>
            </a:lvl1pPr>
            <a:lvl2pPr marL="0" indent="0">
              <a:spcBef>
                <a:spcPts val="1000"/>
              </a:spcBef>
              <a:buClrTx/>
              <a:buSzTx/>
              <a:buNone/>
              <a:defRPr spc="0" sz="1300">
                <a:solidFill>
                  <a:srgbClr val="FEFFFF"/>
                </a:solidFill>
              </a:defRPr>
            </a:lvl2pPr>
            <a:lvl3pPr marL="0" indent="0">
              <a:spcBef>
                <a:spcPts val="1000"/>
              </a:spcBef>
              <a:buClrTx/>
              <a:buSzTx/>
              <a:buNone/>
              <a:defRPr spc="0" sz="1300">
                <a:solidFill>
                  <a:srgbClr val="FEFFFF"/>
                </a:solidFill>
              </a:defRPr>
            </a:lvl3pPr>
            <a:lvl4pPr marL="0" indent="0">
              <a:spcBef>
                <a:spcPts val="1000"/>
              </a:spcBef>
              <a:buClrTx/>
              <a:buSzTx/>
              <a:buNone/>
              <a:defRPr spc="0" sz="1300">
                <a:solidFill>
                  <a:srgbClr val="FEFFFF"/>
                </a:solidFill>
              </a:defRPr>
            </a:lvl4pPr>
            <a:lvl5pPr marL="0" indent="0">
              <a:spcBef>
                <a:spcPts val="1000"/>
              </a:spcBef>
              <a:buClrTx/>
              <a:buSzTx/>
              <a:buNone/>
              <a:defRPr spc="0" sz="1300">
                <a:solidFill>
                  <a:srgbClr val="FEFFFF"/>
                </a:solidFill>
              </a:defRPr>
            </a:lvl5pPr>
          </a:lstStyle>
          <a:p>
            <a:pPr/>
            <a:r>
              <a:t>Prezentacijos pavadinimas</a:t>
            </a:r>
          </a:p>
          <a:p>
            <a:pPr lvl="1"/>
            <a:r>
              <a:t/>
            </a:r>
          </a:p>
          <a:p>
            <a:pPr lvl="2"/>
            <a:r>
              <a:t/>
            </a:r>
          </a:p>
          <a:p>
            <a:pPr lvl="3"/>
            <a:r>
              <a:t/>
            </a:r>
          </a:p>
          <a:p>
            <a:pPr lvl="4"/>
            <a:r>
              <a:t/>
            </a:r>
          </a:p>
        </p:txBody>
      </p:sp>
      <p:grpSp>
        <p:nvGrpSpPr>
          <p:cNvPr id="1154" name="Graphic 4"/>
          <p:cNvGrpSpPr/>
          <p:nvPr/>
        </p:nvGrpSpPr>
        <p:grpSpPr>
          <a:xfrm>
            <a:off x="11078618" y="458787"/>
            <a:ext cx="632994" cy="680887"/>
            <a:chOff x="0" y="0"/>
            <a:chExt cx="632993" cy="680886"/>
          </a:xfrm>
        </p:grpSpPr>
        <p:sp>
          <p:nvSpPr>
            <p:cNvPr id="1150" name="Freeform 9"/>
            <p:cNvSpPr/>
            <p:nvPr/>
          </p:nvSpPr>
          <p:spPr>
            <a:xfrm>
              <a:off x="141653" y="388084"/>
              <a:ext cx="132747" cy="106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51" name="Freeform 10"/>
            <p:cNvSpPr/>
            <p:nvPr/>
          </p:nvSpPr>
          <p:spPr>
            <a:xfrm>
              <a:off x="138090" y="251332"/>
              <a:ext cx="357257" cy="123449"/>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52" name="Freeform 11"/>
            <p:cNvSpPr/>
            <p:nvPr/>
          </p:nvSpPr>
          <p:spPr>
            <a:xfrm>
              <a:off x="359035" y="388084"/>
              <a:ext cx="132748" cy="106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53" name="Freeform 12"/>
            <p:cNvSpPr/>
            <p:nvPr/>
          </p:nvSpPr>
          <p:spPr>
            <a:xfrm>
              <a:off x="-1" y="0"/>
              <a:ext cx="632994"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155" name="Picture Placeholder 2"/>
          <p:cNvSpPr/>
          <p:nvPr>
            <p:ph type="pic" idx="21"/>
          </p:nvPr>
        </p:nvSpPr>
        <p:spPr>
          <a:xfrm>
            <a:off x="479612" y="1854200"/>
            <a:ext cx="11231996" cy="5003800"/>
          </a:xfrm>
          <a:prstGeom prst="rect">
            <a:avLst/>
          </a:prstGeom>
        </p:spPr>
        <p:txBody>
          <a:bodyPr lIns="91439" tIns="45719" rIns="91439" bIns="45719" anchor="t">
            <a:noAutofit/>
          </a:bodyPr>
          <a:lstStyle/>
          <a:p>
            <a:pPr/>
          </a:p>
        </p:txBody>
      </p:sp>
      <p:sp>
        <p:nvSpPr>
          <p:cNvPr id="1156" name="Slide Number"/>
          <p:cNvSpPr txBox="1"/>
          <p:nvPr>
            <p:ph type="sldNum" sz="quarter" idx="2"/>
          </p:nvPr>
        </p:nvSpPr>
        <p:spPr>
          <a:xfrm>
            <a:off x="8427485" y="6206056"/>
            <a:ext cx="310116"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sp>
        <p:nvSpPr>
          <p:cNvPr id="1163" name="Freeform 1"/>
          <p:cNvSpPr/>
          <p:nvPr/>
        </p:nvSpPr>
        <p:spPr>
          <a:xfrm>
            <a:off x="-159027" y="-119273"/>
            <a:ext cx="6255029" cy="7381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latin typeface="Calibri"/>
                <a:ea typeface="Calibri"/>
                <a:cs typeface="Calibri"/>
                <a:sym typeface="Calibri"/>
              </a:defRPr>
            </a:pPr>
          </a:p>
        </p:txBody>
      </p:sp>
      <p:sp>
        <p:nvSpPr>
          <p:cNvPr id="1164"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solidFill>
                  <a:srgbClr val="FEFFFF"/>
                </a:solidFill>
              </a:defRPr>
            </a:lvl1pPr>
            <a:lvl2pPr marL="0" indent="0">
              <a:spcBef>
                <a:spcPts val="1000"/>
              </a:spcBef>
              <a:buClrTx/>
              <a:buSzTx/>
              <a:buNone/>
              <a:defRPr spc="0" sz="1300">
                <a:solidFill>
                  <a:srgbClr val="FEFFFF"/>
                </a:solidFill>
              </a:defRPr>
            </a:lvl2pPr>
            <a:lvl3pPr marL="0" indent="0">
              <a:spcBef>
                <a:spcPts val="1000"/>
              </a:spcBef>
              <a:buClrTx/>
              <a:buSzTx/>
              <a:buNone/>
              <a:defRPr spc="0" sz="1300">
                <a:solidFill>
                  <a:srgbClr val="FEFFFF"/>
                </a:solidFill>
              </a:defRPr>
            </a:lvl3pPr>
            <a:lvl4pPr marL="0" indent="0">
              <a:spcBef>
                <a:spcPts val="1000"/>
              </a:spcBef>
              <a:buClrTx/>
              <a:buSzTx/>
              <a:buNone/>
              <a:defRPr spc="0" sz="1300">
                <a:solidFill>
                  <a:srgbClr val="FEFFFF"/>
                </a:solidFill>
              </a:defRPr>
            </a:lvl4pPr>
            <a:lvl5pPr marL="0" indent="0">
              <a:spcBef>
                <a:spcPts val="1000"/>
              </a:spcBef>
              <a:buClrTx/>
              <a:buSzTx/>
              <a:buNone/>
              <a:defRPr spc="0" sz="1300">
                <a:solidFill>
                  <a:srgbClr val="FEFFFF"/>
                </a:solidFill>
              </a:defRPr>
            </a:lvl5pPr>
          </a:lstStyle>
          <a:p>
            <a:pPr/>
            <a:r>
              <a:t>Prezentacijos pavadinimas</a:t>
            </a:r>
          </a:p>
          <a:p>
            <a:pPr lvl="1"/>
            <a:r>
              <a:t/>
            </a:r>
          </a:p>
          <a:p>
            <a:pPr lvl="2"/>
            <a:r>
              <a:t/>
            </a:r>
          </a:p>
          <a:p>
            <a:pPr lvl="3"/>
            <a:r>
              <a:t/>
            </a:r>
          </a:p>
          <a:p>
            <a:pPr lvl="4"/>
            <a:r>
              <a:t/>
            </a:r>
          </a:p>
        </p:txBody>
      </p:sp>
      <p:grpSp>
        <p:nvGrpSpPr>
          <p:cNvPr id="1169" name="Graphic 7"/>
          <p:cNvGrpSpPr/>
          <p:nvPr/>
        </p:nvGrpSpPr>
        <p:grpSpPr>
          <a:xfrm>
            <a:off x="11078622" y="458785"/>
            <a:ext cx="632993" cy="680888"/>
            <a:chOff x="0" y="0"/>
            <a:chExt cx="632992" cy="680887"/>
          </a:xfrm>
        </p:grpSpPr>
        <p:sp>
          <p:nvSpPr>
            <p:cNvPr id="1165" name="Freeform 14"/>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66" name="Freeform 15"/>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67" name="Freeform 16"/>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68" name="Freeform 17"/>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170" name="Text Placeholder 3"/>
          <p:cNvSpPr/>
          <p:nvPr>
            <p:ph type="body" sz="quarter" idx="21" hasCustomPrompt="1"/>
          </p:nvPr>
        </p:nvSpPr>
        <p:spPr>
          <a:xfrm>
            <a:off x="6557681" y="3193407"/>
            <a:ext cx="5154709" cy="901704"/>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71" name="Text Placeholder 3"/>
          <p:cNvSpPr/>
          <p:nvPr>
            <p:ph type="body" sz="quarter" idx="22" hasCustomPrompt="1"/>
          </p:nvPr>
        </p:nvSpPr>
        <p:spPr>
          <a:xfrm>
            <a:off x="6557681" y="4336410"/>
            <a:ext cx="5154709"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72" name="Text Placeholder 3"/>
          <p:cNvSpPr/>
          <p:nvPr>
            <p:ph type="body" sz="quarter" idx="23" hasCustomPrompt="1"/>
          </p:nvPr>
        </p:nvSpPr>
        <p:spPr>
          <a:xfrm>
            <a:off x="6557681" y="5479410"/>
            <a:ext cx="5154709"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73" name="Picture Placeholder 2"/>
          <p:cNvSpPr/>
          <p:nvPr>
            <p:ph type="pic" sz="quarter" idx="24"/>
          </p:nvPr>
        </p:nvSpPr>
        <p:spPr>
          <a:xfrm>
            <a:off x="1045319" y="1674054"/>
            <a:ext cx="3924971" cy="3988238"/>
          </a:xfrm>
          <a:prstGeom prst="rect">
            <a:avLst/>
          </a:prstGeom>
        </p:spPr>
        <p:txBody>
          <a:bodyPr lIns="91439" tIns="45719" rIns="91439" bIns="45719" anchor="t">
            <a:noAutofit/>
          </a:bodyPr>
          <a:lstStyle/>
          <a:p>
            <a:pPr/>
          </a:p>
        </p:txBody>
      </p:sp>
      <p:sp>
        <p:nvSpPr>
          <p:cNvPr id="1174"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normAutofit fontScale="100000" lnSpcReduction="0"/>
          </a:bodyPr>
          <a:lstStyle>
            <a:lvl1pPr>
              <a:defRPr b="1" spc="0" sz="3000"/>
            </a:lvl1pPr>
          </a:lstStyle>
          <a:p>
            <a:pPr/>
            <a:r>
              <a:t>CodeAcademy sed ut  um  perspiciatis unde?</a:t>
            </a:r>
          </a:p>
        </p:txBody>
      </p:sp>
      <p:sp>
        <p:nvSpPr>
          <p:cNvPr id="1175" name="Slide Number"/>
          <p:cNvSpPr txBox="1"/>
          <p:nvPr>
            <p:ph type="sldNum" sz="quarter" idx="2"/>
          </p:nvPr>
        </p:nvSpPr>
        <p:spPr>
          <a:xfrm>
            <a:off x="8427485" y="6206056"/>
            <a:ext cx="310116"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spTree>
      <p:nvGrpSpPr>
        <p:cNvPr id="1" name=""/>
        <p:cNvGrpSpPr/>
        <p:nvPr/>
      </p:nvGrpSpPr>
      <p:grpSpPr>
        <a:xfrm>
          <a:off x="0" y="0"/>
          <a:ext cx="0" cy="0"/>
          <a:chOff x="0" y="0"/>
          <a:chExt cx="0" cy="0"/>
        </a:xfrm>
      </p:grpSpPr>
      <p:grpSp>
        <p:nvGrpSpPr>
          <p:cNvPr id="1186" name="Graphic 7"/>
          <p:cNvGrpSpPr/>
          <p:nvPr/>
        </p:nvGrpSpPr>
        <p:grpSpPr>
          <a:xfrm>
            <a:off x="11078622" y="458785"/>
            <a:ext cx="632993" cy="680888"/>
            <a:chOff x="0" y="0"/>
            <a:chExt cx="632992" cy="680887"/>
          </a:xfrm>
        </p:grpSpPr>
        <p:sp>
          <p:nvSpPr>
            <p:cNvPr id="1182" name="Freeform 22"/>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83" name="Freeform 23"/>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84" name="Freeform 24"/>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85" name="Freeform 25"/>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187"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lvl1pPr>
            <a:lvl2pPr marL="0" indent="0">
              <a:spcBef>
                <a:spcPts val="1000"/>
              </a:spcBef>
              <a:buClrTx/>
              <a:buSzTx/>
              <a:buNone/>
              <a:defRPr spc="0" sz="1300"/>
            </a:lvl2pPr>
            <a:lvl3pPr marL="0" indent="0">
              <a:spcBef>
                <a:spcPts val="1000"/>
              </a:spcBef>
              <a:buClrTx/>
              <a:buSzTx/>
              <a:buNone/>
              <a:defRPr spc="0" sz="1300"/>
            </a:lvl3pPr>
            <a:lvl4pPr marL="0" indent="0">
              <a:spcBef>
                <a:spcPts val="1000"/>
              </a:spcBef>
              <a:buClrTx/>
              <a:buSzTx/>
              <a:buNone/>
              <a:defRPr spc="0" sz="1300"/>
            </a:lvl4pPr>
            <a:lvl5pPr marL="0" indent="0">
              <a:spcBef>
                <a:spcPts val="1000"/>
              </a:spcBef>
              <a:buClrTx/>
              <a:buSzTx/>
              <a:buNone/>
              <a:defRPr spc="0" sz="1300"/>
            </a:lvl5pPr>
          </a:lstStyle>
          <a:p>
            <a:pPr/>
            <a:r>
              <a:t>Prezentacijos pavadinimas</a:t>
            </a:r>
          </a:p>
          <a:p>
            <a:pPr lvl="1"/>
            <a:r>
              <a:t/>
            </a:r>
          </a:p>
          <a:p>
            <a:pPr lvl="2"/>
            <a:r>
              <a:t/>
            </a:r>
          </a:p>
          <a:p>
            <a:pPr lvl="3"/>
            <a:r>
              <a:t/>
            </a:r>
          </a:p>
          <a:p>
            <a:pPr lvl="4"/>
            <a:r>
              <a:t/>
            </a:r>
          </a:p>
        </p:txBody>
      </p:sp>
      <p:sp>
        <p:nvSpPr>
          <p:cNvPr id="1188"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normAutofit fontScale="100000" lnSpcReduction="0"/>
          </a:bodyPr>
          <a:lstStyle>
            <a:lvl1pPr>
              <a:defRPr b="1" spc="0" sz="3000"/>
            </a:lvl1pPr>
          </a:lstStyle>
          <a:p>
            <a:pPr/>
            <a:r>
              <a:t>CodeAcademy sed ut  um  perspiciatis unde?</a:t>
            </a:r>
          </a:p>
        </p:txBody>
      </p:sp>
      <p:sp>
        <p:nvSpPr>
          <p:cNvPr id="1189" name="Text Placeholder 3"/>
          <p:cNvSpPr/>
          <p:nvPr>
            <p:ph type="body" sz="quarter" idx="21" hasCustomPrompt="1"/>
          </p:nvPr>
        </p:nvSpPr>
        <p:spPr>
          <a:xfrm>
            <a:off x="1398588" y="3193407"/>
            <a:ext cx="4235730" cy="901704"/>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0" name="Text Placeholder 3"/>
          <p:cNvSpPr/>
          <p:nvPr>
            <p:ph type="body" sz="quarter" idx="22" hasCustomPrompt="1"/>
          </p:nvPr>
        </p:nvSpPr>
        <p:spPr>
          <a:xfrm>
            <a:off x="1398588" y="4336410"/>
            <a:ext cx="4235730"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1" name="Text Placeholder 3"/>
          <p:cNvSpPr/>
          <p:nvPr>
            <p:ph type="body" sz="quarter" idx="23" hasCustomPrompt="1"/>
          </p:nvPr>
        </p:nvSpPr>
        <p:spPr>
          <a:xfrm>
            <a:off x="1398588" y="5479410"/>
            <a:ext cx="4235730"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2" name="Text Placeholder 3"/>
          <p:cNvSpPr/>
          <p:nvPr>
            <p:ph type="body" sz="quarter" idx="24" hasCustomPrompt="1"/>
          </p:nvPr>
        </p:nvSpPr>
        <p:spPr>
          <a:xfrm>
            <a:off x="7476658" y="3193407"/>
            <a:ext cx="4235733" cy="901704"/>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3" name="Text Placeholder 3"/>
          <p:cNvSpPr/>
          <p:nvPr>
            <p:ph type="body" sz="quarter" idx="25" hasCustomPrompt="1"/>
          </p:nvPr>
        </p:nvSpPr>
        <p:spPr>
          <a:xfrm>
            <a:off x="7476658" y="4336410"/>
            <a:ext cx="4235733"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4" name="Text Placeholder 3"/>
          <p:cNvSpPr/>
          <p:nvPr>
            <p:ph type="body" sz="quarter" idx="26" hasCustomPrompt="1"/>
          </p:nvPr>
        </p:nvSpPr>
        <p:spPr>
          <a:xfrm>
            <a:off x="7476658" y="5479410"/>
            <a:ext cx="4235733"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5" name="Slide Number"/>
          <p:cNvSpPr txBox="1"/>
          <p:nvPr>
            <p:ph type="sldNum" sz="quarter" idx="2"/>
          </p:nvPr>
        </p:nvSpPr>
        <p:spPr>
          <a:xfrm>
            <a:off x="8427485" y="6206056"/>
            <a:ext cx="310116"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spTree>
      <p:nvGrpSpPr>
        <p:cNvPr id="1" name=""/>
        <p:cNvGrpSpPr/>
        <p:nvPr/>
      </p:nvGrpSpPr>
      <p:grpSpPr>
        <a:xfrm>
          <a:off x="0" y="0"/>
          <a:ext cx="0" cy="0"/>
          <a:chOff x="0" y="0"/>
          <a:chExt cx="0" cy="0"/>
        </a:xfrm>
      </p:grpSpPr>
      <p:grpSp>
        <p:nvGrpSpPr>
          <p:cNvPr id="1206" name="Graphic 7"/>
          <p:cNvGrpSpPr/>
          <p:nvPr/>
        </p:nvGrpSpPr>
        <p:grpSpPr>
          <a:xfrm>
            <a:off x="11078622" y="458785"/>
            <a:ext cx="632993" cy="680888"/>
            <a:chOff x="0" y="0"/>
            <a:chExt cx="632992" cy="680887"/>
          </a:xfrm>
        </p:grpSpPr>
        <p:sp>
          <p:nvSpPr>
            <p:cNvPr id="1202" name="Freeform 22"/>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203" name="Freeform 23"/>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204" name="Freeform 24"/>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205" name="Freeform 25"/>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207"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lvl1pPr>
            <a:lvl2pPr marL="0" indent="0">
              <a:spcBef>
                <a:spcPts val="1000"/>
              </a:spcBef>
              <a:buClrTx/>
              <a:buSzTx/>
              <a:buNone/>
              <a:defRPr spc="0" sz="1300"/>
            </a:lvl2pPr>
            <a:lvl3pPr marL="0" indent="0">
              <a:spcBef>
                <a:spcPts val="1000"/>
              </a:spcBef>
              <a:buClrTx/>
              <a:buSzTx/>
              <a:buNone/>
              <a:defRPr spc="0" sz="1300"/>
            </a:lvl3pPr>
            <a:lvl4pPr marL="0" indent="0">
              <a:spcBef>
                <a:spcPts val="1000"/>
              </a:spcBef>
              <a:buClrTx/>
              <a:buSzTx/>
              <a:buNone/>
              <a:defRPr spc="0" sz="1300"/>
            </a:lvl4pPr>
            <a:lvl5pPr marL="0" indent="0">
              <a:spcBef>
                <a:spcPts val="1000"/>
              </a:spcBef>
              <a:buClrTx/>
              <a:buSzTx/>
              <a:buNone/>
              <a:defRPr spc="0" sz="1300"/>
            </a:lvl5pPr>
          </a:lstStyle>
          <a:p>
            <a:pPr/>
            <a:r>
              <a:t>Prezentacijos pavadinimas</a:t>
            </a:r>
          </a:p>
          <a:p>
            <a:pPr lvl="1"/>
            <a:r>
              <a:t/>
            </a:r>
          </a:p>
          <a:p>
            <a:pPr lvl="2"/>
            <a:r>
              <a:t/>
            </a:r>
          </a:p>
          <a:p>
            <a:pPr lvl="3"/>
            <a:r>
              <a:t/>
            </a:r>
          </a:p>
          <a:p>
            <a:pPr lvl="4"/>
            <a:r>
              <a:t/>
            </a:r>
          </a:p>
        </p:txBody>
      </p:sp>
      <p:sp>
        <p:nvSpPr>
          <p:cNvPr id="1208" name="Text Placeholder 3"/>
          <p:cNvSpPr/>
          <p:nvPr>
            <p:ph type="body" sz="quarter" idx="21" hasCustomPrompt="1"/>
          </p:nvPr>
        </p:nvSpPr>
        <p:spPr>
          <a:xfrm>
            <a:off x="3281688" y="1821807"/>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09" name="Text Placeholder 3"/>
          <p:cNvSpPr/>
          <p:nvPr>
            <p:ph type="body" sz="quarter" idx="22" hasCustomPrompt="1"/>
          </p:nvPr>
        </p:nvSpPr>
        <p:spPr>
          <a:xfrm>
            <a:off x="3281688" y="2171431"/>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10" name="Naudinga informacija"/>
          <p:cNvSpPr txBox="1"/>
          <p:nvPr>
            <p:ph type="title" hasCustomPrompt="1"/>
          </p:nvPr>
        </p:nvSpPr>
        <p:spPr>
          <a:xfrm>
            <a:off x="480390" y="5032099"/>
            <a:ext cx="2343494" cy="1365254"/>
          </a:xfrm>
          <a:prstGeom prst="rect">
            <a:avLst/>
          </a:prstGeom>
        </p:spPr>
        <p:txBody>
          <a:bodyPr lIns="45718" tIns="45718" rIns="45718" bIns="45718" anchor="b">
            <a:normAutofit fontScale="100000" lnSpcReduction="0"/>
          </a:bodyPr>
          <a:lstStyle>
            <a:lvl1pPr>
              <a:defRPr b="1" spc="0" sz="3000"/>
            </a:lvl1pPr>
          </a:lstStyle>
          <a:p>
            <a:pPr/>
            <a:r>
              <a:t>Naudinga informacija</a:t>
            </a:r>
          </a:p>
        </p:txBody>
      </p:sp>
      <p:sp>
        <p:nvSpPr>
          <p:cNvPr id="1211" name="Text Placeholder 3"/>
          <p:cNvSpPr/>
          <p:nvPr>
            <p:ph type="body" sz="quarter" idx="23" hasCustomPrompt="1"/>
          </p:nvPr>
        </p:nvSpPr>
        <p:spPr>
          <a:xfrm>
            <a:off x="7503551" y="1821807"/>
            <a:ext cx="4208061" cy="791172"/>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12" name="Text Placeholder 3"/>
          <p:cNvSpPr/>
          <p:nvPr>
            <p:ph type="body" sz="quarter" idx="24" hasCustomPrompt="1"/>
          </p:nvPr>
        </p:nvSpPr>
        <p:spPr>
          <a:xfrm>
            <a:off x="3281688" y="2727012"/>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13" name="Text Placeholder 3"/>
          <p:cNvSpPr/>
          <p:nvPr>
            <p:ph type="body" sz="quarter" idx="25" hasCustomPrompt="1"/>
          </p:nvPr>
        </p:nvSpPr>
        <p:spPr>
          <a:xfrm>
            <a:off x="3281688" y="3076635"/>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14" name="Text Placeholder 3"/>
          <p:cNvSpPr/>
          <p:nvPr>
            <p:ph type="body" sz="quarter" idx="26" hasCustomPrompt="1"/>
          </p:nvPr>
        </p:nvSpPr>
        <p:spPr>
          <a:xfrm>
            <a:off x="7503551" y="2724846"/>
            <a:ext cx="4208061" cy="898748"/>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15" name="Text Placeholder 3"/>
          <p:cNvSpPr/>
          <p:nvPr>
            <p:ph type="body" sz="quarter" idx="27" hasCustomPrompt="1"/>
          </p:nvPr>
        </p:nvSpPr>
        <p:spPr>
          <a:xfrm>
            <a:off x="3281688" y="3650608"/>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16" name="Text Placeholder 3"/>
          <p:cNvSpPr/>
          <p:nvPr>
            <p:ph type="body" sz="quarter" idx="28" hasCustomPrompt="1"/>
          </p:nvPr>
        </p:nvSpPr>
        <p:spPr>
          <a:xfrm>
            <a:off x="3281688" y="4000232"/>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17" name="Text Placeholder 3"/>
          <p:cNvSpPr/>
          <p:nvPr>
            <p:ph type="body" sz="quarter" idx="29" hasCustomPrompt="1"/>
          </p:nvPr>
        </p:nvSpPr>
        <p:spPr>
          <a:xfrm>
            <a:off x="7503551" y="3666016"/>
            <a:ext cx="4208061" cy="854154"/>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18" name="Text Placeholder 3"/>
          <p:cNvSpPr/>
          <p:nvPr>
            <p:ph type="body" sz="quarter" idx="30" hasCustomPrompt="1"/>
          </p:nvPr>
        </p:nvSpPr>
        <p:spPr>
          <a:xfrm>
            <a:off x="3281688" y="4571989"/>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19" name="Text Placeholder 3"/>
          <p:cNvSpPr/>
          <p:nvPr>
            <p:ph type="body" sz="quarter" idx="31" hasCustomPrompt="1"/>
          </p:nvPr>
        </p:nvSpPr>
        <p:spPr>
          <a:xfrm>
            <a:off x="3281688" y="4921610"/>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20" name="Text Placeholder 3"/>
          <p:cNvSpPr/>
          <p:nvPr>
            <p:ph type="body" sz="quarter" idx="32" hasCustomPrompt="1"/>
          </p:nvPr>
        </p:nvSpPr>
        <p:spPr>
          <a:xfrm>
            <a:off x="3281688" y="5493370"/>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21" name="Text Placeholder 3"/>
          <p:cNvSpPr/>
          <p:nvPr>
            <p:ph type="body" sz="quarter" idx="33" hasCustomPrompt="1"/>
          </p:nvPr>
        </p:nvSpPr>
        <p:spPr>
          <a:xfrm>
            <a:off x="3281688" y="5842992"/>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22" name="Text Placeholder 3"/>
          <p:cNvSpPr/>
          <p:nvPr>
            <p:ph type="body" sz="quarter" idx="34" hasCustomPrompt="1"/>
          </p:nvPr>
        </p:nvSpPr>
        <p:spPr>
          <a:xfrm>
            <a:off x="7503551" y="4605022"/>
            <a:ext cx="4208061" cy="854154"/>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23" name="Text Placeholder 3"/>
          <p:cNvSpPr/>
          <p:nvPr>
            <p:ph type="body" sz="quarter" idx="35" hasCustomPrompt="1"/>
          </p:nvPr>
        </p:nvSpPr>
        <p:spPr>
          <a:xfrm>
            <a:off x="7503551" y="5493370"/>
            <a:ext cx="4208061" cy="854154"/>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24" name="Slide Number"/>
          <p:cNvSpPr txBox="1"/>
          <p:nvPr>
            <p:ph type="sldNum" sz="quarter" idx="2"/>
          </p:nvPr>
        </p:nvSpPr>
        <p:spPr>
          <a:xfrm>
            <a:off x="8427485" y="6206056"/>
            <a:ext cx="310116"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8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85" name="Body Level One…"/>
          <p:cNvSpPr txBox="1"/>
          <p:nvPr>
            <p:ph type="body" sz="half" idx="1"/>
          </p:nvPr>
        </p:nvSpPr>
        <p:spPr>
          <a:xfrm>
            <a:off x="609478" y="1604519"/>
            <a:ext cx="5354284" cy="397728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86"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9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95" name="Body Level One…"/>
          <p:cNvSpPr txBox="1"/>
          <p:nvPr>
            <p:ph type="body" sz="quarter" idx="1"/>
          </p:nvPr>
        </p:nvSpPr>
        <p:spPr>
          <a:xfrm>
            <a:off x="609478" y="1604519"/>
            <a:ext cx="5354284"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96"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 Id="rId49" Type="http://schemas.openxmlformats.org/officeDocument/2006/relationships/slideLayout" Target="../slideLayouts/slideLayout47.xml"/><Relationship Id="rId50" Type="http://schemas.openxmlformats.org/officeDocument/2006/relationships/slideLayout" Target="../slideLayouts/slideLayout48.xml"/><Relationship Id="rId51" Type="http://schemas.openxmlformats.org/officeDocument/2006/relationships/slideLayout" Target="../slideLayouts/slideLayout49.xml"/><Relationship Id="rId52" Type="http://schemas.openxmlformats.org/officeDocument/2006/relationships/slideLayout" Target="../slideLayouts/slideLayout50.xml"/><Relationship Id="rId53" Type="http://schemas.openxmlformats.org/officeDocument/2006/relationships/slideLayout" Target="../slideLayouts/slideLayout51.xml"/><Relationship Id="rId54" Type="http://schemas.openxmlformats.org/officeDocument/2006/relationships/slideLayout" Target="../slideLayouts/slideLayout52.xml"/><Relationship Id="rId55" Type="http://schemas.openxmlformats.org/officeDocument/2006/relationships/slideLayout" Target="../slideLayouts/slideLayout53.xml"/><Relationship Id="rId56" Type="http://schemas.openxmlformats.org/officeDocument/2006/relationships/slideLayout" Target="../slideLayouts/slideLayout54.xml"/><Relationship Id="rId57" Type="http://schemas.openxmlformats.org/officeDocument/2006/relationships/slideLayout" Target="../slideLayouts/slideLayout55.xml"/><Relationship Id="rId58" Type="http://schemas.openxmlformats.org/officeDocument/2006/relationships/slideLayout" Target="../slideLayouts/slideLayout56.xml"/><Relationship Id="rId59" Type="http://schemas.openxmlformats.org/officeDocument/2006/relationships/slideLayout" Target="../slideLayouts/slideLayout57.xml"/><Relationship Id="rId60" Type="http://schemas.openxmlformats.org/officeDocument/2006/relationships/slideLayout" Target="../slideLayouts/slideLayout58.xml"/><Relationship Id="rId61" Type="http://schemas.openxmlformats.org/officeDocument/2006/relationships/slideLayout" Target="../slideLayouts/slideLayout59.xml"/><Relationship Id="rId62" Type="http://schemas.openxmlformats.org/officeDocument/2006/relationships/slideLayout" Target="../slideLayouts/slideLayout60.xml"/><Relationship Id="rId63" Type="http://schemas.openxmlformats.org/officeDocument/2006/relationships/slideLayout" Target="../slideLayouts/slideLayout61.xml"/><Relationship Id="rId64" Type="http://schemas.openxmlformats.org/officeDocument/2006/relationships/slideLayout" Target="../slideLayouts/slideLayout62.xml"/><Relationship Id="rId65" Type="http://schemas.openxmlformats.org/officeDocument/2006/relationships/slideLayout" Target="../slideLayouts/slideLayout63.xml"/><Relationship Id="rId66" Type="http://schemas.openxmlformats.org/officeDocument/2006/relationships/slideLayout" Target="../slideLayouts/slideLayout64.xml"/><Relationship Id="rId67" Type="http://schemas.openxmlformats.org/officeDocument/2006/relationships/slideLayout" Target="../slideLayouts/slideLayout65.xml"/><Relationship Id="rId68" Type="http://schemas.openxmlformats.org/officeDocument/2006/relationships/slideLayout" Target="../slideLayouts/slideLayout66.xml"/><Relationship Id="rId69" Type="http://schemas.openxmlformats.org/officeDocument/2006/relationships/slideLayout" Target="../slideLayouts/slideLayout67.xml"/><Relationship Id="rId70" Type="http://schemas.openxmlformats.org/officeDocument/2006/relationships/slideLayout" Target="../slideLayouts/slideLayout68.xml"/><Relationship Id="rId71" Type="http://schemas.openxmlformats.org/officeDocument/2006/relationships/slideLayout" Target="../slideLayouts/slideLayout69.xml"/><Relationship Id="rId72" Type="http://schemas.openxmlformats.org/officeDocument/2006/relationships/slideLayout" Target="../slideLayouts/slideLayout70.xml"/><Relationship Id="rId73" Type="http://schemas.openxmlformats.org/officeDocument/2006/relationships/slideLayout" Target="../slideLayouts/slideLayout71.xml"/><Relationship Id="rId74" Type="http://schemas.openxmlformats.org/officeDocument/2006/relationships/slideLayout" Target="../slideLayouts/slideLayout72.xml"/><Relationship Id="rId75" Type="http://schemas.openxmlformats.org/officeDocument/2006/relationships/slideLayout" Target="../slideLayouts/slideLayout73.xml"/><Relationship Id="rId76" Type="http://schemas.openxmlformats.org/officeDocument/2006/relationships/slideLayout" Target="../slideLayouts/slideLayout74.xml"/><Relationship Id="rId77" Type="http://schemas.openxmlformats.org/officeDocument/2006/relationships/slideLayout" Target="../slideLayouts/slideLayout75.xml"/><Relationship Id="rId78" Type="http://schemas.openxmlformats.org/officeDocument/2006/relationships/slideLayout" Target="../slideLayouts/slideLayout76.xml"/><Relationship Id="rId79" Type="http://schemas.openxmlformats.org/officeDocument/2006/relationships/slideLayout" Target="../slideLayouts/slideLayout77.xml"/><Relationship Id="rId80"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F1F6"/>
        </a:solidFill>
      </p:bgPr>
    </p:bg>
    <p:spTree>
      <p:nvGrpSpPr>
        <p:cNvPr id="1" name=""/>
        <p:cNvGrpSpPr/>
        <p:nvPr/>
      </p:nvGrpSpPr>
      <p:grpSpPr>
        <a:xfrm>
          <a:off x="0" y="0"/>
          <a:ext cx="0" cy="0"/>
          <a:chOff x="0" y="0"/>
          <a:chExt cx="0" cy="0"/>
        </a:xfrm>
      </p:grpSpPr>
      <p:grpSp>
        <p:nvGrpSpPr>
          <p:cNvPr id="6" name="Group 1"/>
          <p:cNvGrpSpPr/>
          <p:nvPr/>
        </p:nvGrpSpPr>
        <p:grpSpPr>
          <a:xfrm>
            <a:off x="11078639" y="458638"/>
            <a:ext cx="631084" cy="678963"/>
            <a:chOff x="-1" y="0"/>
            <a:chExt cx="631082" cy="678962"/>
          </a:xfrm>
        </p:grpSpPr>
        <p:sp>
          <p:nvSpPr>
            <p:cNvPr id="2"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3"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4"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5"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grpSp>
      <p:pic>
        <p:nvPicPr>
          <p:cNvPr id="7" name="Graphic 7" descr="Graphic 7"/>
          <p:cNvPicPr>
            <a:picLocks noChangeAspect="1"/>
          </p:cNvPicPr>
          <p:nvPr/>
        </p:nvPicPr>
        <p:blipFill>
          <a:blip r:embed="rId2">
            <a:extLst/>
          </a:blip>
          <a:stretch>
            <a:fillRect/>
          </a:stretch>
        </p:blipFill>
        <p:spPr>
          <a:xfrm>
            <a:off x="475200" y="458639"/>
            <a:ext cx="2332441" cy="681122"/>
          </a:xfrm>
          <a:prstGeom prst="rect">
            <a:avLst/>
          </a:prstGeom>
          <a:ln w="12700">
            <a:miter lim="400000"/>
          </a:ln>
        </p:spPr>
      </p:pic>
      <p:sp>
        <p:nvSpPr>
          <p:cNvPr id="8" name="Body Level One…"/>
          <p:cNvSpPr txBox="1"/>
          <p:nvPr>
            <p:ph type="body" idx="1"/>
          </p:nvPr>
        </p:nvSpPr>
        <p:spPr>
          <a:xfrm>
            <a:off x="609478" y="273598"/>
            <a:ext cx="10972443" cy="530784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Title Text"/>
          <p:cNvSpPr txBox="1"/>
          <p:nvPr>
            <p:ph type="title"/>
          </p:nvPr>
        </p:nvSpPr>
        <p:spPr>
          <a:xfrm>
            <a:off x="1826683" y="1371600"/>
            <a:ext cx="9753601" cy="4651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10" name="Slide Number"/>
          <p:cNvSpPr txBox="1"/>
          <p:nvPr>
            <p:ph type="sldNum" sz="quarter" idx="2"/>
          </p:nvPr>
        </p:nvSpPr>
        <p:spPr>
          <a:xfrm>
            <a:off x="8463946" y="6224224"/>
            <a:ext cx="273654" cy="264253"/>
          </a:xfrm>
          <a:prstGeom prst="rect">
            <a:avLst/>
          </a:prstGeom>
          <a:ln w="12700">
            <a:miter lim="400000"/>
          </a:ln>
        </p:spPr>
        <p:txBody>
          <a:bodyPr wrap="none" lIns="45718" tIns="45718" rIns="45718" bIns="45718" anchor="ctr">
            <a:spAutoFit/>
          </a:bodyPr>
          <a:lstStyle>
            <a:lvl1pPr algn="r">
              <a:defRPr sz="1200">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 id="2147483710" r:id="rId64"/>
    <p:sldLayoutId id="2147483711" r:id="rId65"/>
    <p:sldLayoutId id="2147483712" r:id="rId66"/>
    <p:sldLayoutId id="2147483713" r:id="rId67"/>
    <p:sldLayoutId id="2147483714" r:id="rId68"/>
    <p:sldLayoutId id="2147483715" r:id="rId69"/>
    <p:sldLayoutId id="2147483716" r:id="rId70"/>
    <p:sldLayoutId id="2147483717" r:id="rId71"/>
    <p:sldLayoutId id="2147483718" r:id="rId72"/>
    <p:sldLayoutId id="2147483719" r:id="rId73"/>
    <p:sldLayoutId id="2147483720" r:id="rId74"/>
    <p:sldLayoutId id="2147483721" r:id="rId75"/>
    <p:sldLayoutId id="2147483722" r:id="rId76"/>
    <p:sldLayoutId id="2147483723" r:id="rId77"/>
    <p:sldLayoutId id="2147483724" r:id="rId78"/>
    <p:sldLayoutId id="2147483725" r:id="rId79"/>
    <p:sldLayoutId id="2147483726" r:id="rId8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n-lt"/>
          <a:ea typeface="+mn-ea"/>
          <a:cs typeface="+mn-cs"/>
          <a:sym typeface="Arial"/>
        </a:defRPr>
      </a:lvl9pPr>
    </p:titleStyle>
    <p:bodyStyle>
      <a:lvl1pPr marL="431999" marR="0" indent="-323998"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n-lt"/>
          <a:ea typeface="+mn-ea"/>
          <a:cs typeface="+mn-cs"/>
          <a:sym typeface="Arial"/>
        </a:defRPr>
      </a:lvl1pPr>
      <a:lvl2pPr marL="993600" marR="0" indent="-453599" algn="l" defTabSz="914400" rtl="0" latinLnBrk="0">
        <a:lnSpc>
          <a:spcPct val="90000"/>
        </a:lnSpc>
        <a:spcBef>
          <a:spcPts val="1400"/>
        </a:spcBef>
        <a:spcAft>
          <a:spcPts val="0"/>
        </a:spcAft>
        <a:buClr>
          <a:srgbClr val="000000"/>
        </a:buClr>
        <a:buSzPct val="75000"/>
        <a:buFontTx/>
        <a:buChar char="−"/>
        <a:tabLst/>
        <a:defRPr b="0" baseline="0" cap="none" i="0" spc="-1" strike="noStrike" sz="2800" u="none">
          <a:solidFill>
            <a:srgbClr val="000000"/>
          </a:solidFill>
          <a:uFillTx/>
          <a:latin typeface="+mn-lt"/>
          <a:ea typeface="+mn-ea"/>
          <a:cs typeface="+mn-cs"/>
          <a:sym typeface="Arial"/>
        </a:defRPr>
      </a:lvl2pPr>
      <a:lvl3pPr marL="1455999" marR="0" indent="-4479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n-lt"/>
          <a:ea typeface="+mn-ea"/>
          <a:cs typeface="+mn-cs"/>
          <a:sym typeface="Arial"/>
        </a:defRPr>
      </a:lvl3pPr>
      <a:lvl4pPr marL="1847999" marR="0" indent="-336000" algn="l" defTabSz="914400" rtl="0" latinLnBrk="0">
        <a:lnSpc>
          <a:spcPct val="90000"/>
        </a:lnSpc>
        <a:spcBef>
          <a:spcPts val="1400"/>
        </a:spcBef>
        <a:spcAft>
          <a:spcPts val="0"/>
        </a:spcAft>
        <a:buClr>
          <a:srgbClr val="000000"/>
        </a:buClr>
        <a:buSzPct val="75000"/>
        <a:buFontTx/>
        <a:buChar char="−"/>
        <a:tabLst/>
        <a:defRPr b="0" baseline="0" cap="none" i="0" spc="-1" strike="noStrike" sz="2800" u="none">
          <a:solidFill>
            <a:srgbClr val="000000"/>
          </a:solidFill>
          <a:uFillTx/>
          <a:latin typeface="+mn-lt"/>
          <a:ea typeface="+mn-ea"/>
          <a:cs typeface="+mn-cs"/>
          <a:sym typeface="Arial"/>
        </a:defRPr>
      </a:lvl4pPr>
      <a:lvl5pPr marL="2246398" marR="0" indent="-302398"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n-lt"/>
          <a:ea typeface="+mn-ea"/>
          <a:cs typeface="+mn-cs"/>
          <a:sym typeface="Arial"/>
        </a:defRPr>
      </a:lvl5pPr>
      <a:lvl6pPr marL="2678398" marR="0" indent="-302398"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n-lt"/>
          <a:ea typeface="+mn-ea"/>
          <a:cs typeface="+mn-cs"/>
          <a:sym typeface="Arial"/>
        </a:defRPr>
      </a:lvl6pPr>
      <a:lvl7pPr marL="3110398" marR="0" indent="-302398"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n-lt"/>
          <a:ea typeface="+mn-ea"/>
          <a:cs typeface="+mn-cs"/>
          <a:sym typeface="Arial"/>
        </a:defRPr>
      </a:lvl7pPr>
      <a:lvl8pPr marL="3556000" marR="0" indent="-355600" algn="l" defTabSz="914400" rtl="0" latinLnBrk="0">
        <a:lnSpc>
          <a:spcPct val="90000"/>
        </a:lnSpc>
        <a:spcBef>
          <a:spcPts val="1400"/>
        </a:spcBef>
        <a:spcAft>
          <a:spcPts val="0"/>
        </a:spcAft>
        <a:buClr>
          <a:srgbClr val="000000"/>
        </a:buClr>
        <a:buSzPct val="100000"/>
        <a:buFontTx/>
        <a:buChar char="•"/>
        <a:tabLst/>
        <a:defRPr b="0" baseline="0" cap="none" i="0" spc="-1" strike="noStrike" sz="2800" u="none">
          <a:solidFill>
            <a:srgbClr val="000000"/>
          </a:solidFill>
          <a:uFillTx/>
          <a:latin typeface="+mn-lt"/>
          <a:ea typeface="+mn-ea"/>
          <a:cs typeface="+mn-cs"/>
          <a:sym typeface="Arial"/>
        </a:defRPr>
      </a:lvl8pPr>
      <a:lvl9pPr marL="4013200" marR="0" indent="-355600" algn="l" defTabSz="914400" rtl="0" latinLnBrk="0">
        <a:lnSpc>
          <a:spcPct val="90000"/>
        </a:lnSpc>
        <a:spcBef>
          <a:spcPts val="1400"/>
        </a:spcBef>
        <a:spcAft>
          <a:spcPts val="0"/>
        </a:spcAft>
        <a:buClr>
          <a:srgbClr val="000000"/>
        </a:buClr>
        <a:buSzPct val="100000"/>
        <a:buFontTx/>
        <a:buChar char="•"/>
        <a:tabLst/>
        <a:defRPr b="0" baseline="0" cap="none" i="0" spc="-1" strike="noStrike" sz="28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5.png"/><Relationship Id="rId3" Type="http://schemas.openxmlformats.org/officeDocument/2006/relationships/image" Target="../media/image28.png"/><Relationship Id="rId4" Type="http://schemas.openxmlformats.org/officeDocument/2006/relationships/image" Target="../media/image2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 Id="rId3" Type="http://schemas.openxmlformats.org/officeDocument/2006/relationships/hyperlink" Target="http://127.0.0.1:5000/"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image" Target="../media/image4.png"/><Relationship Id="rId3" Type="http://schemas.openxmlformats.org/officeDocument/2006/relationships/image" Target="../media/image5.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3" name="CustomShape 1"/>
          <p:cNvSpPr txBox="1"/>
          <p:nvPr/>
        </p:nvSpPr>
        <p:spPr>
          <a:xfrm>
            <a:off x="3273838" y="2618278"/>
            <a:ext cx="7047002" cy="23857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normAutofit fontScale="100000" lnSpcReduction="0"/>
          </a:bodyPr>
          <a:lstStyle/>
          <a:p>
            <a:pPr>
              <a:lnSpc>
                <a:spcPct val="90000"/>
              </a:lnSpc>
              <a:defRPr b="1" spc="-100" sz="4400">
                <a:latin typeface="+mn-lt"/>
                <a:ea typeface="+mn-ea"/>
                <a:cs typeface="+mn-cs"/>
                <a:sym typeface="Arial"/>
              </a:defRPr>
            </a:pPr>
            <a:r>
              <a:t>14 paskaita.</a:t>
            </a:r>
            <a:br/>
            <a:r>
              <a:t>Flask (įžanga)</a:t>
            </a:r>
          </a:p>
        </p:txBody>
      </p:sp>
      <p:sp>
        <p:nvSpPr>
          <p:cNvPr id="1234" name="CustomShape 2"/>
          <p:cNvSpPr txBox="1"/>
          <p:nvPr/>
        </p:nvSpPr>
        <p:spPr>
          <a:xfrm>
            <a:off x="3273838" y="5916960"/>
            <a:ext cx="70470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latin typeface="+mn-lt"/>
                <a:ea typeface="+mn-ea"/>
                <a:cs typeface="+mn-cs"/>
                <a:sym typeface="Arial"/>
              </a:defRPr>
            </a:lvl1pPr>
          </a:lstStyle>
          <a:p>
            <a:pPr/>
            <a:r>
              <a:t>Python pažengusiųjų kursai</a:t>
            </a:r>
          </a:p>
        </p:txBody>
      </p:sp>
      <p:sp>
        <p:nvSpPr>
          <p:cNvPr id="1235" name="CustomShape 3"/>
          <p:cNvSpPr txBox="1"/>
          <p:nvPr/>
        </p:nvSpPr>
        <p:spPr>
          <a:xfrm>
            <a:off x="496438" y="5930279"/>
            <a:ext cx="2264403"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pc="-1" sz="1600">
                <a:latin typeface="+mn-lt"/>
                <a:ea typeface="+mn-ea"/>
                <a:cs typeface="+mn-cs"/>
                <a:sym typeface="Arial"/>
              </a:defRPr>
            </a:lvl1pPr>
          </a:lstStyle>
          <a:p>
            <a:pPr/>
            <a:r>
              <a:t>2022</a:t>
            </a:r>
          </a:p>
        </p:txBody>
      </p:sp>
      <p:pic>
        <p:nvPicPr>
          <p:cNvPr id="1236" name="Picture Placeholder 14" descr="Picture Placeholder 14"/>
          <p:cNvPicPr>
            <a:picLocks noChangeAspect="1"/>
          </p:cNvPicPr>
          <p:nvPr/>
        </p:nvPicPr>
        <p:blipFill>
          <a:blip r:embed="rId2">
            <a:extLst/>
          </a:blip>
          <a:stretch>
            <a:fillRect/>
          </a:stretch>
        </p:blipFill>
        <p:spPr>
          <a:xfrm>
            <a:off x="14449319" y="-1709641"/>
            <a:ext cx="1833482" cy="1833481"/>
          </a:xfrm>
          <a:prstGeom prst="rect">
            <a:avLst/>
          </a:prstGeom>
          <a:ln w="12700">
            <a:miter lim="400000"/>
          </a:ln>
        </p:spPr>
      </p:pic>
      <p:grpSp>
        <p:nvGrpSpPr>
          <p:cNvPr id="1239" name="Group 4"/>
          <p:cNvGrpSpPr/>
          <p:nvPr/>
        </p:nvGrpSpPr>
        <p:grpSpPr>
          <a:xfrm>
            <a:off x="9920160" y="2618278"/>
            <a:ext cx="1833483" cy="462603"/>
            <a:chOff x="0" y="0"/>
            <a:chExt cx="1833481" cy="462601"/>
          </a:xfrm>
        </p:grpSpPr>
        <p:sp>
          <p:nvSpPr>
            <p:cNvPr id="1237" name="CustomShape 5"/>
            <p:cNvSpPr/>
            <p:nvPr/>
          </p:nvSpPr>
          <p:spPr>
            <a:xfrm>
              <a:off x="0" y="-1"/>
              <a:ext cx="1833482" cy="462603"/>
            </a:xfrm>
            <a:prstGeom prst="roundRect">
              <a:avLst>
                <a:gd name="adj" fmla="val 50000"/>
              </a:avLst>
            </a:prstGeom>
            <a:solidFill>
              <a:schemeClr val="accent2"/>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238" name="CustomShape 6"/>
            <p:cNvSpPr txBox="1"/>
            <p:nvPr/>
          </p:nvSpPr>
          <p:spPr>
            <a:xfrm>
              <a:off x="114479" y="75143"/>
              <a:ext cx="1604523"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latin typeface="+mn-lt"/>
                  <a:ea typeface="+mn-ea"/>
                  <a:cs typeface="+mn-cs"/>
                  <a:sym typeface="Arial"/>
                </a:defRPr>
              </a:lvl1pPr>
            </a:lstStyle>
            <a:p>
              <a:pPr/>
              <a:r>
                <a:t>2 LYGIS</a:t>
              </a:r>
            </a:p>
          </p:txBody>
        </p:sp>
      </p:grpSp>
      <p:pic>
        <p:nvPicPr>
          <p:cNvPr id="1240" name="Picture 4" descr="Picture 4"/>
          <p:cNvPicPr>
            <a:picLocks noChangeAspect="1"/>
          </p:cNvPicPr>
          <p:nvPr/>
        </p:nvPicPr>
        <p:blipFill>
          <a:blip r:embed="rId3">
            <a:extLst/>
          </a:blip>
          <a:stretch>
            <a:fillRect/>
          </a:stretch>
        </p:blipFill>
        <p:spPr>
          <a:xfrm>
            <a:off x="9920160" y="406080"/>
            <a:ext cx="1950842" cy="195084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5" name="CustomShape 2"/>
          <p:cNvSpPr txBox="1"/>
          <p:nvPr/>
        </p:nvSpPr>
        <p:spPr>
          <a:xfrm>
            <a:off x="6561190" y="3115373"/>
            <a:ext cx="5315259"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Kaip kintamuosius perkelti į šabloną</a:t>
            </a:r>
          </a:p>
        </p:txBody>
      </p:sp>
      <p:sp>
        <p:nvSpPr>
          <p:cNvPr id="1286" name="TextBox 3"/>
          <p:cNvSpPr txBox="1"/>
          <p:nvPr/>
        </p:nvSpPr>
        <p:spPr>
          <a:xfrm>
            <a:off x="1665673" y="1027287"/>
            <a:ext cx="2651762"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mn-lt"/>
                <a:ea typeface="+mn-ea"/>
                <a:cs typeface="+mn-cs"/>
                <a:sym typeface="Arial"/>
              </a:defRPr>
            </a:lvl1pPr>
          </a:lstStyle>
          <a:p>
            <a:pPr/>
            <a:r>
              <a:t>main.py failas:</a:t>
            </a:r>
          </a:p>
        </p:txBody>
      </p:sp>
      <p:sp>
        <p:nvSpPr>
          <p:cNvPr id="1287" name="TextBox 8"/>
          <p:cNvSpPr txBox="1"/>
          <p:nvPr/>
        </p:nvSpPr>
        <p:spPr>
          <a:xfrm>
            <a:off x="1120044" y="3680177"/>
            <a:ext cx="3451392"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latin typeface="+mn-lt"/>
                <a:ea typeface="+mn-ea"/>
                <a:cs typeface="+mn-cs"/>
                <a:sym typeface="Arial"/>
              </a:defRPr>
            </a:lvl1pPr>
          </a:lstStyle>
          <a:p>
            <a:pPr/>
            <a:r>
              <a:t>templates/index.html failas:</a:t>
            </a:r>
          </a:p>
        </p:txBody>
      </p:sp>
      <p:pic>
        <p:nvPicPr>
          <p:cNvPr id="1288" name="Picture 5" descr="Picture 5"/>
          <p:cNvPicPr>
            <a:picLocks noChangeAspect="1"/>
          </p:cNvPicPr>
          <p:nvPr/>
        </p:nvPicPr>
        <p:blipFill>
          <a:blip r:embed="rId2">
            <a:extLst/>
          </a:blip>
          <a:stretch>
            <a:fillRect/>
          </a:stretch>
        </p:blipFill>
        <p:spPr>
          <a:xfrm>
            <a:off x="679214" y="1478024"/>
            <a:ext cx="3872091" cy="1945210"/>
          </a:xfrm>
          <a:prstGeom prst="rect">
            <a:avLst/>
          </a:prstGeom>
          <a:ln w="12700">
            <a:miter lim="400000"/>
          </a:ln>
        </p:spPr>
      </p:pic>
      <p:pic>
        <p:nvPicPr>
          <p:cNvPr id="1289" name="Picture 6" descr="Picture 6"/>
          <p:cNvPicPr>
            <a:picLocks noChangeAspect="1"/>
          </p:cNvPicPr>
          <p:nvPr/>
        </p:nvPicPr>
        <p:blipFill>
          <a:blip r:embed="rId3">
            <a:extLst/>
          </a:blip>
          <a:stretch>
            <a:fillRect/>
          </a:stretch>
        </p:blipFill>
        <p:spPr>
          <a:xfrm>
            <a:off x="1486545" y="4137847"/>
            <a:ext cx="2257427" cy="251460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1" name="CustomShape 2"/>
          <p:cNvSpPr txBox="1"/>
          <p:nvPr/>
        </p:nvSpPr>
        <p:spPr>
          <a:xfrm>
            <a:off x="6561190" y="3115373"/>
            <a:ext cx="5315259" cy="6487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defTabSz="457200">
              <a:spcBef>
                <a:spcPts val="1600"/>
              </a:spcBef>
              <a:defRPr b="1">
                <a:solidFill>
                  <a:srgbClr val="24292F"/>
                </a:solidFill>
              </a:defRPr>
            </a:lvl1pPr>
          </a:lstStyle>
          <a:p>
            <a:pPr/>
            <a:r>
              <a:t>Kaip perduoti duomenis iš svetainės į programą:</a:t>
            </a:r>
          </a:p>
        </p:txBody>
      </p:sp>
      <p:sp>
        <p:nvSpPr>
          <p:cNvPr id="1292" name="CustomShape 3"/>
          <p:cNvSpPr txBox="1"/>
          <p:nvPr/>
        </p:nvSpPr>
        <p:spPr>
          <a:xfrm>
            <a:off x="6563986" y="4299194"/>
            <a:ext cx="4233602"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app.py</a:t>
            </a:r>
          </a:p>
        </p:txBody>
      </p:sp>
      <p:pic>
        <p:nvPicPr>
          <p:cNvPr id="1293" name="Picture 3" descr="Picture 3"/>
          <p:cNvPicPr>
            <a:picLocks noChangeAspect="1"/>
          </p:cNvPicPr>
          <p:nvPr/>
        </p:nvPicPr>
        <p:blipFill>
          <a:blip r:embed="rId2">
            <a:extLst/>
          </a:blip>
          <a:stretch>
            <a:fillRect/>
          </a:stretch>
        </p:blipFill>
        <p:spPr>
          <a:xfrm>
            <a:off x="556919" y="2270062"/>
            <a:ext cx="4869275" cy="271298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5" name="CustomShape 2"/>
          <p:cNvSpPr txBox="1"/>
          <p:nvPr/>
        </p:nvSpPr>
        <p:spPr>
          <a:xfrm>
            <a:off x="6561190" y="3115373"/>
            <a:ext cx="5315259" cy="6487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defTabSz="457200">
              <a:spcBef>
                <a:spcPts val="1600"/>
              </a:spcBef>
              <a:defRPr b="1">
                <a:solidFill>
                  <a:srgbClr val="24292F"/>
                </a:solidFill>
              </a:defRPr>
            </a:lvl1pPr>
          </a:lstStyle>
          <a:p>
            <a:pPr/>
            <a:r>
              <a:t>Kaip perduoti duomenis iš svetainės į programą:</a:t>
            </a:r>
          </a:p>
        </p:txBody>
      </p:sp>
      <p:sp>
        <p:nvSpPr>
          <p:cNvPr id="1296" name="CustomShape 3"/>
          <p:cNvSpPr txBox="1"/>
          <p:nvPr/>
        </p:nvSpPr>
        <p:spPr>
          <a:xfrm>
            <a:off x="6563986" y="4299194"/>
            <a:ext cx="4233602"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templates/login.html</a:t>
            </a:r>
          </a:p>
        </p:txBody>
      </p:sp>
      <p:pic>
        <p:nvPicPr>
          <p:cNvPr id="1297" name="Picture 3" descr="Picture 3"/>
          <p:cNvPicPr>
            <a:picLocks noChangeAspect="1"/>
          </p:cNvPicPr>
          <p:nvPr/>
        </p:nvPicPr>
        <p:blipFill>
          <a:blip r:embed="rId2">
            <a:extLst/>
          </a:blip>
          <a:stretch>
            <a:fillRect/>
          </a:stretch>
        </p:blipFill>
        <p:spPr>
          <a:xfrm>
            <a:off x="481659" y="1903540"/>
            <a:ext cx="4841053" cy="349306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9" name="CustomShape 2"/>
          <p:cNvSpPr txBox="1"/>
          <p:nvPr/>
        </p:nvSpPr>
        <p:spPr>
          <a:xfrm>
            <a:off x="6561190" y="3115373"/>
            <a:ext cx="5315259" cy="6487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defTabSz="457200">
              <a:spcBef>
                <a:spcPts val="1600"/>
              </a:spcBef>
              <a:defRPr b="1">
                <a:solidFill>
                  <a:srgbClr val="24292F"/>
                </a:solidFill>
              </a:defRPr>
            </a:lvl1pPr>
          </a:lstStyle>
          <a:p>
            <a:pPr/>
            <a:r>
              <a:t>Kaip perduoti duomenis iš svetainės į programą:</a:t>
            </a:r>
          </a:p>
        </p:txBody>
      </p:sp>
      <p:sp>
        <p:nvSpPr>
          <p:cNvPr id="1300" name="CustomShape 3"/>
          <p:cNvSpPr txBox="1"/>
          <p:nvPr/>
        </p:nvSpPr>
        <p:spPr>
          <a:xfrm>
            <a:off x="6563986" y="4299194"/>
            <a:ext cx="4233602"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templates/greetings.html</a:t>
            </a:r>
          </a:p>
        </p:txBody>
      </p:sp>
      <p:pic>
        <p:nvPicPr>
          <p:cNvPr id="1301" name="Picture 3" descr="Picture 3"/>
          <p:cNvPicPr>
            <a:picLocks noChangeAspect="1"/>
          </p:cNvPicPr>
          <p:nvPr/>
        </p:nvPicPr>
        <p:blipFill>
          <a:blip r:embed="rId2">
            <a:extLst/>
          </a:blip>
          <a:stretch>
            <a:fillRect/>
          </a:stretch>
        </p:blipFill>
        <p:spPr>
          <a:xfrm>
            <a:off x="481659" y="2252478"/>
            <a:ext cx="4850461" cy="28986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3" name="CustomShape 2"/>
          <p:cNvSpPr txBox="1"/>
          <p:nvPr/>
        </p:nvSpPr>
        <p:spPr>
          <a:xfrm>
            <a:off x="6561190" y="3115373"/>
            <a:ext cx="5315259"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Dinamiškas url</a:t>
            </a:r>
          </a:p>
        </p:txBody>
      </p:sp>
      <p:pic>
        <p:nvPicPr>
          <p:cNvPr id="1304" name="Picture 3" descr="Picture 3"/>
          <p:cNvPicPr>
            <a:picLocks noChangeAspect="1"/>
          </p:cNvPicPr>
          <p:nvPr/>
        </p:nvPicPr>
        <p:blipFill>
          <a:blip r:embed="rId2">
            <a:extLst/>
          </a:blip>
          <a:stretch>
            <a:fillRect/>
          </a:stretch>
        </p:blipFill>
        <p:spPr>
          <a:xfrm>
            <a:off x="1087144" y="2005306"/>
            <a:ext cx="3583048" cy="334598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6" name="CustomShape 2"/>
          <p:cNvSpPr txBox="1"/>
          <p:nvPr/>
        </p:nvSpPr>
        <p:spPr>
          <a:xfrm>
            <a:off x="6561190" y="3115373"/>
            <a:ext cx="5315259"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Base template naudojimas ir paveldimi templates</a:t>
            </a:r>
          </a:p>
        </p:txBody>
      </p:sp>
      <p:pic>
        <p:nvPicPr>
          <p:cNvPr id="1307" name="Picture 3" descr="Picture 3"/>
          <p:cNvPicPr>
            <a:picLocks noChangeAspect="1"/>
          </p:cNvPicPr>
          <p:nvPr/>
        </p:nvPicPr>
        <p:blipFill>
          <a:blip r:embed="rId2">
            <a:extLst/>
          </a:blip>
          <a:stretch>
            <a:fillRect/>
          </a:stretch>
        </p:blipFill>
        <p:spPr>
          <a:xfrm>
            <a:off x="613361" y="1660354"/>
            <a:ext cx="4182536" cy="393240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9" name="CustomShape 2"/>
          <p:cNvSpPr txBox="1"/>
          <p:nvPr/>
        </p:nvSpPr>
        <p:spPr>
          <a:xfrm>
            <a:off x="6561190" y="3115373"/>
            <a:ext cx="5315259"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Panaudojame base.html ir sutaupome kodo</a:t>
            </a:r>
          </a:p>
        </p:txBody>
      </p:sp>
      <p:pic>
        <p:nvPicPr>
          <p:cNvPr id="1310" name="Picture 3" descr="Picture 3"/>
          <p:cNvPicPr>
            <a:picLocks noChangeAspect="1"/>
          </p:cNvPicPr>
          <p:nvPr/>
        </p:nvPicPr>
        <p:blipFill>
          <a:blip r:embed="rId2">
            <a:extLst/>
          </a:blip>
          <a:stretch>
            <a:fillRect/>
          </a:stretch>
        </p:blipFill>
        <p:spPr>
          <a:xfrm>
            <a:off x="425214" y="2834465"/>
            <a:ext cx="4869277" cy="214862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2" name="CustomShape 2"/>
          <p:cNvSpPr txBox="1"/>
          <p:nvPr/>
        </p:nvSpPr>
        <p:spPr>
          <a:xfrm>
            <a:off x="6561190" y="3115373"/>
            <a:ext cx="5315259"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Duomenų bazės sukūrimas</a:t>
            </a:r>
          </a:p>
        </p:txBody>
      </p:sp>
      <p:sp>
        <p:nvSpPr>
          <p:cNvPr id="1313" name="CustomShape 3"/>
          <p:cNvSpPr txBox="1"/>
          <p:nvPr/>
        </p:nvSpPr>
        <p:spPr>
          <a:xfrm>
            <a:off x="6563986" y="3749397"/>
            <a:ext cx="4947373" cy="113757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a:latin typeface="+mn-lt"/>
                <a:ea typeface="+mn-ea"/>
                <a:cs typeface="+mn-cs"/>
                <a:sym typeface="Arial"/>
              </a:defRPr>
            </a:pPr>
            <a:r>
              <a:t>Flask leidžia mums dirbti su duomenų bazėmis, praktiškai nesitepant rankų į SQL užklausas. Viskuo pasirūpina modulis Flask-SQLAlchemy. Iš principo tai yra SQLAlchemy pritaikyta flaskui. Diegiasi </a:t>
            </a:r>
            <a:r>
              <a:rPr i="1"/>
              <a:t>pip install Flask-SQLAlchemy</a:t>
            </a:r>
            <a:r>
              <a:t>.</a:t>
            </a:r>
          </a:p>
        </p:txBody>
      </p:sp>
      <p:pic>
        <p:nvPicPr>
          <p:cNvPr id="1314" name="Picture 6" descr="Picture 6"/>
          <p:cNvPicPr>
            <a:picLocks noChangeAspect="1"/>
          </p:cNvPicPr>
          <p:nvPr/>
        </p:nvPicPr>
        <p:blipFill>
          <a:blip r:embed="rId2">
            <a:extLst/>
          </a:blip>
          <a:stretch>
            <a:fillRect/>
          </a:stretch>
        </p:blipFill>
        <p:spPr>
          <a:xfrm>
            <a:off x="58779" y="1545901"/>
            <a:ext cx="6456763" cy="4617879"/>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6" name="CustomShape 2"/>
          <p:cNvSpPr txBox="1"/>
          <p:nvPr/>
        </p:nvSpPr>
        <p:spPr>
          <a:xfrm>
            <a:off x="6458194" y="5574372"/>
            <a:ext cx="5315260"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Duomenų bazės įrašo sukūrimas</a:t>
            </a:r>
          </a:p>
        </p:txBody>
      </p:sp>
      <p:pic>
        <p:nvPicPr>
          <p:cNvPr id="1317" name="Image" descr="Image"/>
          <p:cNvPicPr>
            <a:picLocks noChangeAspect="1"/>
          </p:cNvPicPr>
          <p:nvPr/>
        </p:nvPicPr>
        <p:blipFill>
          <a:blip r:embed="rId2">
            <a:extLst/>
          </a:blip>
          <a:stretch>
            <a:fillRect/>
          </a:stretch>
        </p:blipFill>
        <p:spPr>
          <a:xfrm>
            <a:off x="401242" y="1858119"/>
            <a:ext cx="8949783" cy="3425082"/>
          </a:xfrm>
          <a:prstGeom prst="rect">
            <a:avLst/>
          </a:prstGeom>
          <a:ln w="12700">
            <a:miter lim="400000"/>
          </a:ln>
        </p:spPr>
      </p:pic>
      <p:sp>
        <p:nvSpPr>
          <p:cNvPr id="1318" name="CustomShape 3"/>
          <p:cNvSpPr txBox="1"/>
          <p:nvPr/>
        </p:nvSpPr>
        <p:spPr>
          <a:xfrm>
            <a:off x="6489072" y="6508425"/>
            <a:ext cx="4233602" cy="31195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message_example.py failas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0" name="CustomShape 2"/>
          <p:cNvSpPr txBox="1"/>
          <p:nvPr/>
        </p:nvSpPr>
        <p:spPr>
          <a:xfrm>
            <a:off x="6439467" y="5391703"/>
            <a:ext cx="5315259"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Duomenų bazės įrašo sukūrimas</a:t>
            </a:r>
          </a:p>
        </p:txBody>
      </p:sp>
      <p:pic>
        <p:nvPicPr>
          <p:cNvPr id="1321" name="Image" descr="Image"/>
          <p:cNvPicPr>
            <a:picLocks noChangeAspect="1"/>
          </p:cNvPicPr>
          <p:nvPr/>
        </p:nvPicPr>
        <p:blipFill>
          <a:blip r:embed="rId2">
            <a:extLst/>
          </a:blip>
          <a:stretch>
            <a:fillRect/>
          </a:stretch>
        </p:blipFill>
        <p:spPr>
          <a:xfrm>
            <a:off x="402185" y="936550"/>
            <a:ext cx="6705602" cy="4254503"/>
          </a:xfrm>
          <a:prstGeom prst="rect">
            <a:avLst/>
          </a:prstGeom>
          <a:ln w="12700">
            <a:miter lim="400000"/>
          </a:ln>
        </p:spPr>
      </p:pic>
      <p:sp>
        <p:nvSpPr>
          <p:cNvPr id="1322" name="CustomShape 3"/>
          <p:cNvSpPr txBox="1"/>
          <p:nvPr/>
        </p:nvSpPr>
        <p:spPr>
          <a:xfrm>
            <a:off x="6451617" y="6405421"/>
            <a:ext cx="4233601"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message_example.py failas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2" name="CustomShape 2"/>
          <p:cNvSpPr txBox="1"/>
          <p:nvPr/>
        </p:nvSpPr>
        <p:spPr>
          <a:xfrm>
            <a:off x="480959" y="1371600"/>
            <a:ext cx="5150522" cy="50933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defRPr b="1" spc="-1" sz="3000">
                <a:latin typeface="+mn-lt"/>
                <a:ea typeface="+mn-ea"/>
                <a:cs typeface="+mn-cs"/>
                <a:sym typeface="Arial"/>
              </a:defRPr>
            </a:lvl1pPr>
          </a:lstStyle>
          <a:p>
            <a:pPr/>
            <a:r>
              <a:t>Šiandien išmoksite</a:t>
            </a:r>
          </a:p>
        </p:txBody>
      </p:sp>
      <p:sp>
        <p:nvSpPr>
          <p:cNvPr id="1243" name="CustomShape 3"/>
          <p:cNvSpPr txBox="1"/>
          <p:nvPr/>
        </p:nvSpPr>
        <p:spPr>
          <a:xfrm>
            <a:off x="1399319" y="3367799"/>
            <a:ext cx="4232523"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Sukurti Flask aplikaciją</a:t>
            </a:r>
          </a:p>
        </p:txBody>
      </p:sp>
      <p:sp>
        <p:nvSpPr>
          <p:cNvPr id="1244" name="CustomShape 4"/>
          <p:cNvSpPr txBox="1"/>
          <p:nvPr/>
        </p:nvSpPr>
        <p:spPr>
          <a:xfrm>
            <a:off x="1399319" y="4451039"/>
            <a:ext cx="4232523" cy="51835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Sukurti duomenų bazę susietą su Flask aplikacija</a:t>
            </a:r>
          </a:p>
        </p:txBody>
      </p:sp>
      <p:grpSp>
        <p:nvGrpSpPr>
          <p:cNvPr id="1247" name="Group 5"/>
          <p:cNvGrpSpPr/>
          <p:nvPr/>
        </p:nvGrpSpPr>
        <p:grpSpPr>
          <a:xfrm>
            <a:off x="480239" y="3119398"/>
            <a:ext cx="729724" cy="729723"/>
            <a:chOff x="0" y="0"/>
            <a:chExt cx="729722" cy="729722"/>
          </a:xfrm>
        </p:grpSpPr>
        <p:sp>
          <p:nvSpPr>
            <p:cNvPr id="1245" name="CustomShape 6"/>
            <p:cNvSpPr/>
            <p:nvPr/>
          </p:nvSpPr>
          <p:spPr>
            <a:xfrm>
              <a:off x="-1" y="-1"/>
              <a:ext cx="729724" cy="729724"/>
            </a:xfrm>
            <a:prstGeom prst="ellipse">
              <a:avLst/>
            </a:prstGeom>
            <a:solidFill>
              <a:srgbClr val="191919"/>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246" name="CustomShape 7"/>
            <p:cNvSpPr txBox="1"/>
            <p:nvPr/>
          </p:nvSpPr>
          <p:spPr>
            <a:xfrm>
              <a:off x="153719" y="177604"/>
              <a:ext cx="422643" cy="373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latin typeface="+mn-lt"/>
                  <a:ea typeface="+mn-ea"/>
                  <a:cs typeface="+mn-cs"/>
                  <a:sym typeface="Arial"/>
                </a:defRPr>
              </a:lvl1pPr>
            </a:lstStyle>
            <a:p>
              <a:pPr/>
              <a:r>
                <a:t>01</a:t>
              </a:r>
            </a:p>
          </p:txBody>
        </p:sp>
      </p:grpSp>
      <p:grpSp>
        <p:nvGrpSpPr>
          <p:cNvPr id="1250" name="Group 8"/>
          <p:cNvGrpSpPr/>
          <p:nvPr/>
        </p:nvGrpSpPr>
        <p:grpSpPr>
          <a:xfrm>
            <a:off x="480239" y="4369680"/>
            <a:ext cx="729724" cy="729723"/>
            <a:chOff x="0" y="0"/>
            <a:chExt cx="729722" cy="729722"/>
          </a:xfrm>
        </p:grpSpPr>
        <p:sp>
          <p:nvSpPr>
            <p:cNvPr id="1248" name="CustomShape 9"/>
            <p:cNvSpPr/>
            <p:nvPr/>
          </p:nvSpPr>
          <p:spPr>
            <a:xfrm>
              <a:off x="-1" y="-1"/>
              <a:ext cx="729724" cy="729724"/>
            </a:xfrm>
            <a:prstGeom prst="ellipse">
              <a:avLst/>
            </a:prstGeom>
            <a:solidFill>
              <a:srgbClr val="191919"/>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249" name="CustomShape 10"/>
            <p:cNvSpPr txBox="1"/>
            <p:nvPr/>
          </p:nvSpPr>
          <p:spPr>
            <a:xfrm>
              <a:off x="153719" y="177964"/>
              <a:ext cx="422643" cy="373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latin typeface="+mn-lt"/>
                  <a:ea typeface="+mn-ea"/>
                  <a:cs typeface="+mn-cs"/>
                  <a:sym typeface="Arial"/>
                </a:defRPr>
              </a:lvl1pPr>
            </a:lstStyle>
            <a:p>
              <a:pPr/>
              <a:r>
                <a:t>02</a:t>
              </a:r>
            </a:p>
          </p:txBody>
        </p:sp>
      </p:grpSp>
      <p:sp>
        <p:nvSpPr>
          <p:cNvPr id="1251" name="CustomShape 11"/>
          <p:cNvSpPr txBox="1"/>
          <p:nvPr/>
        </p:nvSpPr>
        <p:spPr>
          <a:xfrm>
            <a:off x="1446479" y="5644439"/>
            <a:ext cx="4232522" cy="51835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Atlikti CRUD veiksmus naudojant Flask biblioteką</a:t>
            </a:r>
          </a:p>
        </p:txBody>
      </p:sp>
      <p:grpSp>
        <p:nvGrpSpPr>
          <p:cNvPr id="1254" name="Group 12"/>
          <p:cNvGrpSpPr/>
          <p:nvPr/>
        </p:nvGrpSpPr>
        <p:grpSpPr>
          <a:xfrm>
            <a:off x="527398" y="5457240"/>
            <a:ext cx="729724" cy="729723"/>
            <a:chOff x="0" y="0"/>
            <a:chExt cx="729722" cy="729722"/>
          </a:xfrm>
        </p:grpSpPr>
        <p:sp>
          <p:nvSpPr>
            <p:cNvPr id="1252" name="CustomShape 13"/>
            <p:cNvSpPr/>
            <p:nvPr/>
          </p:nvSpPr>
          <p:spPr>
            <a:xfrm>
              <a:off x="-1" y="-1"/>
              <a:ext cx="729724" cy="729724"/>
            </a:xfrm>
            <a:prstGeom prst="ellipse">
              <a:avLst/>
            </a:prstGeom>
            <a:solidFill>
              <a:srgbClr val="191919"/>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253" name="CustomShape 14"/>
            <p:cNvSpPr txBox="1"/>
            <p:nvPr/>
          </p:nvSpPr>
          <p:spPr>
            <a:xfrm>
              <a:off x="153719" y="177244"/>
              <a:ext cx="422643" cy="373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latin typeface="+mn-lt"/>
                  <a:ea typeface="+mn-ea"/>
                  <a:cs typeface="+mn-cs"/>
                  <a:sym typeface="Arial"/>
                </a:defRPr>
              </a:lvl1pPr>
            </a:lstStyle>
            <a:p>
              <a:pPr/>
              <a:r>
                <a:t>03</a:t>
              </a: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4" name="CustomShape 2"/>
          <p:cNvSpPr txBox="1"/>
          <p:nvPr/>
        </p:nvSpPr>
        <p:spPr>
          <a:xfrm>
            <a:off x="6355189" y="5068715"/>
            <a:ext cx="5315260" cy="94113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Duomenų bazės įrašo sukūrimas</a:t>
            </a:r>
          </a:p>
        </p:txBody>
      </p:sp>
      <p:pic>
        <p:nvPicPr>
          <p:cNvPr id="1325" name="Image" descr="Image"/>
          <p:cNvPicPr>
            <a:picLocks noChangeAspect="1"/>
          </p:cNvPicPr>
          <p:nvPr/>
        </p:nvPicPr>
        <p:blipFill>
          <a:blip r:embed="rId2">
            <a:extLst/>
          </a:blip>
          <a:stretch>
            <a:fillRect/>
          </a:stretch>
        </p:blipFill>
        <p:spPr>
          <a:xfrm>
            <a:off x="339311" y="2197099"/>
            <a:ext cx="10045702" cy="2463801"/>
          </a:xfrm>
          <a:prstGeom prst="rect">
            <a:avLst/>
          </a:prstGeom>
          <a:ln w="12700">
            <a:miter lim="400000"/>
          </a:ln>
        </p:spPr>
      </p:pic>
      <p:sp>
        <p:nvSpPr>
          <p:cNvPr id="1326" name="CustomShape 3"/>
          <p:cNvSpPr txBox="1"/>
          <p:nvPr/>
        </p:nvSpPr>
        <p:spPr>
          <a:xfrm>
            <a:off x="6395432" y="6049586"/>
            <a:ext cx="4233602" cy="31195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message_example.py failas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8" name="CustomShape 2"/>
          <p:cNvSpPr txBox="1"/>
          <p:nvPr/>
        </p:nvSpPr>
        <p:spPr>
          <a:xfrm>
            <a:off x="6420739" y="4843976"/>
            <a:ext cx="5315259"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Duomenų bazės įrašo perskaitymas</a:t>
            </a:r>
          </a:p>
        </p:txBody>
      </p:sp>
      <p:pic>
        <p:nvPicPr>
          <p:cNvPr id="1329" name="Image" descr="Image"/>
          <p:cNvPicPr>
            <a:picLocks noChangeAspect="1"/>
          </p:cNvPicPr>
          <p:nvPr/>
        </p:nvPicPr>
        <p:blipFill>
          <a:blip r:embed="rId2">
            <a:extLst/>
          </a:blip>
          <a:stretch>
            <a:fillRect/>
          </a:stretch>
        </p:blipFill>
        <p:spPr>
          <a:xfrm>
            <a:off x="482593" y="2901949"/>
            <a:ext cx="4660902" cy="1054101"/>
          </a:xfrm>
          <a:prstGeom prst="rect">
            <a:avLst/>
          </a:prstGeom>
          <a:ln w="12700">
            <a:miter lim="400000"/>
          </a:ln>
        </p:spPr>
      </p:pic>
      <p:sp>
        <p:nvSpPr>
          <p:cNvPr id="1330" name="CustomShape 3"/>
          <p:cNvSpPr txBox="1"/>
          <p:nvPr/>
        </p:nvSpPr>
        <p:spPr>
          <a:xfrm>
            <a:off x="6442252" y="5890397"/>
            <a:ext cx="4233602" cy="31195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message_example.py failas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2" name="CustomShape 2"/>
          <p:cNvSpPr txBox="1"/>
          <p:nvPr/>
        </p:nvSpPr>
        <p:spPr>
          <a:xfrm>
            <a:off x="6411364" y="4094176"/>
            <a:ext cx="5315259"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Įvairios CRUD operacijos</a:t>
            </a:r>
          </a:p>
        </p:txBody>
      </p:sp>
      <p:sp>
        <p:nvSpPr>
          <p:cNvPr id="1333" name="CustomShape 3"/>
          <p:cNvSpPr txBox="1"/>
          <p:nvPr/>
        </p:nvSpPr>
        <p:spPr>
          <a:xfrm>
            <a:off x="6431722" y="4730993"/>
            <a:ext cx="4233602" cy="197897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a:latin typeface="+mn-lt"/>
                <a:ea typeface="+mn-ea"/>
                <a:cs typeface="+mn-cs"/>
                <a:sym typeface="Arial"/>
              </a:defRPr>
            </a:pPr>
            <a:r>
              <a:t>C - Create</a:t>
            </a:r>
          </a:p>
          <a:p>
            <a:pPr>
              <a:lnSpc>
                <a:spcPct val="90000"/>
              </a:lnSpc>
              <a:spcBef>
                <a:spcPts val="1000"/>
              </a:spcBef>
              <a:defRPr spc="-1" sz="1600">
                <a:latin typeface="+mn-lt"/>
                <a:ea typeface="+mn-ea"/>
                <a:cs typeface="+mn-cs"/>
                <a:sym typeface="Arial"/>
              </a:defRPr>
            </a:pPr>
            <a:r>
              <a:t>R - Read</a:t>
            </a:r>
          </a:p>
          <a:p>
            <a:pPr>
              <a:lnSpc>
                <a:spcPct val="90000"/>
              </a:lnSpc>
              <a:spcBef>
                <a:spcPts val="1000"/>
              </a:spcBef>
              <a:defRPr spc="-1" sz="1600">
                <a:latin typeface="+mn-lt"/>
                <a:ea typeface="+mn-ea"/>
                <a:cs typeface="+mn-cs"/>
                <a:sym typeface="Arial"/>
              </a:defRPr>
            </a:pPr>
            <a:r>
              <a:t>U - Update</a:t>
            </a:r>
          </a:p>
          <a:p>
            <a:pPr>
              <a:lnSpc>
                <a:spcPct val="90000"/>
              </a:lnSpc>
              <a:spcBef>
                <a:spcPts val="1000"/>
              </a:spcBef>
              <a:defRPr spc="-1" sz="1600">
                <a:latin typeface="+mn-lt"/>
                <a:ea typeface="+mn-ea"/>
                <a:cs typeface="+mn-cs"/>
                <a:sym typeface="Arial"/>
              </a:defRPr>
            </a:pPr>
            <a:r>
              <a:t>D - Delete</a:t>
            </a:r>
          </a:p>
          <a:p>
            <a:pPr>
              <a:lnSpc>
                <a:spcPct val="90000"/>
              </a:lnSpc>
              <a:spcBef>
                <a:spcPts val="1000"/>
              </a:spcBef>
              <a:defRPr spc="-1" sz="1600">
                <a:latin typeface="+mn-lt"/>
                <a:ea typeface="+mn-ea"/>
                <a:cs typeface="+mn-cs"/>
                <a:sym typeface="Arial"/>
              </a:defRPr>
            </a:pPr>
          </a:p>
          <a:p>
            <a:pPr>
              <a:lnSpc>
                <a:spcPct val="90000"/>
              </a:lnSpc>
              <a:spcBef>
                <a:spcPts val="1000"/>
              </a:spcBef>
              <a:defRPr spc="-1" sz="1600">
                <a:latin typeface="+mn-lt"/>
                <a:ea typeface="+mn-ea"/>
                <a:cs typeface="+mn-cs"/>
                <a:sym typeface="Arial"/>
              </a:defRPr>
            </a:pPr>
            <a:r>
              <a:t>crud.py failas</a:t>
            </a:r>
          </a:p>
        </p:txBody>
      </p:sp>
      <p:pic>
        <p:nvPicPr>
          <p:cNvPr id="1334" name="Image" descr="Image"/>
          <p:cNvPicPr>
            <a:picLocks noChangeAspect="1"/>
          </p:cNvPicPr>
          <p:nvPr/>
        </p:nvPicPr>
        <p:blipFill>
          <a:blip r:embed="rId2">
            <a:extLst/>
          </a:blip>
          <a:stretch>
            <a:fillRect/>
          </a:stretch>
        </p:blipFill>
        <p:spPr>
          <a:xfrm>
            <a:off x="287971" y="145864"/>
            <a:ext cx="9954585" cy="3343939"/>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6" name="CustomShape 1"/>
          <p:cNvSpPr txBox="1"/>
          <p:nvPr/>
        </p:nvSpPr>
        <p:spPr>
          <a:xfrm>
            <a:off x="480959" y="460800"/>
            <a:ext cx="5612401"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latin typeface="+mn-lt"/>
                <a:ea typeface="+mn-ea"/>
                <a:cs typeface="+mn-cs"/>
                <a:sym typeface="Arial"/>
              </a:defRPr>
            </a:lvl1pPr>
          </a:lstStyle>
          <a:p>
            <a:pPr/>
            <a:r>
              <a:t>18 paskaita. Flask (įžanga)</a:t>
            </a:r>
          </a:p>
        </p:txBody>
      </p:sp>
      <p:sp>
        <p:nvSpPr>
          <p:cNvPr id="1337" name="CustomShape 2"/>
          <p:cNvSpPr txBox="1"/>
          <p:nvPr/>
        </p:nvSpPr>
        <p:spPr>
          <a:xfrm>
            <a:off x="6065880" y="3901954"/>
            <a:ext cx="5315260"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Įrašymas į duomenų bazę naudojant HTML</a:t>
            </a:r>
          </a:p>
        </p:txBody>
      </p:sp>
      <p:sp>
        <p:nvSpPr>
          <p:cNvPr id="1338" name="CustomShape 3"/>
          <p:cNvSpPr txBox="1"/>
          <p:nvPr/>
        </p:nvSpPr>
        <p:spPr>
          <a:xfrm>
            <a:off x="5777405" y="6125185"/>
            <a:ext cx="4233601"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index.html (Apačioje)</a:t>
            </a:r>
          </a:p>
        </p:txBody>
      </p:sp>
      <p:pic>
        <p:nvPicPr>
          <p:cNvPr id="1339" name="Image" descr="Image"/>
          <p:cNvPicPr>
            <a:picLocks noChangeAspect="1"/>
          </p:cNvPicPr>
          <p:nvPr/>
        </p:nvPicPr>
        <p:blipFill>
          <a:blip r:embed="rId2">
            <a:extLst/>
          </a:blip>
          <a:stretch>
            <a:fillRect/>
          </a:stretch>
        </p:blipFill>
        <p:spPr>
          <a:xfrm>
            <a:off x="306935" y="398068"/>
            <a:ext cx="6896102" cy="800103"/>
          </a:xfrm>
          <a:prstGeom prst="rect">
            <a:avLst/>
          </a:prstGeom>
          <a:ln w="12700">
            <a:miter lim="400000"/>
          </a:ln>
        </p:spPr>
      </p:pic>
      <p:pic>
        <p:nvPicPr>
          <p:cNvPr id="1340" name="Image" descr="Image"/>
          <p:cNvPicPr>
            <a:picLocks noChangeAspect="1"/>
          </p:cNvPicPr>
          <p:nvPr/>
        </p:nvPicPr>
        <p:blipFill>
          <a:blip r:embed="rId3">
            <a:extLst/>
          </a:blip>
          <a:stretch>
            <a:fillRect/>
          </a:stretch>
        </p:blipFill>
        <p:spPr>
          <a:xfrm>
            <a:off x="344362" y="1377301"/>
            <a:ext cx="4805440" cy="2604630"/>
          </a:xfrm>
          <a:prstGeom prst="rect">
            <a:avLst/>
          </a:prstGeom>
          <a:ln w="12700">
            <a:miter lim="400000"/>
          </a:ln>
        </p:spPr>
      </p:pic>
      <p:pic>
        <p:nvPicPr>
          <p:cNvPr id="1341" name="Image" descr="Image"/>
          <p:cNvPicPr>
            <a:picLocks noChangeAspect="1"/>
          </p:cNvPicPr>
          <p:nvPr/>
        </p:nvPicPr>
        <p:blipFill>
          <a:blip r:embed="rId4">
            <a:extLst/>
          </a:blip>
          <a:stretch>
            <a:fillRect/>
          </a:stretch>
        </p:blipFill>
        <p:spPr>
          <a:xfrm>
            <a:off x="-40569" y="5398377"/>
            <a:ext cx="5575302" cy="1016002"/>
          </a:xfrm>
          <a:prstGeom prst="rect">
            <a:avLst/>
          </a:prstGeom>
          <a:ln w="12700">
            <a:miter lim="400000"/>
          </a:ln>
        </p:spPr>
      </p:pic>
      <p:sp>
        <p:nvSpPr>
          <p:cNvPr id="1342" name="CustomShape 3"/>
          <p:cNvSpPr txBox="1"/>
          <p:nvPr/>
        </p:nvSpPr>
        <p:spPr>
          <a:xfrm>
            <a:off x="6606709" y="2253733"/>
            <a:ext cx="4233602" cy="8517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a:latin typeface="+mn-lt"/>
                <a:ea typeface="+mn-ea"/>
                <a:cs typeface="+mn-cs"/>
                <a:sym typeface="Arial"/>
              </a:defRPr>
            </a:pPr>
            <a:r>
              <a:t>Pavyzdys 5 užduotyje:</a:t>
            </a:r>
            <a:br/>
          </a:p>
          <a:p>
            <a:pPr>
              <a:lnSpc>
                <a:spcPct val="90000"/>
              </a:lnSpc>
              <a:spcBef>
                <a:spcPts val="1000"/>
              </a:spcBef>
              <a:defRPr spc="-1" sz="1600">
                <a:latin typeface="+mn-lt"/>
                <a:ea typeface="+mn-ea"/>
                <a:cs typeface="+mn-cs"/>
                <a:sym typeface="Arial"/>
              </a:defRPr>
            </a:pPr>
            <a:r>
              <a:t>app.py failas (Viršuje)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4" name="CustomShape 1"/>
          <p:cNvSpPr txBox="1"/>
          <p:nvPr/>
        </p:nvSpPr>
        <p:spPr>
          <a:xfrm>
            <a:off x="480959" y="460800"/>
            <a:ext cx="5612403"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latin typeface="+mn-lt"/>
                <a:ea typeface="+mn-ea"/>
                <a:cs typeface="+mn-cs"/>
                <a:sym typeface="Arial"/>
              </a:defRPr>
            </a:lvl1pPr>
          </a:lstStyle>
          <a:p>
            <a:pPr/>
            <a:r>
              <a:t>18 paskaita. Flask (įžanga)</a:t>
            </a:r>
          </a:p>
        </p:txBody>
      </p:sp>
      <p:sp>
        <p:nvSpPr>
          <p:cNvPr id="1345" name="CustomShape 2"/>
          <p:cNvSpPr txBox="1"/>
          <p:nvPr/>
        </p:nvSpPr>
        <p:spPr>
          <a:xfrm>
            <a:off x="6233447" y="3798949"/>
            <a:ext cx="5315259"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Ištrinimas iš duomenų bazės naudojant HTML</a:t>
            </a:r>
          </a:p>
        </p:txBody>
      </p:sp>
      <p:sp>
        <p:nvSpPr>
          <p:cNvPr id="1346" name="CustomShape 3"/>
          <p:cNvSpPr txBox="1"/>
          <p:nvPr/>
        </p:nvSpPr>
        <p:spPr>
          <a:xfrm>
            <a:off x="5777405" y="6125185"/>
            <a:ext cx="4233601"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atin typeface="+mn-lt"/>
                <a:ea typeface="+mn-ea"/>
                <a:cs typeface="+mn-cs"/>
                <a:sym typeface="Arial"/>
              </a:defRPr>
            </a:lvl1pPr>
          </a:lstStyle>
          <a:p>
            <a:pPr/>
            <a:r>
              <a:t>index.html (Apačioje)</a:t>
            </a:r>
          </a:p>
        </p:txBody>
      </p:sp>
      <p:sp>
        <p:nvSpPr>
          <p:cNvPr id="1347" name="CustomShape 3"/>
          <p:cNvSpPr txBox="1"/>
          <p:nvPr/>
        </p:nvSpPr>
        <p:spPr>
          <a:xfrm>
            <a:off x="6606709" y="2253733"/>
            <a:ext cx="4233603" cy="85176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a:latin typeface="+mn-lt"/>
                <a:ea typeface="+mn-ea"/>
                <a:cs typeface="+mn-cs"/>
                <a:sym typeface="Arial"/>
              </a:defRPr>
            </a:pPr>
            <a:r>
              <a:t>Pavyzdys 5 užduotyje:</a:t>
            </a:r>
            <a:br/>
          </a:p>
          <a:p>
            <a:pPr>
              <a:lnSpc>
                <a:spcPct val="90000"/>
              </a:lnSpc>
              <a:spcBef>
                <a:spcPts val="1000"/>
              </a:spcBef>
              <a:defRPr spc="-1" sz="1600">
                <a:latin typeface="+mn-lt"/>
                <a:ea typeface="+mn-ea"/>
                <a:cs typeface="+mn-cs"/>
                <a:sym typeface="Arial"/>
              </a:defRPr>
            </a:pPr>
            <a:r>
              <a:t>app.py failas (Viršuje)</a:t>
            </a:r>
          </a:p>
        </p:txBody>
      </p:sp>
      <p:pic>
        <p:nvPicPr>
          <p:cNvPr id="1348" name="Image" descr="Image"/>
          <p:cNvPicPr>
            <a:picLocks noChangeAspect="1"/>
          </p:cNvPicPr>
          <p:nvPr/>
        </p:nvPicPr>
        <p:blipFill>
          <a:blip r:embed="rId2">
            <a:extLst/>
          </a:blip>
          <a:stretch>
            <a:fillRect/>
          </a:stretch>
        </p:blipFill>
        <p:spPr>
          <a:xfrm>
            <a:off x="447395" y="398068"/>
            <a:ext cx="6896102" cy="800103"/>
          </a:xfrm>
          <a:prstGeom prst="rect">
            <a:avLst/>
          </a:prstGeom>
          <a:ln w="12700">
            <a:miter lim="400000"/>
          </a:ln>
        </p:spPr>
      </p:pic>
      <p:pic>
        <p:nvPicPr>
          <p:cNvPr id="1349" name="Image" descr="Image"/>
          <p:cNvPicPr>
            <a:picLocks noChangeAspect="1"/>
          </p:cNvPicPr>
          <p:nvPr/>
        </p:nvPicPr>
        <p:blipFill>
          <a:blip r:embed="rId3">
            <a:extLst/>
          </a:blip>
          <a:stretch>
            <a:fillRect/>
          </a:stretch>
        </p:blipFill>
        <p:spPr>
          <a:xfrm>
            <a:off x="492837" y="1338424"/>
            <a:ext cx="4478024" cy="1961033"/>
          </a:xfrm>
          <a:prstGeom prst="rect">
            <a:avLst/>
          </a:prstGeom>
          <a:ln w="12700">
            <a:miter lim="400000"/>
          </a:ln>
        </p:spPr>
      </p:pic>
      <p:pic>
        <p:nvPicPr>
          <p:cNvPr id="1350" name="Image" descr="Image"/>
          <p:cNvPicPr>
            <a:picLocks noChangeAspect="1"/>
          </p:cNvPicPr>
          <p:nvPr/>
        </p:nvPicPr>
        <p:blipFill>
          <a:blip r:embed="rId4">
            <a:extLst/>
          </a:blip>
          <a:stretch>
            <a:fillRect/>
          </a:stretch>
        </p:blipFill>
        <p:spPr>
          <a:xfrm>
            <a:off x="431583" y="4479664"/>
            <a:ext cx="4843998" cy="212421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2" name="CustomShape 1"/>
          <p:cNvSpPr txBox="1"/>
          <p:nvPr/>
        </p:nvSpPr>
        <p:spPr>
          <a:xfrm>
            <a:off x="480959" y="460800"/>
            <a:ext cx="5612401"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latin typeface="+mn-lt"/>
                <a:ea typeface="+mn-ea"/>
                <a:cs typeface="+mn-cs"/>
                <a:sym typeface="Arial"/>
              </a:defRPr>
            </a:lvl1pPr>
          </a:lstStyle>
          <a:p>
            <a:pPr/>
            <a:r>
              <a:t>18 paskaita. Flask (įžanga)</a:t>
            </a:r>
          </a:p>
        </p:txBody>
      </p:sp>
      <p:grpSp>
        <p:nvGrpSpPr>
          <p:cNvPr id="1355" name="Group 2"/>
          <p:cNvGrpSpPr/>
          <p:nvPr/>
        </p:nvGrpSpPr>
        <p:grpSpPr>
          <a:xfrm>
            <a:off x="479880" y="898200"/>
            <a:ext cx="1833481" cy="462603"/>
            <a:chOff x="0" y="0"/>
            <a:chExt cx="1833480" cy="462601"/>
          </a:xfrm>
        </p:grpSpPr>
        <p:sp>
          <p:nvSpPr>
            <p:cNvPr id="1353"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354"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latin typeface="+mn-lt"/>
                  <a:ea typeface="+mn-ea"/>
                  <a:cs typeface="+mn-cs"/>
                  <a:sym typeface="Arial"/>
                </a:defRPr>
              </a:lvl1pPr>
            </a:lstStyle>
            <a:p>
              <a:pPr/>
              <a:r>
                <a:t>Užduotis nr. 1</a:t>
              </a:r>
            </a:p>
          </p:txBody>
        </p:sp>
      </p:grpSp>
      <p:pic>
        <p:nvPicPr>
          <p:cNvPr id="1356" name="Picture Placeholder 2" descr="Picture Placeholder 2"/>
          <p:cNvPicPr>
            <a:picLocks noChangeAspect="1"/>
          </p:cNvPicPr>
          <p:nvPr/>
        </p:nvPicPr>
        <p:blipFill>
          <a:blip r:embed="rId2">
            <a:extLst/>
          </a:blip>
          <a:stretch>
            <a:fillRect/>
          </a:stretch>
        </p:blipFill>
        <p:spPr>
          <a:xfrm>
            <a:off x="480240" y="1441440"/>
            <a:ext cx="11230200" cy="5226480"/>
          </a:xfrm>
          <a:prstGeom prst="rect">
            <a:avLst/>
          </a:prstGeom>
          <a:ln w="12700">
            <a:miter lim="400000"/>
          </a:ln>
        </p:spPr>
      </p:pic>
      <p:sp>
        <p:nvSpPr>
          <p:cNvPr id="1357" name="CustomShape 5"/>
          <p:cNvSpPr txBox="1"/>
          <p:nvPr/>
        </p:nvSpPr>
        <p:spPr>
          <a:xfrm>
            <a:off x="638998" y="1832399"/>
            <a:ext cx="10627564" cy="9977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latin typeface="+mn-lt"/>
                <a:ea typeface="+mn-ea"/>
                <a:cs typeface="+mn-cs"/>
                <a:sym typeface="Arial"/>
              </a:defRPr>
            </a:pPr>
            <a:r>
              <a:t>Susikurkite html failą ir pamėginkite sukurti programą, kurioje būtų išspausdinta:</a:t>
            </a:r>
            <a:br/>
          </a:p>
          <a:p>
            <a:pPr>
              <a:defRPr spc="-1" sz="1600">
                <a:latin typeface="+mn-lt"/>
                <a:ea typeface="+mn-ea"/>
                <a:cs typeface="+mn-cs"/>
                <a:sym typeface="Arial"/>
              </a:defRPr>
            </a:pPr>
            <a:r>
              <a:t>Hello world (pavadinimas)</a:t>
            </a:r>
          </a:p>
          <a:p>
            <a:pPr>
              <a:defRPr spc="-1" sz="1600">
                <a:latin typeface="+mn-lt"/>
                <a:ea typeface="+mn-ea"/>
                <a:cs typeface="+mn-cs"/>
                <a:sym typeface="Arial"/>
              </a:defRPr>
            </a:pPr>
            <a:r>
              <a:t>Mano pirmasis HTML failas (tekstas)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9" name="CustomShape 1"/>
          <p:cNvSpPr txBox="1"/>
          <p:nvPr/>
        </p:nvSpPr>
        <p:spPr>
          <a:xfrm>
            <a:off x="480959" y="460800"/>
            <a:ext cx="5612403"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latin typeface="+mn-lt"/>
                <a:ea typeface="+mn-ea"/>
                <a:cs typeface="+mn-cs"/>
                <a:sym typeface="Arial"/>
              </a:defRPr>
            </a:lvl1pPr>
          </a:lstStyle>
          <a:p>
            <a:pPr/>
            <a:r>
              <a:t>14 paskaita. Flask (įžanga)</a:t>
            </a:r>
          </a:p>
        </p:txBody>
      </p:sp>
      <p:grpSp>
        <p:nvGrpSpPr>
          <p:cNvPr id="1362" name="Group 2"/>
          <p:cNvGrpSpPr/>
          <p:nvPr/>
        </p:nvGrpSpPr>
        <p:grpSpPr>
          <a:xfrm>
            <a:off x="479880" y="898200"/>
            <a:ext cx="1833481" cy="462603"/>
            <a:chOff x="0" y="0"/>
            <a:chExt cx="1833480" cy="462601"/>
          </a:xfrm>
        </p:grpSpPr>
        <p:sp>
          <p:nvSpPr>
            <p:cNvPr id="1360"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361"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latin typeface="+mn-lt"/>
                  <a:ea typeface="+mn-ea"/>
                  <a:cs typeface="+mn-cs"/>
                  <a:sym typeface="Arial"/>
                </a:defRPr>
              </a:lvl1pPr>
            </a:lstStyle>
            <a:p>
              <a:pPr/>
              <a:r>
                <a:t>Užduotis nr. 2</a:t>
              </a:r>
            </a:p>
          </p:txBody>
        </p:sp>
      </p:grpSp>
      <p:pic>
        <p:nvPicPr>
          <p:cNvPr id="1363" name="Picture Placeholder 2" descr="Picture Placeholder 2"/>
          <p:cNvPicPr>
            <a:picLocks noChangeAspect="1"/>
          </p:cNvPicPr>
          <p:nvPr/>
        </p:nvPicPr>
        <p:blipFill>
          <a:blip r:embed="rId2">
            <a:extLst/>
          </a:blip>
          <a:stretch>
            <a:fillRect/>
          </a:stretch>
        </p:blipFill>
        <p:spPr>
          <a:xfrm>
            <a:off x="480240" y="1441440"/>
            <a:ext cx="11230200" cy="5226480"/>
          </a:xfrm>
          <a:prstGeom prst="rect">
            <a:avLst/>
          </a:prstGeom>
          <a:ln w="12700">
            <a:miter lim="400000"/>
          </a:ln>
        </p:spPr>
      </p:pic>
      <p:sp>
        <p:nvSpPr>
          <p:cNvPr id="1364" name="CustomShape 5"/>
          <p:cNvSpPr txBox="1"/>
          <p:nvPr/>
        </p:nvSpPr>
        <p:spPr>
          <a:xfrm>
            <a:off x="638998" y="1832399"/>
            <a:ext cx="10627564" cy="5405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pc="-1" sz="1600">
                <a:latin typeface="+mn-lt"/>
                <a:ea typeface="+mn-ea"/>
                <a:cs typeface="+mn-cs"/>
                <a:sym typeface="Arial"/>
              </a:defRPr>
            </a:lvl1pPr>
          </a:lstStyle>
          <a:p>
            <a:pPr/>
            <a:r>
              <a:t>Sukurti programą, kuri turėtų statinį puslapį, pvz. localhost:5000 su tekstu. Turėtų būt pavadinimas ir po apačia kažkoks informacinis tekstas. Užkart panaudokite template funkcionalumą</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6" name="CustomShape 1"/>
          <p:cNvSpPr txBox="1"/>
          <p:nvPr/>
        </p:nvSpPr>
        <p:spPr>
          <a:xfrm>
            <a:off x="480959" y="460800"/>
            <a:ext cx="5612401"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latin typeface="+mn-lt"/>
                <a:ea typeface="+mn-ea"/>
                <a:cs typeface="+mn-cs"/>
                <a:sym typeface="Arial"/>
              </a:defRPr>
            </a:lvl1pPr>
          </a:lstStyle>
          <a:p>
            <a:pPr/>
            <a:r>
              <a:t>18 paskaita. Flask (įžanga)</a:t>
            </a:r>
          </a:p>
        </p:txBody>
      </p:sp>
      <p:grpSp>
        <p:nvGrpSpPr>
          <p:cNvPr id="1369" name="Group 2"/>
          <p:cNvGrpSpPr/>
          <p:nvPr/>
        </p:nvGrpSpPr>
        <p:grpSpPr>
          <a:xfrm>
            <a:off x="479880" y="898200"/>
            <a:ext cx="1833481" cy="462603"/>
            <a:chOff x="0" y="0"/>
            <a:chExt cx="1833480" cy="462601"/>
          </a:xfrm>
        </p:grpSpPr>
        <p:sp>
          <p:nvSpPr>
            <p:cNvPr id="1367"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368"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latin typeface="+mn-lt"/>
                  <a:ea typeface="+mn-ea"/>
                  <a:cs typeface="+mn-cs"/>
                  <a:sym typeface="Arial"/>
                </a:defRPr>
              </a:lvl1pPr>
            </a:lstStyle>
            <a:p>
              <a:pPr/>
              <a:r>
                <a:t>Užduotis nr. 3</a:t>
              </a:r>
            </a:p>
          </p:txBody>
        </p:sp>
      </p:grpSp>
      <p:pic>
        <p:nvPicPr>
          <p:cNvPr id="1370" name="Picture Placeholder 2" descr="Picture Placeholder 2"/>
          <p:cNvPicPr>
            <a:picLocks noChangeAspect="1"/>
          </p:cNvPicPr>
          <p:nvPr/>
        </p:nvPicPr>
        <p:blipFill>
          <a:blip r:embed="rId2">
            <a:extLst/>
          </a:blip>
          <a:stretch>
            <a:fillRect/>
          </a:stretch>
        </p:blipFill>
        <p:spPr>
          <a:xfrm>
            <a:off x="479880" y="1408789"/>
            <a:ext cx="11230200" cy="5226481"/>
          </a:xfrm>
          <a:prstGeom prst="rect">
            <a:avLst/>
          </a:prstGeom>
          <a:ln w="12700">
            <a:miter lim="400000"/>
          </a:ln>
        </p:spPr>
      </p:pic>
      <p:sp>
        <p:nvSpPr>
          <p:cNvPr id="1371" name="CustomShape 5"/>
          <p:cNvSpPr txBox="1"/>
          <p:nvPr/>
        </p:nvSpPr>
        <p:spPr>
          <a:xfrm>
            <a:off x="638638" y="1834199"/>
            <a:ext cx="10627564" cy="19121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latin typeface="+mn-lt"/>
                <a:ea typeface="+mn-ea"/>
                <a:cs typeface="+mn-cs"/>
                <a:sym typeface="Arial"/>
              </a:defRPr>
            </a:pPr>
            <a:r>
              <a:t>Sukurti puslapį kuriame būtų trys puslapiai:</a:t>
            </a:r>
            <a:br/>
            <a:r>
              <a:t>1. </a:t>
            </a:r>
            <a:r>
              <a:rPr u="sng">
                <a:solidFill>
                  <a:srgbClr val="0000FF"/>
                </a:solidFill>
                <a:uFill>
                  <a:solidFill>
                    <a:srgbClr val="0000FF"/>
                  </a:solidFill>
                </a:uFill>
                <a:hlinkClick r:id="rId3" invalidUrl="" action="" tgtFrame="" tooltip="" history="1" highlightClick="0" endSnd="0"/>
              </a:rPr>
              <a:t>http://127.0.0.1:5000/</a:t>
            </a:r>
            <a:r>
              <a:t> - Pagrindinis puslapis, kuriame būtų parašyta šiandienos data</a:t>
            </a:r>
          </a:p>
          <a:p>
            <a:pPr>
              <a:defRPr spc="-1" sz="1600">
                <a:latin typeface="+mn-lt"/>
                <a:ea typeface="+mn-ea"/>
                <a:cs typeface="+mn-cs"/>
                <a:sym typeface="Arial"/>
              </a:defRPr>
            </a:pPr>
            <a:r>
              <a:t>2. </a:t>
            </a:r>
            <a:r>
              <a:rPr u="sng">
                <a:solidFill>
                  <a:srgbClr val="0000FF"/>
                </a:solidFill>
                <a:uFill>
                  <a:solidFill>
                    <a:srgbClr val="0000FF"/>
                  </a:solidFill>
                </a:uFill>
                <a:hlinkClick r:id="rId3" invalidUrl="" action="" tgtFrame="" tooltip="" history="1" highlightClick="0" endSnd="0"/>
              </a:rPr>
              <a:t>http://127.0.0.1:5000/</a:t>
            </a:r>
            <a:r>
              <a:t>name - Antrame puslapyje, kuriame būtų parašytas jūsų pasirinktas vardas </a:t>
            </a:r>
          </a:p>
          <a:p>
            <a:pPr>
              <a:defRPr spc="-1" sz="1600">
                <a:latin typeface="+mn-lt"/>
                <a:ea typeface="+mn-ea"/>
                <a:cs typeface="+mn-cs"/>
                <a:sym typeface="Arial"/>
              </a:defRPr>
            </a:pPr>
            <a:r>
              <a:t>3. </a:t>
            </a:r>
            <a:r>
              <a:rPr u="sng">
                <a:solidFill>
                  <a:srgbClr val="0000FF"/>
                </a:solidFill>
                <a:uFill>
                  <a:solidFill>
                    <a:srgbClr val="0000FF"/>
                  </a:solidFill>
                </a:uFill>
                <a:hlinkClick r:id="rId3" invalidUrl="" action="" tgtFrame="" tooltip="" history="1" highlightClick="0" endSnd="0"/>
              </a:rPr>
              <a:t>http://127.0.0.1:5000/</a:t>
            </a:r>
            <a:r>
              <a:t>&lt;dinaminisurl&gt; - šitame puslapyje būtų išspausdinta “Labas, aš išspausdinu </a:t>
            </a:r>
            <a:r>
              <a:rPr i="1"/>
              <a:t>dinaminisurl</a:t>
            </a:r>
            <a:r>
              <a:t> pavadinimą”</a:t>
            </a:r>
          </a:p>
          <a:p>
            <a:pPr>
              <a:defRPr spc="-1" sz="1600">
                <a:latin typeface="+mn-lt"/>
                <a:ea typeface="+mn-ea"/>
                <a:cs typeface="+mn-cs"/>
                <a:sym typeface="Arial"/>
              </a:defRPr>
            </a:pPr>
          </a:p>
          <a:p>
            <a:pPr>
              <a:defRPr spc="-1" sz="1600">
                <a:latin typeface="+mn-lt"/>
                <a:ea typeface="+mn-ea"/>
                <a:cs typeface="+mn-cs"/>
                <a:sym typeface="Arial"/>
              </a:defRPr>
            </a:pPr>
            <a:r>
              <a:t>Kiekviename puslapyje turėtų būt išspausdintas jūsų pasirinktas pavadinimas. Kad nekartoti pavadinimo, pasinaudokite template paveldimumo funkcionalumu</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3" name="CustomShape 1"/>
          <p:cNvSpPr txBox="1"/>
          <p:nvPr/>
        </p:nvSpPr>
        <p:spPr>
          <a:xfrm>
            <a:off x="480959" y="460800"/>
            <a:ext cx="5612401"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latin typeface="+mn-lt"/>
                <a:ea typeface="+mn-ea"/>
                <a:cs typeface="+mn-cs"/>
                <a:sym typeface="Arial"/>
              </a:defRPr>
            </a:lvl1pPr>
          </a:lstStyle>
          <a:p>
            <a:pPr/>
            <a:r>
              <a:t>18 paskaita. Flask (įžanga)</a:t>
            </a:r>
          </a:p>
        </p:txBody>
      </p:sp>
      <p:grpSp>
        <p:nvGrpSpPr>
          <p:cNvPr id="1376" name="Group 2"/>
          <p:cNvGrpSpPr/>
          <p:nvPr/>
        </p:nvGrpSpPr>
        <p:grpSpPr>
          <a:xfrm>
            <a:off x="479880" y="898200"/>
            <a:ext cx="1833481" cy="462603"/>
            <a:chOff x="0" y="0"/>
            <a:chExt cx="1833480" cy="462601"/>
          </a:xfrm>
        </p:grpSpPr>
        <p:sp>
          <p:nvSpPr>
            <p:cNvPr id="1374"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375"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latin typeface="+mn-lt"/>
                  <a:ea typeface="+mn-ea"/>
                  <a:cs typeface="+mn-cs"/>
                  <a:sym typeface="Arial"/>
                </a:defRPr>
              </a:lvl1pPr>
            </a:lstStyle>
            <a:p>
              <a:pPr/>
              <a:r>
                <a:t>Užduotis nr. 4</a:t>
              </a:r>
            </a:p>
          </p:txBody>
        </p:sp>
      </p:grpSp>
      <p:pic>
        <p:nvPicPr>
          <p:cNvPr id="1377" name="Picture Placeholder 2" descr="Picture Placeholder 2"/>
          <p:cNvPicPr>
            <a:picLocks noChangeAspect="1"/>
          </p:cNvPicPr>
          <p:nvPr/>
        </p:nvPicPr>
        <p:blipFill>
          <a:blip r:embed="rId2">
            <a:extLst/>
          </a:blip>
          <a:stretch>
            <a:fillRect/>
          </a:stretch>
        </p:blipFill>
        <p:spPr>
          <a:xfrm>
            <a:off x="479880" y="1408789"/>
            <a:ext cx="11230200" cy="5226481"/>
          </a:xfrm>
          <a:prstGeom prst="rect">
            <a:avLst/>
          </a:prstGeom>
          <a:ln w="12700">
            <a:miter lim="400000"/>
          </a:ln>
        </p:spPr>
      </p:pic>
      <p:sp>
        <p:nvSpPr>
          <p:cNvPr id="1378" name="CustomShape 5"/>
          <p:cNvSpPr txBox="1"/>
          <p:nvPr/>
        </p:nvSpPr>
        <p:spPr>
          <a:xfrm>
            <a:off x="638638" y="1834199"/>
            <a:ext cx="10627564" cy="12263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latin typeface="+mn-lt"/>
                <a:ea typeface="+mn-ea"/>
                <a:cs typeface="+mn-cs"/>
                <a:sym typeface="Arial"/>
              </a:defRPr>
            </a:pPr>
            <a:r>
              <a:t>Sukurti programą, kuri leistų įvesti vardą ir jį išsaugotų duomenų bazėje. Įvesti vardai turėtų būti atspausdinti eilės tvarka su skaičiukais.</a:t>
            </a:r>
          </a:p>
          <a:p>
            <a:pPr>
              <a:defRPr spc="-1" sz="1600">
                <a:latin typeface="+mn-lt"/>
                <a:ea typeface="+mn-ea"/>
                <a:cs typeface="+mn-cs"/>
                <a:sym typeface="Arial"/>
              </a:defRPr>
            </a:pPr>
          </a:p>
          <a:p>
            <a:pPr>
              <a:defRPr spc="-1" sz="1600">
                <a:latin typeface="+mn-lt"/>
                <a:ea typeface="+mn-ea"/>
                <a:cs typeface="+mn-cs"/>
                <a:sym typeface="Arial"/>
              </a:defRPr>
            </a:pPr>
            <a:r>
              <a:t>Patarimas naudoti:</a:t>
            </a:r>
          </a:p>
          <a:p>
            <a:pPr>
              <a:defRPr spc="-1" sz="1600">
                <a:latin typeface="+mn-lt"/>
                <a:ea typeface="+mn-ea"/>
                <a:cs typeface="+mn-cs"/>
                <a:sym typeface="Arial"/>
              </a:defRPr>
            </a:pPr>
            <a:r>
              <a:t>&lt;ol&gt; ir &lt;li&gt;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0" name="CustomShape 1"/>
          <p:cNvSpPr txBox="1"/>
          <p:nvPr/>
        </p:nvSpPr>
        <p:spPr>
          <a:xfrm>
            <a:off x="480959" y="460800"/>
            <a:ext cx="5612401"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latin typeface="+mn-lt"/>
                <a:ea typeface="+mn-ea"/>
                <a:cs typeface="+mn-cs"/>
                <a:sym typeface="Arial"/>
              </a:defRPr>
            </a:lvl1pPr>
          </a:lstStyle>
          <a:p>
            <a:pPr/>
            <a:r>
              <a:t>18 paskaita. Flask (įžanga)</a:t>
            </a:r>
          </a:p>
        </p:txBody>
      </p:sp>
      <p:grpSp>
        <p:nvGrpSpPr>
          <p:cNvPr id="1383" name="Group 2"/>
          <p:cNvGrpSpPr/>
          <p:nvPr/>
        </p:nvGrpSpPr>
        <p:grpSpPr>
          <a:xfrm>
            <a:off x="479880" y="898200"/>
            <a:ext cx="1833481" cy="462603"/>
            <a:chOff x="0" y="0"/>
            <a:chExt cx="1833480" cy="462601"/>
          </a:xfrm>
        </p:grpSpPr>
        <p:sp>
          <p:nvSpPr>
            <p:cNvPr id="1381"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382"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latin typeface="+mn-lt"/>
                  <a:ea typeface="+mn-ea"/>
                  <a:cs typeface="+mn-cs"/>
                  <a:sym typeface="Arial"/>
                </a:defRPr>
              </a:lvl1pPr>
            </a:lstStyle>
            <a:p>
              <a:pPr/>
              <a:r>
                <a:t>Užduotis nr. 5</a:t>
              </a:r>
            </a:p>
          </p:txBody>
        </p:sp>
      </p:grpSp>
      <p:pic>
        <p:nvPicPr>
          <p:cNvPr id="1384" name="Picture Placeholder 2" descr="Picture Placeholder 2"/>
          <p:cNvPicPr>
            <a:picLocks noChangeAspect="1"/>
          </p:cNvPicPr>
          <p:nvPr/>
        </p:nvPicPr>
        <p:blipFill>
          <a:blip r:embed="rId2">
            <a:extLst/>
          </a:blip>
          <a:stretch>
            <a:fillRect/>
          </a:stretch>
        </p:blipFill>
        <p:spPr>
          <a:xfrm>
            <a:off x="479880" y="1408789"/>
            <a:ext cx="11230200" cy="5226481"/>
          </a:xfrm>
          <a:prstGeom prst="rect">
            <a:avLst/>
          </a:prstGeom>
          <a:ln w="12700">
            <a:miter lim="400000"/>
          </a:ln>
        </p:spPr>
      </p:pic>
      <p:sp>
        <p:nvSpPr>
          <p:cNvPr id="1385" name="CustomShape 5"/>
          <p:cNvSpPr txBox="1"/>
          <p:nvPr/>
        </p:nvSpPr>
        <p:spPr>
          <a:xfrm>
            <a:off x="638638" y="1834199"/>
            <a:ext cx="10627564" cy="5405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pc="-1" sz="1600">
                <a:latin typeface="+mn-lt"/>
                <a:ea typeface="+mn-ea"/>
                <a:cs typeface="+mn-cs"/>
                <a:sym typeface="Arial"/>
              </a:defRPr>
            </a:lvl1pPr>
          </a:lstStyle>
          <a:p>
            <a:pPr/>
            <a:r>
              <a:t>Sukurti programą, kurioje galėtumėme sukurti, saugoti, redaguoti, trinti savo užduočių sąrašą. Užduotys turi būti saugomos į duomenų bazę.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6" name="Pavadinimas 1"/>
          <p:cNvSpPr txBox="1"/>
          <p:nvPr>
            <p:ph type="title"/>
          </p:nvPr>
        </p:nvSpPr>
        <p:spPr>
          <a:xfrm>
            <a:off x="480388" y="1371706"/>
            <a:ext cx="5615615" cy="4101247"/>
          </a:xfrm>
          <a:prstGeom prst="rect">
            <a:avLst/>
          </a:prstGeom>
        </p:spPr>
        <p:txBody>
          <a:bodyPr/>
          <a:lstStyle/>
          <a:p>
            <a:pPr/>
            <a:r>
              <a:t>HTML</a:t>
            </a:r>
          </a:p>
        </p:txBody>
      </p:sp>
      <p:sp>
        <p:nvSpPr>
          <p:cNvPr id="1257" name="Teksto vietos rezervavimo ženklas 3"/>
          <p:cNvSpPr txBox="1"/>
          <p:nvPr>
            <p:ph type="body" sz="half" idx="1"/>
          </p:nvPr>
        </p:nvSpPr>
        <p:spPr>
          <a:xfrm>
            <a:off x="6561501" y="1371706"/>
            <a:ext cx="5149488" cy="5067299"/>
          </a:xfrm>
          <a:prstGeom prst="rect">
            <a:avLst/>
          </a:prstGeom>
        </p:spPr>
        <p:txBody>
          <a:bodyPr/>
          <a:lstStyle/>
          <a:p>
            <a:pPr defTabSz="457200">
              <a:lnSpc>
                <a:spcPct val="100000"/>
              </a:lnSpc>
              <a:spcBef>
                <a:spcPts val="0"/>
              </a:spcBef>
              <a:defRPr b="1" sz="1600">
                <a:solidFill>
                  <a:srgbClr val="202124"/>
                </a:solidFill>
              </a:defRPr>
            </a:pPr>
            <a:r>
              <a:t>HTML</a:t>
            </a:r>
            <a:r>
              <a:rPr b="0"/>
              <a:t> (</a:t>
            </a:r>
            <a:r>
              <a:rPr b="0" i="1"/>
              <a:t>Hyper text Markup Language</a:t>
            </a:r>
            <a:r>
              <a:rPr b="0"/>
              <a:t> „Hiperteksto žymėjimo kalba“) – tai kompiuterinė žymėjimo kalba, naudojama pateikti turinį internete.</a:t>
            </a:r>
          </a:p>
        </p:txBody>
      </p:sp>
      <p:sp>
        <p:nvSpPr>
          <p:cNvPr id="1258" name="https://www.w3schools.com/html/"/>
          <p:cNvSpPr txBox="1"/>
          <p:nvPr/>
        </p:nvSpPr>
        <p:spPr>
          <a:xfrm>
            <a:off x="497395" y="1883573"/>
            <a:ext cx="3458018" cy="35066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Arial"/>
              </a:defRPr>
            </a:lvl1pPr>
          </a:lstStyle>
          <a:p>
            <a:pPr/>
            <a:r>
              <a:t>https://www.w3schools.com/html/</a:t>
            </a:r>
          </a:p>
        </p:txBody>
      </p:sp>
      <p:pic>
        <p:nvPicPr>
          <p:cNvPr id="1259" name="Image" descr="Image"/>
          <p:cNvPicPr>
            <a:picLocks noChangeAspect="1"/>
          </p:cNvPicPr>
          <p:nvPr/>
        </p:nvPicPr>
        <p:blipFill>
          <a:blip r:embed="rId2">
            <a:extLst/>
          </a:blip>
          <a:stretch>
            <a:fillRect/>
          </a:stretch>
        </p:blipFill>
        <p:spPr>
          <a:xfrm>
            <a:off x="508853" y="2346089"/>
            <a:ext cx="4559302" cy="3581403"/>
          </a:xfrm>
          <a:prstGeom prst="rect">
            <a:avLst/>
          </a:prstGeom>
          <a:ln w="12700">
            <a:miter lim="400000"/>
          </a:ln>
        </p:spPr>
      </p:pic>
      <p:pic>
        <p:nvPicPr>
          <p:cNvPr id="1260" name="Image" descr="Image"/>
          <p:cNvPicPr>
            <a:picLocks noChangeAspect="1"/>
          </p:cNvPicPr>
          <p:nvPr/>
        </p:nvPicPr>
        <p:blipFill>
          <a:blip r:embed="rId3">
            <a:extLst/>
          </a:blip>
          <a:stretch>
            <a:fillRect/>
          </a:stretch>
        </p:blipFill>
        <p:spPr>
          <a:xfrm>
            <a:off x="6558143" y="2364413"/>
            <a:ext cx="5156203" cy="1790702"/>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7" name="CustomShape 1"/>
          <p:cNvSpPr txBox="1"/>
          <p:nvPr/>
        </p:nvSpPr>
        <p:spPr>
          <a:xfrm>
            <a:off x="480959" y="460800"/>
            <a:ext cx="5612403"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a:lnSpc>
                <a:spcPct val="90000"/>
              </a:lnSpc>
              <a:spcBef>
                <a:spcPts val="1000"/>
              </a:spcBef>
              <a:defRPr spc="-100" sz="1300">
                <a:solidFill>
                  <a:srgbClr val="FEFFFF"/>
                </a:solidFill>
                <a:latin typeface="+mn-lt"/>
                <a:ea typeface="+mn-ea"/>
                <a:cs typeface="+mn-cs"/>
                <a:sym typeface="Arial"/>
              </a:defRPr>
            </a:lvl1pPr>
          </a:lstStyle>
          <a:p>
            <a:pPr/>
            <a:r>
              <a:t>18 paskaita. Flask (įžanga)</a:t>
            </a:r>
          </a:p>
        </p:txBody>
      </p:sp>
      <p:grpSp>
        <p:nvGrpSpPr>
          <p:cNvPr id="1390" name="Group 2"/>
          <p:cNvGrpSpPr/>
          <p:nvPr/>
        </p:nvGrpSpPr>
        <p:grpSpPr>
          <a:xfrm>
            <a:off x="479880" y="898200"/>
            <a:ext cx="1833481" cy="462603"/>
            <a:chOff x="0" y="0"/>
            <a:chExt cx="1833480" cy="462601"/>
          </a:xfrm>
        </p:grpSpPr>
        <p:sp>
          <p:nvSpPr>
            <p:cNvPr id="1388"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defRPr>
                  <a:latin typeface="+mn-lt"/>
                  <a:ea typeface="+mn-ea"/>
                  <a:cs typeface="+mn-cs"/>
                  <a:sym typeface="Arial"/>
                </a:defRPr>
              </a:pPr>
            </a:p>
          </p:txBody>
        </p:sp>
        <p:sp>
          <p:nvSpPr>
            <p:cNvPr id="1389"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latin typeface="+mn-lt"/>
                  <a:ea typeface="+mn-ea"/>
                  <a:cs typeface="+mn-cs"/>
                  <a:sym typeface="Arial"/>
                </a:defRPr>
              </a:lvl1pPr>
            </a:lstStyle>
            <a:p>
              <a:pPr/>
              <a:r>
                <a:t>PAPILDOMAI</a:t>
              </a:r>
            </a:p>
          </p:txBody>
        </p:sp>
      </p:grpSp>
      <p:pic>
        <p:nvPicPr>
          <p:cNvPr id="1391" name="Picture Placeholder 2" descr="Picture Placeholder 2"/>
          <p:cNvPicPr>
            <a:picLocks noChangeAspect="1"/>
          </p:cNvPicPr>
          <p:nvPr/>
        </p:nvPicPr>
        <p:blipFill>
          <a:blip r:embed="rId2">
            <a:extLst/>
          </a:blip>
          <a:stretch>
            <a:fillRect/>
          </a:stretch>
        </p:blipFill>
        <p:spPr>
          <a:xfrm>
            <a:off x="479880" y="1408789"/>
            <a:ext cx="11230200" cy="5226481"/>
          </a:xfrm>
          <a:prstGeom prst="rect">
            <a:avLst/>
          </a:prstGeom>
          <a:ln w="12700">
            <a:miter lim="400000"/>
          </a:ln>
        </p:spPr>
      </p:pic>
      <p:sp>
        <p:nvSpPr>
          <p:cNvPr id="1392" name="https://blog.miguelgrinberg.com/post/the-flask-mega-tutorial-part-i-hello-world"/>
          <p:cNvSpPr txBox="1"/>
          <p:nvPr/>
        </p:nvSpPr>
        <p:spPr>
          <a:xfrm>
            <a:off x="860511" y="1830333"/>
            <a:ext cx="7905225"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Arial"/>
              </a:defRPr>
            </a:lvl1pPr>
          </a:lstStyle>
          <a:p>
            <a:pPr/>
            <a:r>
              <a:t>https://blog.miguelgrinberg.com/post/the-flask-mega-tutorial-part-i-hello-world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2" name="Title 1"/>
          <p:cNvSpPr txBox="1"/>
          <p:nvPr>
            <p:ph type="title"/>
          </p:nvPr>
        </p:nvSpPr>
        <p:spPr>
          <a:xfrm>
            <a:off x="480388" y="1371706"/>
            <a:ext cx="5615615" cy="4101247"/>
          </a:xfrm>
          <a:prstGeom prst="rect">
            <a:avLst/>
          </a:prstGeom>
        </p:spPr>
        <p:txBody>
          <a:bodyPr/>
          <a:lstStyle/>
          <a:p>
            <a:pPr/>
            <a:r>
              <a:t>Python web framework'as - Flask</a:t>
            </a:r>
          </a:p>
          <a:p>
            <a:pPr/>
          </a:p>
        </p:txBody>
      </p:sp>
      <p:sp>
        <p:nvSpPr>
          <p:cNvPr id="1263" name="Text Placeholder 3"/>
          <p:cNvSpPr txBox="1"/>
          <p:nvPr>
            <p:ph type="body" sz="half" idx="1"/>
          </p:nvPr>
        </p:nvSpPr>
        <p:spPr>
          <a:xfrm>
            <a:off x="5992413" y="1371706"/>
            <a:ext cx="5718574" cy="5067299"/>
          </a:xfrm>
          <a:prstGeom prst="rect">
            <a:avLst/>
          </a:prstGeom>
        </p:spPr>
        <p:txBody>
          <a:bodyPr/>
          <a:lstStyle>
            <a:lvl1pPr>
              <a:lnSpc>
                <a:spcPct val="100000"/>
              </a:lnSpc>
              <a:defRPr sz="1600"/>
            </a:lvl1pPr>
          </a:lstStyle>
          <a:p>
            <a:pPr/>
            <a:r>
              <a:t>Flask yra populiariausias python'o microframework'as. Jeigu projektas nėra labai didelis, arba tiesiog norime pasidaryti kažkokį GUI per naršyklę, kažką greitai prototipuoti, Flask yra labai geras pasirinkimas. Tačiau taip pat Flask funkcionalumą lengva praplėsti.</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5" name="CustomShape 2"/>
          <p:cNvSpPr txBox="1"/>
          <p:nvPr/>
        </p:nvSpPr>
        <p:spPr>
          <a:xfrm>
            <a:off x="6316576" y="2201296"/>
            <a:ext cx="5700962" cy="50933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Minimali svetainė su Flask</a:t>
            </a:r>
          </a:p>
        </p:txBody>
      </p:sp>
      <p:pic>
        <p:nvPicPr>
          <p:cNvPr id="1266" name="Picture 2" descr="Picture 2"/>
          <p:cNvPicPr>
            <a:picLocks noChangeAspect="1"/>
          </p:cNvPicPr>
          <p:nvPr/>
        </p:nvPicPr>
        <p:blipFill>
          <a:blip r:embed="rId2">
            <a:extLst/>
          </a:blip>
          <a:stretch>
            <a:fillRect/>
          </a:stretch>
        </p:blipFill>
        <p:spPr>
          <a:xfrm>
            <a:off x="481659" y="2283635"/>
            <a:ext cx="4746979" cy="2695247"/>
          </a:xfrm>
          <a:prstGeom prst="rect">
            <a:avLst/>
          </a:prstGeom>
          <a:ln w="12700">
            <a:miter lim="400000"/>
          </a:ln>
        </p:spPr>
      </p:pic>
      <p:sp>
        <p:nvSpPr>
          <p:cNvPr id="1267" name="CustomShape 2"/>
          <p:cNvSpPr txBox="1"/>
          <p:nvPr/>
        </p:nvSpPr>
        <p:spPr>
          <a:xfrm>
            <a:off x="6316576" y="3376590"/>
            <a:ext cx="5700962" cy="94113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b="1" sz="3000">
                <a:latin typeface="+mn-lt"/>
                <a:ea typeface="+mn-ea"/>
                <a:cs typeface="+mn-cs"/>
                <a:sym typeface="Arial"/>
              </a:defRPr>
            </a:pPr>
            <a:r>
              <a:t>pip3 install flask</a:t>
            </a:r>
          </a:p>
          <a:p>
            <a:pPr>
              <a:defRPr b="1" sz="3000">
                <a:latin typeface="+mn-lt"/>
                <a:ea typeface="+mn-ea"/>
                <a:cs typeface="+mn-cs"/>
                <a:sym typeface="Arial"/>
              </a:defRPr>
            </a:pPr>
            <a:r>
              <a:t>python3 main.py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9" name="CustomShape 2"/>
          <p:cNvSpPr txBox="1"/>
          <p:nvPr/>
        </p:nvSpPr>
        <p:spPr>
          <a:xfrm>
            <a:off x="6316576" y="2201296"/>
            <a:ext cx="5700962" cy="50933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Alternatyvus paleidimas</a:t>
            </a:r>
          </a:p>
        </p:txBody>
      </p:sp>
      <p:pic>
        <p:nvPicPr>
          <p:cNvPr id="1270" name="Picture 2" descr="Picture 2"/>
          <p:cNvPicPr>
            <a:picLocks noChangeAspect="1"/>
          </p:cNvPicPr>
          <p:nvPr/>
        </p:nvPicPr>
        <p:blipFill>
          <a:blip r:embed="rId2">
            <a:extLst/>
          </a:blip>
          <a:stretch>
            <a:fillRect/>
          </a:stretch>
        </p:blipFill>
        <p:spPr>
          <a:xfrm>
            <a:off x="481659" y="2283635"/>
            <a:ext cx="4746979" cy="2695247"/>
          </a:xfrm>
          <a:prstGeom prst="rect">
            <a:avLst/>
          </a:prstGeom>
          <a:ln w="12700">
            <a:miter lim="400000"/>
          </a:ln>
        </p:spPr>
      </p:pic>
      <p:sp>
        <p:nvSpPr>
          <p:cNvPr id="1271" name="CustomShape 2"/>
          <p:cNvSpPr txBox="1"/>
          <p:nvPr/>
        </p:nvSpPr>
        <p:spPr>
          <a:xfrm>
            <a:off x="6316576" y="2830403"/>
            <a:ext cx="5700962"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b="1" sz="3000">
                <a:latin typeface="+mn-lt"/>
                <a:ea typeface="+mn-ea"/>
                <a:cs typeface="+mn-cs"/>
                <a:sym typeface="Arial"/>
              </a:defRPr>
            </a:pPr>
            <a:r>
              <a:t>export FLASK_APP=main.py </a:t>
            </a:r>
          </a:p>
          <a:p>
            <a:pPr>
              <a:defRPr b="1" sz="3000">
                <a:latin typeface="+mn-lt"/>
                <a:ea typeface="+mn-ea"/>
                <a:cs typeface="+mn-cs"/>
                <a:sym typeface="Arial"/>
              </a:defRPr>
            </a:pPr>
            <a:r>
              <a:t>flask run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3" name="CustomShape 2"/>
          <p:cNvSpPr txBox="1"/>
          <p:nvPr/>
        </p:nvSpPr>
        <p:spPr>
          <a:xfrm>
            <a:off x="6561190" y="1106977"/>
            <a:ext cx="5315259" cy="94113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Kaip sukurti ir panaudoti HTML šabloną</a:t>
            </a:r>
          </a:p>
        </p:txBody>
      </p:sp>
      <p:pic>
        <p:nvPicPr>
          <p:cNvPr id="1274" name="Picture 3" descr="Picture 3"/>
          <p:cNvPicPr>
            <a:picLocks noChangeAspect="1"/>
          </p:cNvPicPr>
          <p:nvPr/>
        </p:nvPicPr>
        <p:blipFill>
          <a:blip r:embed="rId2">
            <a:extLst/>
          </a:blip>
          <a:stretch>
            <a:fillRect/>
          </a:stretch>
        </p:blipFill>
        <p:spPr>
          <a:xfrm>
            <a:off x="1149583" y="1458638"/>
            <a:ext cx="3044240" cy="1861686"/>
          </a:xfrm>
          <a:prstGeom prst="rect">
            <a:avLst/>
          </a:prstGeom>
          <a:ln w="12700">
            <a:miter lim="400000"/>
          </a:ln>
        </p:spPr>
      </p:pic>
      <p:sp>
        <p:nvSpPr>
          <p:cNvPr id="1275" name="TextBox 3"/>
          <p:cNvSpPr txBox="1"/>
          <p:nvPr/>
        </p:nvSpPr>
        <p:spPr>
          <a:xfrm>
            <a:off x="1345822" y="980251"/>
            <a:ext cx="2651762"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solidFill>
                  <a:srgbClr val="FFFFFF"/>
                </a:solidFill>
                <a:latin typeface="+mn-lt"/>
                <a:ea typeface="+mn-ea"/>
                <a:cs typeface="+mn-cs"/>
                <a:sym typeface="Arial"/>
              </a:defRPr>
            </a:lvl1pPr>
          </a:lstStyle>
          <a:p>
            <a:pPr/>
            <a:r>
              <a:t>main.py failas:</a:t>
            </a:r>
          </a:p>
        </p:txBody>
      </p:sp>
      <p:pic>
        <p:nvPicPr>
          <p:cNvPr id="1276" name="Picture 5" descr="Picture 5"/>
          <p:cNvPicPr>
            <a:picLocks noChangeAspect="1"/>
          </p:cNvPicPr>
          <p:nvPr/>
        </p:nvPicPr>
        <p:blipFill>
          <a:blip r:embed="rId3">
            <a:extLst/>
          </a:blip>
          <a:stretch>
            <a:fillRect/>
          </a:stretch>
        </p:blipFill>
        <p:spPr>
          <a:xfrm>
            <a:off x="1165520" y="4141375"/>
            <a:ext cx="3049999" cy="2422879"/>
          </a:xfrm>
          <a:prstGeom prst="rect">
            <a:avLst/>
          </a:prstGeom>
          <a:ln w="12700">
            <a:miter lim="400000"/>
          </a:ln>
        </p:spPr>
      </p:pic>
      <p:sp>
        <p:nvSpPr>
          <p:cNvPr id="1277" name="TextBox 8"/>
          <p:cNvSpPr txBox="1"/>
          <p:nvPr/>
        </p:nvSpPr>
        <p:spPr>
          <a:xfrm>
            <a:off x="960118" y="3698993"/>
            <a:ext cx="3451392"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solidFill>
                  <a:srgbClr val="FFFFFF"/>
                </a:solidFill>
                <a:latin typeface="+mn-lt"/>
                <a:ea typeface="+mn-ea"/>
                <a:cs typeface="+mn-cs"/>
                <a:sym typeface="Arial"/>
              </a:defRPr>
            </a:lvl1pPr>
          </a:lstStyle>
          <a:p>
            <a:pPr/>
            <a:r>
              <a:t>templates/index.html failas: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9" name="CustomShape 2"/>
          <p:cNvSpPr txBox="1"/>
          <p:nvPr/>
        </p:nvSpPr>
        <p:spPr>
          <a:xfrm>
            <a:off x="6561190" y="1106977"/>
            <a:ext cx="5315259" cy="137293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Kad praeitas pavzdys veiktų būtina sukurti templates aplanką </a:t>
            </a:r>
          </a:p>
        </p:txBody>
      </p:sp>
      <p:pic>
        <p:nvPicPr>
          <p:cNvPr id="1280" name="Image" descr="Image"/>
          <p:cNvPicPr>
            <a:picLocks noChangeAspect="1"/>
          </p:cNvPicPr>
          <p:nvPr/>
        </p:nvPicPr>
        <p:blipFill>
          <a:blip r:embed="rId2">
            <a:extLst/>
          </a:blip>
          <a:stretch>
            <a:fillRect/>
          </a:stretch>
        </p:blipFill>
        <p:spPr>
          <a:xfrm>
            <a:off x="440178" y="2648043"/>
            <a:ext cx="5054603" cy="12827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2" name="CustomShape 2"/>
          <p:cNvSpPr txBox="1"/>
          <p:nvPr/>
        </p:nvSpPr>
        <p:spPr>
          <a:xfrm>
            <a:off x="6561190" y="3115373"/>
            <a:ext cx="5315259"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atin typeface="+mn-lt"/>
                <a:ea typeface="+mn-ea"/>
                <a:cs typeface="+mn-cs"/>
                <a:sym typeface="Arial"/>
              </a:defRPr>
            </a:lvl1pPr>
          </a:lstStyle>
          <a:p>
            <a:pPr/>
            <a:r>
              <a:t>Į šabloną galime įdėti logikos</a:t>
            </a:r>
          </a:p>
        </p:txBody>
      </p:sp>
      <p:pic>
        <p:nvPicPr>
          <p:cNvPr id="1283" name="Picture 5" descr="Picture 5"/>
          <p:cNvPicPr>
            <a:picLocks noChangeAspect="1"/>
          </p:cNvPicPr>
          <p:nvPr/>
        </p:nvPicPr>
        <p:blipFill>
          <a:blip r:embed="rId2">
            <a:extLst/>
          </a:blip>
          <a:stretch>
            <a:fillRect/>
          </a:stretch>
        </p:blipFill>
        <p:spPr>
          <a:xfrm>
            <a:off x="1038343" y="1619309"/>
            <a:ext cx="3859389" cy="443782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