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E6"/>
          </a:solidFill>
        </a:fill>
      </a:tcStyle>
    </a:wholeTbl>
    <a:band2H>
      <a:tcTxStyle b="def" i="def"/>
      <a:tcStyle>
        <a:tcBdr/>
        <a:fill>
          <a:solidFill>
            <a:srgbClr val="E6E6F3"/>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D5CAFF"/>
          </a:solidFill>
        </a:fill>
      </a:tcStyle>
    </a:wholeTbl>
    <a:band2H>
      <a:tcTxStyle b="def" i="def"/>
      <a:tcStyle>
        <a:tcBdr/>
        <a:fill>
          <a:solidFill>
            <a:srgbClr val="EB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FF"/>
          </a:solidFill>
        </a:fill>
      </a:tcStyle>
    </a:wholeTbl>
    <a:band2H>
      <a:tcTxStyle b="def" i="def"/>
      <a:tcStyle>
        <a:tcBdr/>
        <a:fill>
          <a:solidFill>
            <a:srgbClr val="E6E6FF"/>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F1F6"/>
          </a:solidFill>
        </a:fill>
      </a:tcStyle>
    </a:band2H>
    <a:firstCol>
      <a:tcTxStyle b="on" i="off">
        <a:fontRef idx="major">
          <a:srgbClr val="F0F1F6"/>
        </a:fontRef>
        <a:srgbClr val="F0F1F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F1F6"/>
          </a:solidFill>
        </a:fill>
      </a:tcStyle>
    </a:lastRow>
    <a:firstRow>
      <a:tcTxStyle b="on" i="off">
        <a:fontRef idx="major">
          <a:srgbClr val="F0F1F6"/>
        </a:fontRef>
        <a:srgbClr val="F0F1F6"/>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Col>
    <a:la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38100" cap="flat">
              <a:solidFill>
                <a:srgbClr val="F0F1F6"/>
              </a:solidFill>
              <a:prstDash val="solid"/>
              <a:round/>
            </a:ln>
          </a:top>
          <a:bottom>
            <a:ln w="127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lastRow>
    <a:firstRow>
      <a:tcTxStyle b="on" i="off">
        <a:fontRef idx="major">
          <a:srgbClr val="F0F1F6"/>
        </a:fontRef>
        <a:srgbClr val="F0F1F6"/>
      </a:tcTxStyle>
      <a:tcStyle>
        <a:tcBdr>
          <a:left>
            <a:ln w="12700" cap="flat">
              <a:solidFill>
                <a:srgbClr val="F0F1F6"/>
              </a:solidFill>
              <a:prstDash val="solid"/>
              <a:round/>
            </a:ln>
          </a:left>
          <a:right>
            <a:ln w="12700" cap="flat">
              <a:solidFill>
                <a:srgbClr val="F0F1F6"/>
              </a:solidFill>
              <a:prstDash val="solid"/>
              <a:round/>
            </a:ln>
          </a:right>
          <a:top>
            <a:ln w="12700" cap="flat">
              <a:solidFill>
                <a:srgbClr val="F0F1F6"/>
              </a:solidFill>
              <a:prstDash val="solid"/>
              <a:round/>
            </a:ln>
          </a:top>
          <a:bottom>
            <a:ln w="38100" cap="flat">
              <a:solidFill>
                <a:srgbClr val="F0F1F6"/>
              </a:solidFill>
              <a:prstDash val="solid"/>
              <a:round/>
            </a:ln>
          </a:bottom>
          <a:insideH>
            <a:ln w="12700" cap="flat">
              <a:solidFill>
                <a:srgbClr val="F0F1F6"/>
              </a:solidFill>
              <a:prstDash val="solid"/>
              <a:round/>
            </a:ln>
          </a:insideH>
          <a:insideV>
            <a:ln w="12700" cap="flat">
              <a:solidFill>
                <a:srgbClr val="F0F1F6"/>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01" name="Shape 1401"/>
          <p:cNvSpPr/>
          <p:nvPr>
            <p:ph type="sldImg"/>
          </p:nvPr>
        </p:nvSpPr>
        <p:spPr>
          <a:xfrm>
            <a:off x="1143000" y="685800"/>
            <a:ext cx="4572000" cy="3429000"/>
          </a:xfrm>
          <a:prstGeom prst="rect">
            <a:avLst/>
          </a:prstGeom>
        </p:spPr>
        <p:txBody>
          <a:bodyPr/>
          <a:lstStyle/>
          <a:p>
            <a:pPr/>
          </a:p>
        </p:txBody>
      </p:sp>
      <p:sp>
        <p:nvSpPr>
          <p:cNvPr id="1402" name="Shape 140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21" name="Group 1"/>
          <p:cNvGrpSpPr/>
          <p:nvPr/>
        </p:nvGrpSpPr>
        <p:grpSpPr>
          <a:xfrm>
            <a:off x="11078639" y="458638"/>
            <a:ext cx="631084" cy="678963"/>
            <a:chOff x="-1" y="0"/>
            <a:chExt cx="631082" cy="678962"/>
          </a:xfrm>
        </p:grpSpPr>
        <p:sp>
          <p:nvSpPr>
            <p:cNvPr id="17"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8"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9"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0"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pic>
        <p:nvPicPr>
          <p:cNvPr id="22" name="Graphic 7" descr="Graphic 7"/>
          <p:cNvPicPr>
            <a:picLocks noChangeAspect="1"/>
          </p:cNvPicPr>
          <p:nvPr/>
        </p:nvPicPr>
        <p:blipFill>
          <a:blip r:embed="rId2">
            <a:extLst/>
          </a:blip>
          <a:stretch>
            <a:fillRect/>
          </a:stretch>
        </p:blipFill>
        <p:spPr>
          <a:xfrm>
            <a:off x="475200" y="458639"/>
            <a:ext cx="2332441" cy="681122"/>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over Content">
    <p:spTree>
      <p:nvGrpSpPr>
        <p:cNvPr id="1" name=""/>
        <p:cNvGrpSpPr/>
        <p:nvPr/>
      </p:nvGrpSpPr>
      <p:grpSpPr>
        <a:xfrm>
          <a:off x="0" y="0"/>
          <a:ext cx="0" cy="0"/>
          <a:chOff x="0" y="0"/>
          <a:chExt cx="0" cy="0"/>
        </a:xfrm>
      </p:grpSpPr>
      <p:sp>
        <p:nvSpPr>
          <p:cNvPr id="10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105" name="Body Level One…"/>
          <p:cNvSpPr txBox="1"/>
          <p:nvPr>
            <p:ph type="body" sz="half" idx="1"/>
          </p:nvPr>
        </p:nvSpPr>
        <p:spPr>
          <a:xfrm>
            <a:off x="609478" y="1604519"/>
            <a:ext cx="10972443"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06"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4 Content">
    <p:spTree>
      <p:nvGrpSpPr>
        <p:cNvPr id="1" name=""/>
        <p:cNvGrpSpPr/>
        <p:nvPr/>
      </p:nvGrpSpPr>
      <p:grpSpPr>
        <a:xfrm>
          <a:off x="0" y="0"/>
          <a:ext cx="0" cy="0"/>
          <a:chOff x="0" y="0"/>
          <a:chExt cx="0" cy="0"/>
        </a:xfrm>
      </p:grpSpPr>
      <p:sp>
        <p:nvSpPr>
          <p:cNvPr id="11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115" name="Body Level One…"/>
          <p:cNvSpPr txBox="1"/>
          <p:nvPr>
            <p:ph type="body" sz="quarter" idx="1"/>
          </p:nvPr>
        </p:nvSpPr>
        <p:spPr>
          <a:xfrm>
            <a:off x="609478" y="1604519"/>
            <a:ext cx="535428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16"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6 Content">
    <p:spTree>
      <p:nvGrpSpPr>
        <p:cNvPr id="1" name=""/>
        <p:cNvGrpSpPr/>
        <p:nvPr/>
      </p:nvGrpSpPr>
      <p:grpSpPr>
        <a:xfrm>
          <a:off x="0" y="0"/>
          <a:ext cx="0" cy="0"/>
          <a:chOff x="0" y="0"/>
          <a:chExt cx="0" cy="0"/>
        </a:xfrm>
      </p:grpSpPr>
      <p:sp>
        <p:nvSpPr>
          <p:cNvPr id="12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125" name="Body Level One…"/>
          <p:cNvSpPr txBox="1"/>
          <p:nvPr>
            <p:ph type="body" sz="quarter" idx="1"/>
          </p:nvPr>
        </p:nvSpPr>
        <p:spPr>
          <a:xfrm>
            <a:off x="609478" y="1604519"/>
            <a:ext cx="353304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126"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138" name="Group 1"/>
          <p:cNvGrpSpPr/>
          <p:nvPr/>
        </p:nvGrpSpPr>
        <p:grpSpPr>
          <a:xfrm>
            <a:off x="11078639" y="458638"/>
            <a:ext cx="631084" cy="678963"/>
            <a:chOff x="-1" y="0"/>
            <a:chExt cx="631082" cy="678962"/>
          </a:xfrm>
        </p:grpSpPr>
        <p:sp>
          <p:nvSpPr>
            <p:cNvPr id="13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150" name="Group 1"/>
          <p:cNvGrpSpPr/>
          <p:nvPr/>
        </p:nvGrpSpPr>
        <p:grpSpPr>
          <a:xfrm>
            <a:off x="11078639" y="458638"/>
            <a:ext cx="631084" cy="678963"/>
            <a:chOff x="-1" y="0"/>
            <a:chExt cx="631082" cy="678962"/>
          </a:xfrm>
        </p:grpSpPr>
        <p:sp>
          <p:nvSpPr>
            <p:cNvPr id="146"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47"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48"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49"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5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52"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164" name="Group 1"/>
          <p:cNvGrpSpPr/>
          <p:nvPr/>
        </p:nvGrpSpPr>
        <p:grpSpPr>
          <a:xfrm>
            <a:off x="11078639" y="458638"/>
            <a:ext cx="631084" cy="678963"/>
            <a:chOff x="-1" y="0"/>
            <a:chExt cx="631082" cy="678962"/>
          </a:xfrm>
        </p:grpSpPr>
        <p:sp>
          <p:nvSpPr>
            <p:cNvPr id="16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6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6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6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66"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178" name="Group 1"/>
          <p:cNvGrpSpPr/>
          <p:nvPr/>
        </p:nvGrpSpPr>
        <p:grpSpPr>
          <a:xfrm>
            <a:off x="11078639" y="458638"/>
            <a:ext cx="631084" cy="678963"/>
            <a:chOff x="-1" y="0"/>
            <a:chExt cx="631082" cy="678962"/>
          </a:xfrm>
        </p:grpSpPr>
        <p:sp>
          <p:nvSpPr>
            <p:cNvPr id="17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7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7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7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7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80"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81"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93" name="Group 1"/>
          <p:cNvGrpSpPr/>
          <p:nvPr/>
        </p:nvGrpSpPr>
        <p:grpSpPr>
          <a:xfrm>
            <a:off x="11078639" y="458638"/>
            <a:ext cx="631084" cy="678963"/>
            <a:chOff x="-1" y="0"/>
            <a:chExt cx="631082" cy="678962"/>
          </a:xfrm>
        </p:grpSpPr>
        <p:sp>
          <p:nvSpPr>
            <p:cNvPr id="189"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90"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91"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92"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9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206" name="Group 1"/>
          <p:cNvGrpSpPr/>
          <p:nvPr/>
        </p:nvGrpSpPr>
        <p:grpSpPr>
          <a:xfrm>
            <a:off x="11078639" y="458638"/>
            <a:ext cx="631084" cy="678963"/>
            <a:chOff x="-1" y="0"/>
            <a:chExt cx="631082" cy="678962"/>
          </a:xfrm>
        </p:grpSpPr>
        <p:sp>
          <p:nvSpPr>
            <p:cNvPr id="20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0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0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0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207"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219" name="Group 1"/>
          <p:cNvGrpSpPr/>
          <p:nvPr/>
        </p:nvGrpSpPr>
        <p:grpSpPr>
          <a:xfrm>
            <a:off x="11078639" y="458638"/>
            <a:ext cx="631084" cy="678963"/>
            <a:chOff x="-1" y="0"/>
            <a:chExt cx="631082" cy="678962"/>
          </a:xfrm>
        </p:grpSpPr>
        <p:sp>
          <p:nvSpPr>
            <p:cNvPr id="21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1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1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1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22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2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22"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30"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31" name="Body Level One…"/>
          <p:cNvSpPr txBox="1"/>
          <p:nvPr>
            <p:ph type="body" idx="1"/>
          </p:nvPr>
        </p:nvSpPr>
        <p:spPr>
          <a:xfrm>
            <a:off x="609478" y="1604519"/>
            <a:ext cx="10972443" cy="397728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234" name="Group 1"/>
          <p:cNvGrpSpPr/>
          <p:nvPr/>
        </p:nvGrpSpPr>
        <p:grpSpPr>
          <a:xfrm>
            <a:off x="11078639" y="458638"/>
            <a:ext cx="631084" cy="678963"/>
            <a:chOff x="-1" y="0"/>
            <a:chExt cx="631082" cy="678962"/>
          </a:xfrm>
        </p:grpSpPr>
        <p:sp>
          <p:nvSpPr>
            <p:cNvPr id="23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3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3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3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23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36"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37"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2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249" name="Group 1"/>
          <p:cNvGrpSpPr/>
          <p:nvPr/>
        </p:nvGrpSpPr>
        <p:grpSpPr>
          <a:xfrm>
            <a:off x="11078639" y="458638"/>
            <a:ext cx="631084" cy="678963"/>
            <a:chOff x="-1" y="0"/>
            <a:chExt cx="631082" cy="678962"/>
          </a:xfrm>
        </p:grpSpPr>
        <p:sp>
          <p:nvSpPr>
            <p:cNvPr id="24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4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4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4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25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5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52"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2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264" name="Group 1"/>
          <p:cNvGrpSpPr/>
          <p:nvPr/>
        </p:nvGrpSpPr>
        <p:grpSpPr>
          <a:xfrm>
            <a:off x="11078639" y="458638"/>
            <a:ext cx="631084" cy="678963"/>
            <a:chOff x="-1" y="0"/>
            <a:chExt cx="631082" cy="678962"/>
          </a:xfrm>
        </p:grpSpPr>
        <p:sp>
          <p:nvSpPr>
            <p:cNvPr id="26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6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6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6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2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66"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67"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2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279" name="Group 1"/>
          <p:cNvGrpSpPr/>
          <p:nvPr/>
        </p:nvGrpSpPr>
        <p:grpSpPr>
          <a:xfrm>
            <a:off x="11078639" y="458638"/>
            <a:ext cx="631084" cy="678963"/>
            <a:chOff x="-1" y="0"/>
            <a:chExt cx="631082" cy="678962"/>
          </a:xfrm>
        </p:grpSpPr>
        <p:sp>
          <p:nvSpPr>
            <p:cNvPr id="27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7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7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7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28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8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82"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2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294" name="Group 1"/>
          <p:cNvGrpSpPr/>
          <p:nvPr/>
        </p:nvGrpSpPr>
        <p:grpSpPr>
          <a:xfrm>
            <a:off x="11078639" y="458638"/>
            <a:ext cx="631084" cy="678963"/>
            <a:chOff x="-1" y="0"/>
            <a:chExt cx="631082" cy="678962"/>
          </a:xfrm>
        </p:grpSpPr>
        <p:sp>
          <p:nvSpPr>
            <p:cNvPr id="29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9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9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29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29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296"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297"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2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309" name="Group 1"/>
          <p:cNvGrpSpPr/>
          <p:nvPr/>
        </p:nvGrpSpPr>
        <p:grpSpPr>
          <a:xfrm>
            <a:off x="11078639" y="458638"/>
            <a:ext cx="631084" cy="678963"/>
            <a:chOff x="-1" y="0"/>
            <a:chExt cx="631082" cy="678962"/>
          </a:xfrm>
        </p:grpSpPr>
        <p:sp>
          <p:nvSpPr>
            <p:cNvPr id="30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0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0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0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10"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315" name="Group 7"/>
          <p:cNvGrpSpPr/>
          <p:nvPr/>
        </p:nvGrpSpPr>
        <p:grpSpPr>
          <a:xfrm>
            <a:off x="11078639" y="458638"/>
            <a:ext cx="631084" cy="678963"/>
            <a:chOff x="-1" y="0"/>
            <a:chExt cx="631082" cy="678962"/>
          </a:xfrm>
        </p:grpSpPr>
        <p:sp>
          <p:nvSpPr>
            <p:cNvPr id="311"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12"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13"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14"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327" name="Group 1"/>
          <p:cNvGrpSpPr/>
          <p:nvPr/>
        </p:nvGrpSpPr>
        <p:grpSpPr>
          <a:xfrm>
            <a:off x="11078639" y="458638"/>
            <a:ext cx="631084" cy="678963"/>
            <a:chOff x="-1" y="0"/>
            <a:chExt cx="631082" cy="678962"/>
          </a:xfrm>
        </p:grpSpPr>
        <p:sp>
          <p:nvSpPr>
            <p:cNvPr id="32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2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2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2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2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333" name="Group 7"/>
          <p:cNvGrpSpPr/>
          <p:nvPr/>
        </p:nvGrpSpPr>
        <p:grpSpPr>
          <a:xfrm>
            <a:off x="11078639" y="458638"/>
            <a:ext cx="631084" cy="678963"/>
            <a:chOff x="-1" y="0"/>
            <a:chExt cx="631082" cy="678962"/>
          </a:xfrm>
        </p:grpSpPr>
        <p:sp>
          <p:nvSpPr>
            <p:cNvPr id="32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3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3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3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3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35"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347" name="Group 1"/>
          <p:cNvGrpSpPr/>
          <p:nvPr/>
        </p:nvGrpSpPr>
        <p:grpSpPr>
          <a:xfrm>
            <a:off x="11078639" y="458638"/>
            <a:ext cx="631084" cy="678963"/>
            <a:chOff x="-1" y="0"/>
            <a:chExt cx="631082" cy="678962"/>
          </a:xfrm>
        </p:grpSpPr>
        <p:sp>
          <p:nvSpPr>
            <p:cNvPr id="34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4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4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4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4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353" name="Group 7"/>
          <p:cNvGrpSpPr/>
          <p:nvPr/>
        </p:nvGrpSpPr>
        <p:grpSpPr>
          <a:xfrm>
            <a:off x="11078639" y="458638"/>
            <a:ext cx="631084" cy="678963"/>
            <a:chOff x="-1" y="0"/>
            <a:chExt cx="631082" cy="678962"/>
          </a:xfrm>
        </p:grpSpPr>
        <p:sp>
          <p:nvSpPr>
            <p:cNvPr id="34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5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5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5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5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55"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367" name="Group 1"/>
          <p:cNvGrpSpPr/>
          <p:nvPr/>
        </p:nvGrpSpPr>
        <p:grpSpPr>
          <a:xfrm>
            <a:off x="11078639" y="458638"/>
            <a:ext cx="631084" cy="678963"/>
            <a:chOff x="-1" y="0"/>
            <a:chExt cx="631082" cy="678962"/>
          </a:xfrm>
        </p:grpSpPr>
        <p:sp>
          <p:nvSpPr>
            <p:cNvPr id="36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6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6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6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6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373" name="Group 7"/>
          <p:cNvGrpSpPr/>
          <p:nvPr/>
        </p:nvGrpSpPr>
        <p:grpSpPr>
          <a:xfrm>
            <a:off x="11078639" y="458638"/>
            <a:ext cx="631084" cy="678963"/>
            <a:chOff x="-1" y="0"/>
            <a:chExt cx="631082" cy="678962"/>
          </a:xfrm>
        </p:grpSpPr>
        <p:sp>
          <p:nvSpPr>
            <p:cNvPr id="36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7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7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7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7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75"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376"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3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388" name="Group 1"/>
          <p:cNvGrpSpPr/>
          <p:nvPr/>
        </p:nvGrpSpPr>
        <p:grpSpPr>
          <a:xfrm>
            <a:off x="11078639" y="458638"/>
            <a:ext cx="631084" cy="678963"/>
            <a:chOff x="-1" y="0"/>
            <a:chExt cx="631082" cy="678962"/>
          </a:xfrm>
        </p:grpSpPr>
        <p:sp>
          <p:nvSpPr>
            <p:cNvPr id="38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8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8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8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89"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394" name="Group 7"/>
          <p:cNvGrpSpPr/>
          <p:nvPr/>
        </p:nvGrpSpPr>
        <p:grpSpPr>
          <a:xfrm>
            <a:off x="11078639" y="458638"/>
            <a:ext cx="631084" cy="678963"/>
            <a:chOff x="-1" y="0"/>
            <a:chExt cx="631082" cy="678962"/>
          </a:xfrm>
        </p:grpSpPr>
        <p:sp>
          <p:nvSpPr>
            <p:cNvPr id="390"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91"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92"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93"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39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3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39"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40" name="Body Level One…"/>
          <p:cNvSpPr txBox="1"/>
          <p:nvPr>
            <p:ph type="body" idx="1"/>
          </p:nvPr>
        </p:nvSpPr>
        <p:spPr>
          <a:xfrm>
            <a:off x="609478" y="1604519"/>
            <a:ext cx="10972443" cy="397728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407" name="Group 1"/>
          <p:cNvGrpSpPr/>
          <p:nvPr/>
        </p:nvGrpSpPr>
        <p:grpSpPr>
          <a:xfrm>
            <a:off x="11078639" y="458638"/>
            <a:ext cx="631084" cy="678963"/>
            <a:chOff x="-1" y="0"/>
            <a:chExt cx="631082" cy="678962"/>
          </a:xfrm>
        </p:grpSpPr>
        <p:sp>
          <p:nvSpPr>
            <p:cNvPr id="40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0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0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0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0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413" name="Group 7"/>
          <p:cNvGrpSpPr/>
          <p:nvPr/>
        </p:nvGrpSpPr>
        <p:grpSpPr>
          <a:xfrm>
            <a:off x="11078639" y="458638"/>
            <a:ext cx="631084" cy="678963"/>
            <a:chOff x="-1" y="0"/>
            <a:chExt cx="631082" cy="678962"/>
          </a:xfrm>
        </p:grpSpPr>
        <p:sp>
          <p:nvSpPr>
            <p:cNvPr id="40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1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1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1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14"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426" name="Group 1"/>
          <p:cNvGrpSpPr/>
          <p:nvPr/>
        </p:nvGrpSpPr>
        <p:grpSpPr>
          <a:xfrm>
            <a:off x="11078639" y="458638"/>
            <a:ext cx="631084" cy="678963"/>
            <a:chOff x="-1" y="0"/>
            <a:chExt cx="631082" cy="678962"/>
          </a:xfrm>
        </p:grpSpPr>
        <p:sp>
          <p:nvSpPr>
            <p:cNvPr id="42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2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2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2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27"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432" name="Group 7"/>
          <p:cNvGrpSpPr/>
          <p:nvPr/>
        </p:nvGrpSpPr>
        <p:grpSpPr>
          <a:xfrm>
            <a:off x="11078639" y="458638"/>
            <a:ext cx="631084" cy="678963"/>
            <a:chOff x="-1" y="0"/>
            <a:chExt cx="631082" cy="678962"/>
          </a:xfrm>
        </p:grpSpPr>
        <p:sp>
          <p:nvSpPr>
            <p:cNvPr id="428"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29"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30"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31"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33"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34"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35"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4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447" name="Group 1"/>
          <p:cNvGrpSpPr/>
          <p:nvPr/>
        </p:nvGrpSpPr>
        <p:grpSpPr>
          <a:xfrm>
            <a:off x="11078639" y="458638"/>
            <a:ext cx="631084" cy="678963"/>
            <a:chOff x="-1" y="0"/>
            <a:chExt cx="631082" cy="678962"/>
          </a:xfrm>
        </p:grpSpPr>
        <p:sp>
          <p:nvSpPr>
            <p:cNvPr id="443"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44"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45"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46"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48"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453" name="Group 7"/>
          <p:cNvGrpSpPr/>
          <p:nvPr/>
        </p:nvGrpSpPr>
        <p:grpSpPr>
          <a:xfrm>
            <a:off x="11078639" y="458638"/>
            <a:ext cx="631084" cy="678963"/>
            <a:chOff x="-1" y="0"/>
            <a:chExt cx="631082" cy="678962"/>
          </a:xfrm>
        </p:grpSpPr>
        <p:sp>
          <p:nvSpPr>
            <p:cNvPr id="449"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50"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51"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52"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5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55"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56"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4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468" name="Group 1"/>
          <p:cNvGrpSpPr/>
          <p:nvPr/>
        </p:nvGrpSpPr>
        <p:grpSpPr>
          <a:xfrm>
            <a:off x="11078639" y="458638"/>
            <a:ext cx="631084" cy="678963"/>
            <a:chOff x="-1" y="0"/>
            <a:chExt cx="631082" cy="678962"/>
          </a:xfrm>
        </p:grpSpPr>
        <p:sp>
          <p:nvSpPr>
            <p:cNvPr id="46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6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6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6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69"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474" name="Group 7"/>
          <p:cNvGrpSpPr/>
          <p:nvPr/>
        </p:nvGrpSpPr>
        <p:grpSpPr>
          <a:xfrm>
            <a:off x="11078639" y="458638"/>
            <a:ext cx="631084" cy="678963"/>
            <a:chOff x="-1" y="0"/>
            <a:chExt cx="631082" cy="678962"/>
          </a:xfrm>
        </p:grpSpPr>
        <p:sp>
          <p:nvSpPr>
            <p:cNvPr id="470"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71"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72"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73"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7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76"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77"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4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489" name="Group 1"/>
          <p:cNvGrpSpPr/>
          <p:nvPr/>
        </p:nvGrpSpPr>
        <p:grpSpPr>
          <a:xfrm>
            <a:off x="11078639" y="458638"/>
            <a:ext cx="631084" cy="678963"/>
            <a:chOff x="-1" y="0"/>
            <a:chExt cx="631082" cy="678962"/>
          </a:xfrm>
        </p:grpSpPr>
        <p:sp>
          <p:nvSpPr>
            <p:cNvPr id="48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8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8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8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90"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495" name="Group 7"/>
          <p:cNvGrpSpPr/>
          <p:nvPr/>
        </p:nvGrpSpPr>
        <p:grpSpPr>
          <a:xfrm>
            <a:off x="11078639" y="458638"/>
            <a:ext cx="631084" cy="678963"/>
            <a:chOff x="-1" y="0"/>
            <a:chExt cx="631082" cy="678962"/>
          </a:xfrm>
        </p:grpSpPr>
        <p:sp>
          <p:nvSpPr>
            <p:cNvPr id="491"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92"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93"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94"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49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497"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498"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4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510" name="Group 1"/>
          <p:cNvGrpSpPr/>
          <p:nvPr/>
        </p:nvGrpSpPr>
        <p:grpSpPr>
          <a:xfrm>
            <a:off x="11078639" y="458638"/>
            <a:ext cx="631084" cy="678963"/>
            <a:chOff x="-1" y="0"/>
            <a:chExt cx="631082" cy="678962"/>
          </a:xfrm>
        </p:grpSpPr>
        <p:sp>
          <p:nvSpPr>
            <p:cNvPr id="506"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07"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08"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09"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11"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516" name="Group 7"/>
          <p:cNvGrpSpPr/>
          <p:nvPr/>
        </p:nvGrpSpPr>
        <p:grpSpPr>
          <a:xfrm>
            <a:off x="11078639" y="458638"/>
            <a:ext cx="631084" cy="678963"/>
            <a:chOff x="-1" y="0"/>
            <a:chExt cx="631082" cy="678962"/>
          </a:xfrm>
        </p:grpSpPr>
        <p:sp>
          <p:nvSpPr>
            <p:cNvPr id="512"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13"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14"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15"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17"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18"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19"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5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531" name="Group 1"/>
          <p:cNvGrpSpPr/>
          <p:nvPr/>
        </p:nvGrpSpPr>
        <p:grpSpPr>
          <a:xfrm>
            <a:off x="11078639" y="458638"/>
            <a:ext cx="631084" cy="678963"/>
            <a:chOff x="-1" y="0"/>
            <a:chExt cx="631082" cy="678962"/>
          </a:xfrm>
        </p:grpSpPr>
        <p:sp>
          <p:nvSpPr>
            <p:cNvPr id="527"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28"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29"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30"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32" name="CustomShape 6"/>
          <p:cNvSpPr/>
          <p:nvPr/>
        </p:nvSpPr>
        <p:spPr>
          <a:xfrm>
            <a:off x="-159122" y="-119160"/>
            <a:ext cx="6253204" cy="73796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lstStyle/>
          <a:p>
            <a:pPr/>
          </a:p>
        </p:txBody>
      </p:sp>
      <p:grpSp>
        <p:nvGrpSpPr>
          <p:cNvPr id="537" name="Group 7"/>
          <p:cNvGrpSpPr/>
          <p:nvPr/>
        </p:nvGrpSpPr>
        <p:grpSpPr>
          <a:xfrm>
            <a:off x="11078639" y="458638"/>
            <a:ext cx="631084" cy="678963"/>
            <a:chOff x="-1" y="0"/>
            <a:chExt cx="631082" cy="678962"/>
          </a:xfrm>
        </p:grpSpPr>
        <p:sp>
          <p:nvSpPr>
            <p:cNvPr id="533" name="CustomShape 8"/>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34" name="CustomShape 9"/>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35" name="CustomShape 10"/>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36" name="CustomShape 11"/>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38"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39"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40"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5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552" name="Group 1"/>
          <p:cNvGrpSpPr/>
          <p:nvPr/>
        </p:nvGrpSpPr>
        <p:grpSpPr>
          <a:xfrm>
            <a:off x="11078639" y="458639"/>
            <a:ext cx="631804" cy="679682"/>
            <a:chOff x="0" y="0"/>
            <a:chExt cx="631803" cy="679680"/>
          </a:xfrm>
        </p:grpSpPr>
        <p:sp>
          <p:nvSpPr>
            <p:cNvPr id="548"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49"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50"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51"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564" name="Group 1"/>
          <p:cNvGrpSpPr/>
          <p:nvPr/>
        </p:nvGrpSpPr>
        <p:grpSpPr>
          <a:xfrm>
            <a:off x="11078639" y="458639"/>
            <a:ext cx="631804" cy="679682"/>
            <a:chOff x="0" y="0"/>
            <a:chExt cx="631803" cy="679680"/>
          </a:xfrm>
        </p:grpSpPr>
        <p:sp>
          <p:nvSpPr>
            <p:cNvPr id="560"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61"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62"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63"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66"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578" name="Group 1"/>
          <p:cNvGrpSpPr/>
          <p:nvPr/>
        </p:nvGrpSpPr>
        <p:grpSpPr>
          <a:xfrm>
            <a:off x="11078639" y="458639"/>
            <a:ext cx="631804" cy="679682"/>
            <a:chOff x="0" y="0"/>
            <a:chExt cx="631803" cy="679680"/>
          </a:xfrm>
        </p:grpSpPr>
        <p:sp>
          <p:nvSpPr>
            <p:cNvPr id="57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7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7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7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7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80"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p:spTree>
      <p:nvGrpSpPr>
        <p:cNvPr id="1" name=""/>
        <p:cNvGrpSpPr/>
        <p:nvPr/>
      </p:nvGrpSpPr>
      <p:grpSpPr>
        <a:xfrm>
          <a:off x="0" y="0"/>
          <a:ext cx="0" cy="0"/>
          <a:chOff x="0" y="0"/>
          <a:chExt cx="0" cy="0"/>
        </a:xfrm>
      </p:grpSpPr>
      <p:sp>
        <p:nvSpPr>
          <p:cNvPr id="48"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49" name="Body Level One…"/>
          <p:cNvSpPr txBox="1"/>
          <p:nvPr>
            <p:ph type="body" sz="half" idx="1"/>
          </p:nvPr>
        </p:nvSpPr>
        <p:spPr>
          <a:xfrm>
            <a:off x="609478" y="1604519"/>
            <a:ext cx="5354284" cy="397728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50"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592" name="Group 1"/>
          <p:cNvGrpSpPr/>
          <p:nvPr/>
        </p:nvGrpSpPr>
        <p:grpSpPr>
          <a:xfrm>
            <a:off x="11078639" y="458639"/>
            <a:ext cx="631804" cy="679682"/>
            <a:chOff x="0" y="0"/>
            <a:chExt cx="631803" cy="679680"/>
          </a:xfrm>
        </p:grpSpPr>
        <p:sp>
          <p:nvSpPr>
            <p:cNvPr id="588"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89"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90"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91"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593"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594"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595"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5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607" name="Group 1"/>
          <p:cNvGrpSpPr/>
          <p:nvPr/>
        </p:nvGrpSpPr>
        <p:grpSpPr>
          <a:xfrm>
            <a:off x="11078639" y="458639"/>
            <a:ext cx="631804" cy="679682"/>
            <a:chOff x="0" y="0"/>
            <a:chExt cx="631803" cy="679680"/>
          </a:xfrm>
        </p:grpSpPr>
        <p:sp>
          <p:nvSpPr>
            <p:cNvPr id="603"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04"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05"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06"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608"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620" name="Group 1"/>
          <p:cNvGrpSpPr/>
          <p:nvPr/>
        </p:nvGrpSpPr>
        <p:grpSpPr>
          <a:xfrm>
            <a:off x="11078639" y="458639"/>
            <a:ext cx="631804" cy="679682"/>
            <a:chOff x="0" y="0"/>
            <a:chExt cx="631803" cy="679680"/>
          </a:xfrm>
        </p:grpSpPr>
        <p:sp>
          <p:nvSpPr>
            <p:cNvPr id="61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1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1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1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621"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633" name="Group 1"/>
          <p:cNvGrpSpPr/>
          <p:nvPr/>
        </p:nvGrpSpPr>
        <p:grpSpPr>
          <a:xfrm>
            <a:off x="11078639" y="458639"/>
            <a:ext cx="631804" cy="679682"/>
            <a:chOff x="0" y="0"/>
            <a:chExt cx="631803" cy="679680"/>
          </a:xfrm>
        </p:grpSpPr>
        <p:sp>
          <p:nvSpPr>
            <p:cNvPr id="629"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30"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31"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32"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63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35"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36"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6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648" name="Group 1"/>
          <p:cNvGrpSpPr/>
          <p:nvPr/>
        </p:nvGrpSpPr>
        <p:grpSpPr>
          <a:xfrm>
            <a:off x="11078639" y="458639"/>
            <a:ext cx="631804" cy="679682"/>
            <a:chOff x="0" y="0"/>
            <a:chExt cx="631803" cy="679680"/>
          </a:xfrm>
        </p:grpSpPr>
        <p:sp>
          <p:nvSpPr>
            <p:cNvPr id="64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4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4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4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64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50"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51"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6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663" name="Group 1"/>
          <p:cNvGrpSpPr/>
          <p:nvPr/>
        </p:nvGrpSpPr>
        <p:grpSpPr>
          <a:xfrm>
            <a:off x="11078639" y="458639"/>
            <a:ext cx="631804" cy="679682"/>
            <a:chOff x="0" y="0"/>
            <a:chExt cx="631803" cy="679680"/>
          </a:xfrm>
        </p:grpSpPr>
        <p:sp>
          <p:nvSpPr>
            <p:cNvPr id="659"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60"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61"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62"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66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65"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66"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6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678" name="Group 1"/>
          <p:cNvGrpSpPr/>
          <p:nvPr/>
        </p:nvGrpSpPr>
        <p:grpSpPr>
          <a:xfrm>
            <a:off x="11078639" y="458639"/>
            <a:ext cx="631804" cy="679682"/>
            <a:chOff x="0" y="0"/>
            <a:chExt cx="631803" cy="679680"/>
          </a:xfrm>
        </p:grpSpPr>
        <p:sp>
          <p:nvSpPr>
            <p:cNvPr id="67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7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7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7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67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80"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81"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6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693" name="Group 1"/>
          <p:cNvGrpSpPr/>
          <p:nvPr/>
        </p:nvGrpSpPr>
        <p:grpSpPr>
          <a:xfrm>
            <a:off x="11078639" y="458639"/>
            <a:ext cx="631804" cy="679682"/>
            <a:chOff x="0" y="0"/>
            <a:chExt cx="631803" cy="679680"/>
          </a:xfrm>
        </p:grpSpPr>
        <p:sp>
          <p:nvSpPr>
            <p:cNvPr id="689"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90"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91"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692"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69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695"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696"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6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708" name="Group 1"/>
          <p:cNvGrpSpPr/>
          <p:nvPr/>
        </p:nvGrpSpPr>
        <p:grpSpPr>
          <a:xfrm>
            <a:off x="11078639" y="458639"/>
            <a:ext cx="631804" cy="679682"/>
            <a:chOff x="0" y="0"/>
            <a:chExt cx="631803" cy="679680"/>
          </a:xfrm>
        </p:grpSpPr>
        <p:sp>
          <p:nvSpPr>
            <p:cNvPr id="704"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05"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06"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07"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709"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10"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11"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7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bg>
      <p:bgPr>
        <a:solidFill>
          <a:srgbClr val="191919"/>
        </a:solidFill>
      </p:bgPr>
    </p:bg>
    <p:spTree>
      <p:nvGrpSpPr>
        <p:cNvPr id="1" name=""/>
        <p:cNvGrpSpPr/>
        <p:nvPr/>
      </p:nvGrpSpPr>
      <p:grpSpPr>
        <a:xfrm>
          <a:off x="0" y="0"/>
          <a:ext cx="0" cy="0"/>
          <a:chOff x="0" y="0"/>
          <a:chExt cx="0" cy="0"/>
        </a:xfrm>
      </p:grpSpPr>
      <p:grpSp>
        <p:nvGrpSpPr>
          <p:cNvPr id="723" name="Group 1"/>
          <p:cNvGrpSpPr/>
          <p:nvPr/>
        </p:nvGrpSpPr>
        <p:grpSpPr>
          <a:xfrm>
            <a:off x="11078639" y="458638"/>
            <a:ext cx="631084" cy="678963"/>
            <a:chOff x="-1" y="0"/>
            <a:chExt cx="631082" cy="678962"/>
          </a:xfrm>
        </p:grpSpPr>
        <p:sp>
          <p:nvSpPr>
            <p:cNvPr id="719"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20"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21"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22"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728" name="Group 6"/>
          <p:cNvGrpSpPr/>
          <p:nvPr/>
        </p:nvGrpSpPr>
        <p:grpSpPr>
          <a:xfrm>
            <a:off x="11078639" y="458638"/>
            <a:ext cx="631084" cy="678963"/>
            <a:chOff x="-1" y="0"/>
            <a:chExt cx="631082" cy="678962"/>
          </a:xfrm>
        </p:grpSpPr>
        <p:sp>
          <p:nvSpPr>
            <p:cNvPr id="724"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25"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26"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27"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7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8"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solidFill>
          <a:srgbClr val="191919"/>
        </a:solidFill>
      </p:bgPr>
    </p:bg>
    <p:spTree>
      <p:nvGrpSpPr>
        <p:cNvPr id="1" name=""/>
        <p:cNvGrpSpPr/>
        <p:nvPr/>
      </p:nvGrpSpPr>
      <p:grpSpPr>
        <a:xfrm>
          <a:off x="0" y="0"/>
          <a:ext cx="0" cy="0"/>
          <a:chOff x="0" y="0"/>
          <a:chExt cx="0" cy="0"/>
        </a:xfrm>
      </p:grpSpPr>
      <p:grpSp>
        <p:nvGrpSpPr>
          <p:cNvPr id="740" name="Group 1"/>
          <p:cNvGrpSpPr/>
          <p:nvPr/>
        </p:nvGrpSpPr>
        <p:grpSpPr>
          <a:xfrm>
            <a:off x="11078639" y="458638"/>
            <a:ext cx="631084" cy="678963"/>
            <a:chOff x="-1" y="0"/>
            <a:chExt cx="631082" cy="678962"/>
          </a:xfrm>
        </p:grpSpPr>
        <p:sp>
          <p:nvSpPr>
            <p:cNvPr id="736"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37"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38"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39"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745" name="Group 6"/>
          <p:cNvGrpSpPr/>
          <p:nvPr/>
        </p:nvGrpSpPr>
        <p:grpSpPr>
          <a:xfrm>
            <a:off x="11078639" y="458638"/>
            <a:ext cx="631084" cy="678963"/>
            <a:chOff x="-1" y="0"/>
            <a:chExt cx="631082" cy="678962"/>
          </a:xfrm>
        </p:grpSpPr>
        <p:sp>
          <p:nvSpPr>
            <p:cNvPr id="741"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42"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43"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44"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74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47"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bg>
      <p:bgPr>
        <a:solidFill>
          <a:srgbClr val="191919"/>
        </a:solidFill>
      </p:bgPr>
    </p:bg>
    <p:spTree>
      <p:nvGrpSpPr>
        <p:cNvPr id="1" name=""/>
        <p:cNvGrpSpPr/>
        <p:nvPr/>
      </p:nvGrpSpPr>
      <p:grpSpPr>
        <a:xfrm>
          <a:off x="0" y="0"/>
          <a:ext cx="0" cy="0"/>
          <a:chOff x="0" y="0"/>
          <a:chExt cx="0" cy="0"/>
        </a:xfrm>
      </p:grpSpPr>
      <p:grpSp>
        <p:nvGrpSpPr>
          <p:cNvPr id="759" name="Group 1"/>
          <p:cNvGrpSpPr/>
          <p:nvPr/>
        </p:nvGrpSpPr>
        <p:grpSpPr>
          <a:xfrm>
            <a:off x="11078639" y="458638"/>
            <a:ext cx="631084" cy="678963"/>
            <a:chOff x="-1" y="0"/>
            <a:chExt cx="631082" cy="678962"/>
          </a:xfrm>
        </p:grpSpPr>
        <p:sp>
          <p:nvSpPr>
            <p:cNvPr id="755"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56"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57"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58"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764" name="Group 6"/>
          <p:cNvGrpSpPr/>
          <p:nvPr/>
        </p:nvGrpSpPr>
        <p:grpSpPr>
          <a:xfrm>
            <a:off x="11078639" y="458638"/>
            <a:ext cx="631084" cy="678963"/>
            <a:chOff x="-1" y="0"/>
            <a:chExt cx="631082" cy="678962"/>
          </a:xfrm>
        </p:grpSpPr>
        <p:sp>
          <p:nvSpPr>
            <p:cNvPr id="760"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61"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62"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63"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76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66"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bg>
      <p:bgPr>
        <a:solidFill>
          <a:srgbClr val="191919"/>
        </a:solidFill>
      </p:bgPr>
    </p:bg>
    <p:spTree>
      <p:nvGrpSpPr>
        <p:cNvPr id="1" name=""/>
        <p:cNvGrpSpPr/>
        <p:nvPr/>
      </p:nvGrpSpPr>
      <p:grpSpPr>
        <a:xfrm>
          <a:off x="0" y="0"/>
          <a:ext cx="0" cy="0"/>
          <a:chOff x="0" y="0"/>
          <a:chExt cx="0" cy="0"/>
        </a:xfrm>
      </p:grpSpPr>
      <p:grpSp>
        <p:nvGrpSpPr>
          <p:cNvPr id="778" name="Group 1"/>
          <p:cNvGrpSpPr/>
          <p:nvPr/>
        </p:nvGrpSpPr>
        <p:grpSpPr>
          <a:xfrm>
            <a:off x="11078639" y="458638"/>
            <a:ext cx="631084" cy="678963"/>
            <a:chOff x="-1" y="0"/>
            <a:chExt cx="631082" cy="678962"/>
          </a:xfrm>
        </p:grpSpPr>
        <p:sp>
          <p:nvSpPr>
            <p:cNvPr id="77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7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7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7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783" name="Group 6"/>
          <p:cNvGrpSpPr/>
          <p:nvPr/>
        </p:nvGrpSpPr>
        <p:grpSpPr>
          <a:xfrm>
            <a:off x="11078639" y="458638"/>
            <a:ext cx="631084" cy="678963"/>
            <a:chOff x="-1" y="0"/>
            <a:chExt cx="631082" cy="678962"/>
          </a:xfrm>
        </p:grpSpPr>
        <p:sp>
          <p:nvSpPr>
            <p:cNvPr id="779"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80"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81"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782"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78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785"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786"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7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191919"/>
        </a:solidFill>
      </p:bgPr>
    </p:bg>
    <p:spTree>
      <p:nvGrpSpPr>
        <p:cNvPr id="1" name=""/>
        <p:cNvGrpSpPr/>
        <p:nvPr/>
      </p:nvGrpSpPr>
      <p:grpSpPr>
        <a:xfrm>
          <a:off x="0" y="0"/>
          <a:ext cx="0" cy="0"/>
          <a:chOff x="0" y="0"/>
          <a:chExt cx="0" cy="0"/>
        </a:xfrm>
      </p:grpSpPr>
      <p:grpSp>
        <p:nvGrpSpPr>
          <p:cNvPr id="798" name="Group 1"/>
          <p:cNvGrpSpPr/>
          <p:nvPr/>
        </p:nvGrpSpPr>
        <p:grpSpPr>
          <a:xfrm>
            <a:off x="11078639" y="458638"/>
            <a:ext cx="631084" cy="678963"/>
            <a:chOff x="-1" y="0"/>
            <a:chExt cx="631082" cy="678962"/>
          </a:xfrm>
        </p:grpSpPr>
        <p:sp>
          <p:nvSpPr>
            <p:cNvPr id="794"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95"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96"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797"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803" name="Group 6"/>
          <p:cNvGrpSpPr/>
          <p:nvPr/>
        </p:nvGrpSpPr>
        <p:grpSpPr>
          <a:xfrm>
            <a:off x="11078639" y="458638"/>
            <a:ext cx="631084" cy="678963"/>
            <a:chOff x="-1" y="0"/>
            <a:chExt cx="631082" cy="678962"/>
          </a:xfrm>
        </p:grpSpPr>
        <p:sp>
          <p:nvSpPr>
            <p:cNvPr id="799"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00"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01"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02"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804"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bg>
      <p:bgPr>
        <a:solidFill>
          <a:srgbClr val="191919"/>
        </a:solidFill>
      </p:bgPr>
    </p:bg>
    <p:spTree>
      <p:nvGrpSpPr>
        <p:cNvPr id="1" name=""/>
        <p:cNvGrpSpPr/>
        <p:nvPr/>
      </p:nvGrpSpPr>
      <p:grpSpPr>
        <a:xfrm>
          <a:off x="0" y="0"/>
          <a:ext cx="0" cy="0"/>
          <a:chOff x="0" y="0"/>
          <a:chExt cx="0" cy="0"/>
        </a:xfrm>
      </p:grpSpPr>
      <p:grpSp>
        <p:nvGrpSpPr>
          <p:cNvPr id="816" name="Group 1"/>
          <p:cNvGrpSpPr/>
          <p:nvPr/>
        </p:nvGrpSpPr>
        <p:grpSpPr>
          <a:xfrm>
            <a:off x="11078639" y="458638"/>
            <a:ext cx="631084" cy="678963"/>
            <a:chOff x="-1" y="0"/>
            <a:chExt cx="631082" cy="678962"/>
          </a:xfrm>
        </p:grpSpPr>
        <p:sp>
          <p:nvSpPr>
            <p:cNvPr id="81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1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1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1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821" name="Group 6"/>
          <p:cNvGrpSpPr/>
          <p:nvPr/>
        </p:nvGrpSpPr>
        <p:grpSpPr>
          <a:xfrm>
            <a:off x="11078639" y="458638"/>
            <a:ext cx="631084" cy="678963"/>
            <a:chOff x="-1" y="0"/>
            <a:chExt cx="631082" cy="678962"/>
          </a:xfrm>
        </p:grpSpPr>
        <p:sp>
          <p:nvSpPr>
            <p:cNvPr id="817"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18"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19"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20"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822"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bg>
      <p:bgPr>
        <a:solidFill>
          <a:srgbClr val="191919"/>
        </a:solidFill>
      </p:bgPr>
    </p:bg>
    <p:spTree>
      <p:nvGrpSpPr>
        <p:cNvPr id="1" name=""/>
        <p:cNvGrpSpPr/>
        <p:nvPr/>
      </p:nvGrpSpPr>
      <p:grpSpPr>
        <a:xfrm>
          <a:off x="0" y="0"/>
          <a:ext cx="0" cy="0"/>
          <a:chOff x="0" y="0"/>
          <a:chExt cx="0" cy="0"/>
        </a:xfrm>
      </p:grpSpPr>
      <p:grpSp>
        <p:nvGrpSpPr>
          <p:cNvPr id="834" name="Group 1"/>
          <p:cNvGrpSpPr/>
          <p:nvPr/>
        </p:nvGrpSpPr>
        <p:grpSpPr>
          <a:xfrm>
            <a:off x="11078639" y="458638"/>
            <a:ext cx="631084" cy="678963"/>
            <a:chOff x="-1" y="0"/>
            <a:chExt cx="631082" cy="678962"/>
          </a:xfrm>
        </p:grpSpPr>
        <p:sp>
          <p:nvSpPr>
            <p:cNvPr id="83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3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3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3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839" name="Group 6"/>
          <p:cNvGrpSpPr/>
          <p:nvPr/>
        </p:nvGrpSpPr>
        <p:grpSpPr>
          <a:xfrm>
            <a:off x="11078639" y="458638"/>
            <a:ext cx="631084" cy="678963"/>
            <a:chOff x="-1" y="0"/>
            <a:chExt cx="631082" cy="678962"/>
          </a:xfrm>
        </p:grpSpPr>
        <p:sp>
          <p:nvSpPr>
            <p:cNvPr id="83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3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3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3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84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4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42"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8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bg>
      <p:bgPr>
        <a:solidFill>
          <a:srgbClr val="191919"/>
        </a:solidFill>
      </p:bgPr>
    </p:bg>
    <p:spTree>
      <p:nvGrpSpPr>
        <p:cNvPr id="1" name=""/>
        <p:cNvGrpSpPr/>
        <p:nvPr/>
      </p:nvGrpSpPr>
      <p:grpSpPr>
        <a:xfrm>
          <a:off x="0" y="0"/>
          <a:ext cx="0" cy="0"/>
          <a:chOff x="0" y="0"/>
          <a:chExt cx="0" cy="0"/>
        </a:xfrm>
      </p:grpSpPr>
      <p:grpSp>
        <p:nvGrpSpPr>
          <p:cNvPr id="854" name="Group 1"/>
          <p:cNvGrpSpPr/>
          <p:nvPr/>
        </p:nvGrpSpPr>
        <p:grpSpPr>
          <a:xfrm>
            <a:off x="11078639" y="458638"/>
            <a:ext cx="631084" cy="678963"/>
            <a:chOff x="-1" y="0"/>
            <a:chExt cx="631082" cy="678962"/>
          </a:xfrm>
        </p:grpSpPr>
        <p:sp>
          <p:nvSpPr>
            <p:cNvPr id="85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5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5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5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859" name="Group 6"/>
          <p:cNvGrpSpPr/>
          <p:nvPr/>
        </p:nvGrpSpPr>
        <p:grpSpPr>
          <a:xfrm>
            <a:off x="11078639" y="458638"/>
            <a:ext cx="631084" cy="678963"/>
            <a:chOff x="-1" y="0"/>
            <a:chExt cx="631082" cy="678962"/>
          </a:xfrm>
        </p:grpSpPr>
        <p:sp>
          <p:nvSpPr>
            <p:cNvPr id="85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5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5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5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86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61"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62"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8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bg>
      <p:bgPr>
        <a:solidFill>
          <a:srgbClr val="191919"/>
        </a:solidFill>
      </p:bgPr>
    </p:bg>
    <p:spTree>
      <p:nvGrpSpPr>
        <p:cNvPr id="1" name=""/>
        <p:cNvGrpSpPr/>
        <p:nvPr/>
      </p:nvGrpSpPr>
      <p:grpSpPr>
        <a:xfrm>
          <a:off x="0" y="0"/>
          <a:ext cx="0" cy="0"/>
          <a:chOff x="0" y="0"/>
          <a:chExt cx="0" cy="0"/>
        </a:xfrm>
      </p:grpSpPr>
      <p:grpSp>
        <p:nvGrpSpPr>
          <p:cNvPr id="874" name="Group 1"/>
          <p:cNvGrpSpPr/>
          <p:nvPr/>
        </p:nvGrpSpPr>
        <p:grpSpPr>
          <a:xfrm>
            <a:off x="11078639" y="458638"/>
            <a:ext cx="631084" cy="678963"/>
            <a:chOff x="-1" y="0"/>
            <a:chExt cx="631082" cy="678962"/>
          </a:xfrm>
        </p:grpSpPr>
        <p:sp>
          <p:nvSpPr>
            <p:cNvPr id="87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7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7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7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879" name="Group 6"/>
          <p:cNvGrpSpPr/>
          <p:nvPr/>
        </p:nvGrpSpPr>
        <p:grpSpPr>
          <a:xfrm>
            <a:off x="11078639" y="458638"/>
            <a:ext cx="631084" cy="678963"/>
            <a:chOff x="-1" y="0"/>
            <a:chExt cx="631082" cy="678962"/>
          </a:xfrm>
        </p:grpSpPr>
        <p:sp>
          <p:nvSpPr>
            <p:cNvPr id="87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7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7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7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88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88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882"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8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bg>
      <p:bgPr>
        <a:solidFill>
          <a:srgbClr val="191919"/>
        </a:solidFill>
      </p:bgPr>
    </p:bg>
    <p:spTree>
      <p:nvGrpSpPr>
        <p:cNvPr id="1" name=""/>
        <p:cNvGrpSpPr/>
        <p:nvPr/>
      </p:nvGrpSpPr>
      <p:grpSpPr>
        <a:xfrm>
          <a:off x="0" y="0"/>
          <a:ext cx="0" cy="0"/>
          <a:chOff x="0" y="0"/>
          <a:chExt cx="0" cy="0"/>
        </a:xfrm>
      </p:grpSpPr>
      <p:grpSp>
        <p:nvGrpSpPr>
          <p:cNvPr id="894" name="Group 1"/>
          <p:cNvGrpSpPr/>
          <p:nvPr/>
        </p:nvGrpSpPr>
        <p:grpSpPr>
          <a:xfrm>
            <a:off x="11078639" y="458638"/>
            <a:ext cx="631084" cy="678963"/>
            <a:chOff x="-1" y="0"/>
            <a:chExt cx="631082" cy="678962"/>
          </a:xfrm>
        </p:grpSpPr>
        <p:sp>
          <p:nvSpPr>
            <p:cNvPr id="89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9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9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89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899" name="Group 6"/>
          <p:cNvGrpSpPr/>
          <p:nvPr/>
        </p:nvGrpSpPr>
        <p:grpSpPr>
          <a:xfrm>
            <a:off x="11078639" y="458638"/>
            <a:ext cx="631084" cy="678963"/>
            <a:chOff x="-1" y="0"/>
            <a:chExt cx="631082" cy="678962"/>
          </a:xfrm>
        </p:grpSpPr>
        <p:sp>
          <p:nvSpPr>
            <p:cNvPr id="89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9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9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89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90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01"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02"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9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bg>
      <p:bgPr>
        <a:solidFill>
          <a:srgbClr val="191919"/>
        </a:solidFill>
      </p:bgPr>
    </p:bg>
    <p:spTree>
      <p:nvGrpSpPr>
        <p:cNvPr id="1" name=""/>
        <p:cNvGrpSpPr/>
        <p:nvPr/>
      </p:nvGrpSpPr>
      <p:grpSpPr>
        <a:xfrm>
          <a:off x="0" y="0"/>
          <a:ext cx="0" cy="0"/>
          <a:chOff x="0" y="0"/>
          <a:chExt cx="0" cy="0"/>
        </a:xfrm>
      </p:grpSpPr>
      <p:grpSp>
        <p:nvGrpSpPr>
          <p:cNvPr id="914" name="Group 1"/>
          <p:cNvGrpSpPr/>
          <p:nvPr/>
        </p:nvGrpSpPr>
        <p:grpSpPr>
          <a:xfrm>
            <a:off x="11078639" y="458638"/>
            <a:ext cx="631084" cy="678963"/>
            <a:chOff x="-1" y="0"/>
            <a:chExt cx="631082" cy="678962"/>
          </a:xfrm>
        </p:grpSpPr>
        <p:sp>
          <p:nvSpPr>
            <p:cNvPr id="91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1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1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1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919" name="Group 6"/>
          <p:cNvGrpSpPr/>
          <p:nvPr/>
        </p:nvGrpSpPr>
        <p:grpSpPr>
          <a:xfrm>
            <a:off x="11078639" y="458638"/>
            <a:ext cx="631084" cy="678963"/>
            <a:chOff x="-1" y="0"/>
            <a:chExt cx="631082" cy="678962"/>
          </a:xfrm>
        </p:grpSpPr>
        <p:sp>
          <p:nvSpPr>
            <p:cNvPr id="91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91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91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91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92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21"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22"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9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entered Text">
    <p:spTree>
      <p:nvGrpSpPr>
        <p:cNvPr id="1" name=""/>
        <p:cNvGrpSpPr/>
        <p:nvPr/>
      </p:nvGrpSpPr>
      <p:grpSpPr>
        <a:xfrm>
          <a:off x="0" y="0"/>
          <a:ext cx="0" cy="0"/>
          <a:chOff x="0" y="0"/>
          <a:chExt cx="0" cy="0"/>
        </a:xfrm>
      </p:grpSpPr>
      <p:sp>
        <p:nvSpPr>
          <p:cNvPr id="6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bg>
      <p:bgPr>
        <a:solidFill>
          <a:srgbClr val="191919"/>
        </a:solidFill>
      </p:bgPr>
    </p:bg>
    <p:spTree>
      <p:nvGrpSpPr>
        <p:cNvPr id="1" name=""/>
        <p:cNvGrpSpPr/>
        <p:nvPr/>
      </p:nvGrpSpPr>
      <p:grpSpPr>
        <a:xfrm>
          <a:off x="0" y="0"/>
          <a:ext cx="0" cy="0"/>
          <a:chOff x="0" y="0"/>
          <a:chExt cx="0" cy="0"/>
        </a:xfrm>
      </p:grpSpPr>
      <p:grpSp>
        <p:nvGrpSpPr>
          <p:cNvPr id="934" name="Group 1"/>
          <p:cNvGrpSpPr/>
          <p:nvPr/>
        </p:nvGrpSpPr>
        <p:grpSpPr>
          <a:xfrm>
            <a:off x="11078639" y="458638"/>
            <a:ext cx="631084" cy="678963"/>
            <a:chOff x="-1" y="0"/>
            <a:chExt cx="631082" cy="678962"/>
          </a:xfrm>
        </p:grpSpPr>
        <p:sp>
          <p:nvSpPr>
            <p:cNvPr id="930"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31"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32"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33"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grpSp>
        <p:nvGrpSpPr>
          <p:cNvPr id="939" name="Group 6"/>
          <p:cNvGrpSpPr/>
          <p:nvPr/>
        </p:nvGrpSpPr>
        <p:grpSpPr>
          <a:xfrm>
            <a:off x="11078639" y="458638"/>
            <a:ext cx="631084" cy="678963"/>
            <a:chOff x="-1" y="0"/>
            <a:chExt cx="631082" cy="678962"/>
          </a:xfrm>
        </p:grpSpPr>
        <p:sp>
          <p:nvSpPr>
            <p:cNvPr id="935" name="CustomShape 7"/>
            <p:cNvSpPr/>
            <p:nvPr/>
          </p:nvSpPr>
          <p:spPr>
            <a:xfrm>
              <a:off x="141479"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936" name="CustomShape 8"/>
            <p:cNvSpPr/>
            <p:nvPr/>
          </p:nvSpPr>
          <p:spPr>
            <a:xfrm>
              <a:off x="138239" y="251637"/>
              <a:ext cx="355324" cy="121686"/>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937" name="CustomShape 9"/>
            <p:cNvSpPr/>
            <p:nvPr/>
          </p:nvSpPr>
          <p:spPr>
            <a:xfrm>
              <a:off x="358920" y="388081"/>
              <a:ext cx="131042" cy="10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938" name="CustomShape 10"/>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94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41"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42"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9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954" name="Group 1"/>
          <p:cNvGrpSpPr/>
          <p:nvPr/>
        </p:nvGrpSpPr>
        <p:grpSpPr>
          <a:xfrm>
            <a:off x="11078639" y="458639"/>
            <a:ext cx="631804" cy="679682"/>
            <a:chOff x="0" y="0"/>
            <a:chExt cx="631803" cy="679680"/>
          </a:xfrm>
        </p:grpSpPr>
        <p:sp>
          <p:nvSpPr>
            <p:cNvPr id="950"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51"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52"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53"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9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966" name="Group 1"/>
          <p:cNvGrpSpPr/>
          <p:nvPr/>
        </p:nvGrpSpPr>
        <p:grpSpPr>
          <a:xfrm>
            <a:off x="11078639" y="458639"/>
            <a:ext cx="631804" cy="679682"/>
            <a:chOff x="0" y="0"/>
            <a:chExt cx="631803" cy="679680"/>
          </a:xfrm>
        </p:grpSpPr>
        <p:sp>
          <p:nvSpPr>
            <p:cNvPr id="962"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63"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64"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65"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967"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68" name="Body Level One…"/>
          <p:cNvSpPr txBox="1"/>
          <p:nvPr>
            <p:ph type="body" idx="1"/>
          </p:nvPr>
        </p:nvSpPr>
        <p:spPr>
          <a:xfrm>
            <a:off x="609478" y="1604519"/>
            <a:ext cx="10972443" cy="3977283"/>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980" name="Group 1"/>
          <p:cNvGrpSpPr/>
          <p:nvPr/>
        </p:nvGrpSpPr>
        <p:grpSpPr>
          <a:xfrm>
            <a:off x="11078639" y="458639"/>
            <a:ext cx="631804" cy="679682"/>
            <a:chOff x="0" y="0"/>
            <a:chExt cx="631803" cy="679680"/>
          </a:xfrm>
        </p:grpSpPr>
        <p:sp>
          <p:nvSpPr>
            <p:cNvPr id="97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7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7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7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98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82" name="Body Level One…"/>
          <p:cNvSpPr txBox="1"/>
          <p:nvPr>
            <p:ph type="body" idx="1"/>
          </p:nvPr>
        </p:nvSpPr>
        <p:spPr>
          <a:xfrm>
            <a:off x="609478" y="1604519"/>
            <a:ext cx="10972443"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994" name="Group 1"/>
          <p:cNvGrpSpPr/>
          <p:nvPr/>
        </p:nvGrpSpPr>
        <p:grpSpPr>
          <a:xfrm>
            <a:off x="11078639" y="458639"/>
            <a:ext cx="631804" cy="679682"/>
            <a:chOff x="0" y="0"/>
            <a:chExt cx="631803" cy="679680"/>
          </a:xfrm>
        </p:grpSpPr>
        <p:sp>
          <p:nvSpPr>
            <p:cNvPr id="990"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91"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92"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993"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995"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996"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997" name="PlaceHolder 3"/>
          <p:cNvSpPr/>
          <p:nvPr>
            <p:ph type="body" sz="half" idx="21"/>
          </p:nvPr>
        </p:nvSpPr>
        <p:spPr>
          <a:xfrm>
            <a:off x="6231959" y="1604519"/>
            <a:ext cx="5354282" cy="3977283"/>
          </a:xfrm>
          <a:prstGeom prst="rect">
            <a:avLst/>
          </a:prstGeom>
        </p:spPr>
        <p:txBody>
          <a:bodyPr anchor="t"/>
          <a:lstStyle/>
          <a:p>
            <a:pPr>
              <a:defRPr spc="-100"/>
            </a:pPr>
          </a:p>
        </p:txBody>
      </p:sp>
      <p:sp>
        <p:nvSpPr>
          <p:cNvPr id="9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009" name="Group 1"/>
          <p:cNvGrpSpPr/>
          <p:nvPr/>
        </p:nvGrpSpPr>
        <p:grpSpPr>
          <a:xfrm>
            <a:off x="11078639" y="458639"/>
            <a:ext cx="631804" cy="679682"/>
            <a:chOff x="0" y="0"/>
            <a:chExt cx="631803" cy="679680"/>
          </a:xfrm>
        </p:grpSpPr>
        <p:sp>
          <p:nvSpPr>
            <p:cNvPr id="1005"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06"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07"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08"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010"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1022" name="Group 1"/>
          <p:cNvGrpSpPr/>
          <p:nvPr/>
        </p:nvGrpSpPr>
        <p:grpSpPr>
          <a:xfrm>
            <a:off x="11078639" y="458639"/>
            <a:ext cx="631804" cy="679682"/>
            <a:chOff x="0" y="0"/>
            <a:chExt cx="631803" cy="679680"/>
          </a:xfrm>
        </p:grpSpPr>
        <p:sp>
          <p:nvSpPr>
            <p:cNvPr id="1018"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19"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20"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21"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023" name="Body Level One…"/>
          <p:cNvSpPr txBox="1"/>
          <p:nvPr>
            <p:ph type="body" idx="1"/>
          </p:nvPr>
        </p:nvSpPr>
        <p:spPr>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1035" name="Group 1"/>
          <p:cNvGrpSpPr/>
          <p:nvPr/>
        </p:nvGrpSpPr>
        <p:grpSpPr>
          <a:xfrm>
            <a:off x="11078639" y="458639"/>
            <a:ext cx="631804" cy="679682"/>
            <a:chOff x="0" y="0"/>
            <a:chExt cx="631803" cy="679680"/>
          </a:xfrm>
        </p:grpSpPr>
        <p:sp>
          <p:nvSpPr>
            <p:cNvPr id="1031"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32"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33"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34"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03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37"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38"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10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1050" name="Group 1"/>
          <p:cNvGrpSpPr/>
          <p:nvPr/>
        </p:nvGrpSpPr>
        <p:grpSpPr>
          <a:xfrm>
            <a:off x="11078639" y="458639"/>
            <a:ext cx="631804" cy="679682"/>
            <a:chOff x="0" y="0"/>
            <a:chExt cx="631803" cy="679680"/>
          </a:xfrm>
        </p:grpSpPr>
        <p:sp>
          <p:nvSpPr>
            <p:cNvPr id="104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4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4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4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05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52" name="Body Level One…"/>
          <p:cNvSpPr txBox="1"/>
          <p:nvPr>
            <p:ph type="body" sz="half" idx="1"/>
          </p:nvPr>
        </p:nvSpPr>
        <p:spPr>
          <a:xfrm>
            <a:off x="609478" y="1604519"/>
            <a:ext cx="5354284" cy="3977283"/>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53"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10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1065" name="Group 1"/>
          <p:cNvGrpSpPr/>
          <p:nvPr/>
        </p:nvGrpSpPr>
        <p:grpSpPr>
          <a:xfrm>
            <a:off x="11078639" y="458639"/>
            <a:ext cx="631804" cy="679682"/>
            <a:chOff x="0" y="0"/>
            <a:chExt cx="631803" cy="679680"/>
          </a:xfrm>
        </p:grpSpPr>
        <p:sp>
          <p:nvSpPr>
            <p:cNvPr id="1061"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62"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63"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64"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06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67"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68"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10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and Content">
    <p:spTree>
      <p:nvGrpSpPr>
        <p:cNvPr id="1" name=""/>
        <p:cNvGrpSpPr/>
        <p:nvPr/>
      </p:nvGrpSpPr>
      <p:grpSpPr>
        <a:xfrm>
          <a:off x="0" y="0"/>
          <a:ext cx="0" cy="0"/>
          <a:chOff x="0" y="0"/>
          <a:chExt cx="0" cy="0"/>
        </a:xfrm>
      </p:grpSpPr>
      <p:sp>
        <p:nvSpPr>
          <p:cNvPr id="7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75" name="Body Level One…"/>
          <p:cNvSpPr txBox="1"/>
          <p:nvPr>
            <p:ph type="body" sz="quarter" idx="1"/>
          </p:nvPr>
        </p:nvSpPr>
        <p:spPr>
          <a:xfrm>
            <a:off x="609478" y="1604519"/>
            <a:ext cx="535428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76" name="PlaceHolder 4"/>
          <p:cNvSpPr/>
          <p:nvPr>
            <p:ph type="body" sz="quarter" idx="21"/>
          </p:nvPr>
        </p:nvSpPr>
        <p:spPr>
          <a:xfrm>
            <a:off x="609478" y="3682079"/>
            <a:ext cx="5354284" cy="1896842"/>
          </a:xfrm>
          <a:prstGeom prst="rect">
            <a:avLst/>
          </a:prstGeom>
        </p:spPr>
        <p:txBody>
          <a:bodyPr anchor="t"/>
          <a:lstStyle/>
          <a:p>
            <a:pPr>
              <a:defRPr spc="-100"/>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1080" name="Group 1"/>
          <p:cNvGrpSpPr/>
          <p:nvPr/>
        </p:nvGrpSpPr>
        <p:grpSpPr>
          <a:xfrm>
            <a:off x="11078639" y="458639"/>
            <a:ext cx="631804" cy="679682"/>
            <a:chOff x="0" y="0"/>
            <a:chExt cx="631803" cy="679680"/>
          </a:xfrm>
        </p:grpSpPr>
        <p:sp>
          <p:nvSpPr>
            <p:cNvPr id="107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7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7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7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08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82" name="Body Level One…"/>
          <p:cNvSpPr txBox="1"/>
          <p:nvPr>
            <p:ph type="body" sz="half" idx="1"/>
          </p:nvPr>
        </p:nvSpPr>
        <p:spPr>
          <a:xfrm>
            <a:off x="609478" y="1604519"/>
            <a:ext cx="10972443"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83" name="PlaceHolder 3"/>
          <p:cNvSpPr/>
          <p:nvPr>
            <p:ph type="body" sz="half" idx="21"/>
          </p:nvPr>
        </p:nvSpPr>
        <p:spPr>
          <a:xfrm>
            <a:off x="609479" y="3682079"/>
            <a:ext cx="10972442" cy="1896842"/>
          </a:xfrm>
          <a:prstGeom prst="rect">
            <a:avLst/>
          </a:prstGeom>
        </p:spPr>
        <p:txBody>
          <a:bodyPr anchor="t"/>
          <a:lstStyle/>
          <a:p>
            <a:pPr>
              <a:defRPr spc="-100"/>
            </a:pPr>
          </a:p>
        </p:txBody>
      </p:sp>
      <p:sp>
        <p:nvSpPr>
          <p:cNvPr id="10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1095" name="Group 1"/>
          <p:cNvGrpSpPr/>
          <p:nvPr/>
        </p:nvGrpSpPr>
        <p:grpSpPr>
          <a:xfrm>
            <a:off x="11078639" y="458639"/>
            <a:ext cx="631804" cy="679682"/>
            <a:chOff x="0" y="0"/>
            <a:chExt cx="631803" cy="679680"/>
          </a:xfrm>
        </p:grpSpPr>
        <p:sp>
          <p:nvSpPr>
            <p:cNvPr id="1091"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92"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93"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094"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096"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097" name="Body Level One…"/>
          <p:cNvSpPr txBox="1"/>
          <p:nvPr>
            <p:ph type="body" sz="quarter" idx="1"/>
          </p:nvPr>
        </p:nvSpPr>
        <p:spPr>
          <a:xfrm>
            <a:off x="609478" y="1604519"/>
            <a:ext cx="535428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098" name="PlaceHolder 5"/>
          <p:cNvSpPr/>
          <p:nvPr>
            <p:ph type="body" sz="quarter" idx="21"/>
          </p:nvPr>
        </p:nvSpPr>
        <p:spPr>
          <a:xfrm>
            <a:off x="6231959" y="3682079"/>
            <a:ext cx="5354282" cy="1896842"/>
          </a:xfrm>
          <a:prstGeom prst="rect">
            <a:avLst/>
          </a:prstGeom>
        </p:spPr>
        <p:txBody>
          <a:bodyPr anchor="t"/>
          <a:lstStyle/>
          <a:p>
            <a:pPr>
              <a:defRPr spc="-100"/>
            </a:pPr>
          </a:p>
        </p:txBody>
      </p:sp>
      <p:sp>
        <p:nvSpPr>
          <p:cNvPr id="10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1110" name="Group 1"/>
          <p:cNvGrpSpPr/>
          <p:nvPr/>
        </p:nvGrpSpPr>
        <p:grpSpPr>
          <a:xfrm>
            <a:off x="11078639" y="458639"/>
            <a:ext cx="631804" cy="679682"/>
            <a:chOff x="0" y="0"/>
            <a:chExt cx="631803" cy="679680"/>
          </a:xfrm>
        </p:grpSpPr>
        <p:sp>
          <p:nvSpPr>
            <p:cNvPr id="1106" name="CustomShape 2"/>
            <p:cNvSpPr/>
            <p:nvPr/>
          </p:nvSpPr>
          <p:spPr>
            <a:xfrm>
              <a:off x="-1" y="-1"/>
              <a:ext cx="631804" cy="679682"/>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107" name="CustomShape 3"/>
            <p:cNvSpPr/>
            <p:nvPr/>
          </p:nvSpPr>
          <p:spPr>
            <a:xfrm>
              <a:off x="398520"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108" name="CustomShape 4"/>
            <p:cNvSpPr/>
            <p:nvPr/>
          </p:nvSpPr>
          <p:spPr>
            <a:xfrm>
              <a:off x="180719" y="414359"/>
              <a:ext cx="53282" cy="52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109" name="CustomShape 5"/>
            <p:cNvSpPr/>
            <p:nvPr/>
          </p:nvSpPr>
          <p:spPr>
            <a:xfrm>
              <a:off x="96480" y="87860"/>
              <a:ext cx="439201" cy="43414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111" name="Title Text"/>
          <p:cNvSpPr txBox="1"/>
          <p:nvPr>
            <p:ph type="title"/>
          </p:nvPr>
        </p:nvSpPr>
        <p:spPr>
          <a:xfrm>
            <a:off x="609478" y="273598"/>
            <a:ext cx="10972443" cy="1144802"/>
          </a:xfrm>
          <a:prstGeom prst="rect">
            <a:avLst/>
          </a:prstGeom>
        </p:spPr>
        <p:txBody>
          <a:bodyPr>
            <a:normAutofit fontScale="100000" lnSpcReduction="0"/>
          </a:bodyPr>
          <a:lstStyle>
            <a:lvl1pPr>
              <a:defRPr spc="0" sz="4400"/>
            </a:lvl1pPr>
          </a:lstStyle>
          <a:p>
            <a:pPr/>
            <a:r>
              <a:t>Title Text</a:t>
            </a:r>
          </a:p>
        </p:txBody>
      </p:sp>
      <p:sp>
        <p:nvSpPr>
          <p:cNvPr id="1112" name="Body Level One…"/>
          <p:cNvSpPr txBox="1"/>
          <p:nvPr>
            <p:ph type="body" sz="quarter" idx="1"/>
          </p:nvPr>
        </p:nvSpPr>
        <p:spPr>
          <a:xfrm>
            <a:off x="609478" y="1604519"/>
            <a:ext cx="3533044" cy="189684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113" name="PlaceHolder 7"/>
          <p:cNvSpPr/>
          <p:nvPr>
            <p:ph type="body" sz="quarter" idx="21"/>
          </p:nvPr>
        </p:nvSpPr>
        <p:spPr>
          <a:xfrm>
            <a:off x="8029799" y="3682079"/>
            <a:ext cx="3533041" cy="1896842"/>
          </a:xfrm>
          <a:prstGeom prst="rect">
            <a:avLst/>
          </a:prstGeom>
        </p:spPr>
        <p:txBody>
          <a:bodyPr anchor="t"/>
          <a:lstStyle/>
          <a:p>
            <a:pPr>
              <a:defRPr spc="-100"/>
            </a:pPr>
          </a:p>
        </p:txBody>
      </p:sp>
      <p:sp>
        <p:nvSpPr>
          <p:cNvPr id="1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sp>
        <p:nvSpPr>
          <p:cNvPr id="1121" name="Title Text"/>
          <p:cNvSpPr txBox="1"/>
          <p:nvPr>
            <p:ph type="title"/>
          </p:nvPr>
        </p:nvSpPr>
        <p:spPr>
          <a:xfrm>
            <a:off x="3273287" y="2618264"/>
            <a:ext cx="7050156" cy="2387601"/>
          </a:xfrm>
          <a:prstGeom prst="rect">
            <a:avLst/>
          </a:prstGeom>
        </p:spPr>
        <p:txBody>
          <a:bodyPr lIns="45718" tIns="45718" rIns="45718" bIns="45718" anchor="t">
            <a:normAutofit fontScale="100000" lnSpcReduction="0"/>
          </a:bodyPr>
          <a:lstStyle>
            <a:lvl1pPr>
              <a:defRPr b="1" spc="0" sz="6000"/>
            </a:lvl1pPr>
          </a:lstStyle>
          <a:p>
            <a:pPr/>
            <a:r>
              <a:t>Title Text</a:t>
            </a:r>
          </a:p>
        </p:txBody>
      </p:sp>
      <p:sp>
        <p:nvSpPr>
          <p:cNvPr id="1122" name="Body Level One…"/>
          <p:cNvSpPr txBox="1"/>
          <p:nvPr>
            <p:ph type="body" sz="quarter" idx="1" hasCustomPrompt="1"/>
          </p:nvPr>
        </p:nvSpPr>
        <p:spPr>
          <a:xfrm>
            <a:off x="3273287" y="5930348"/>
            <a:ext cx="7050155" cy="927655"/>
          </a:xfrm>
          <a:prstGeom prst="rect">
            <a:avLst/>
          </a:prstGeom>
        </p:spPr>
        <p:txBody>
          <a:bodyPr lIns="45718" tIns="45718" rIns="45718" bIns="45718" anchor="t"/>
          <a:lstStyle>
            <a:lvl1pPr marL="0" indent="0">
              <a:spcBef>
                <a:spcPts val="1000"/>
              </a:spcBef>
              <a:buClrTx/>
              <a:buSzTx/>
              <a:buNone/>
              <a:defRPr b="1" spc="0" sz="1600"/>
            </a:lvl1pPr>
            <a:lvl2pPr marL="0" indent="0">
              <a:spcBef>
                <a:spcPts val="1000"/>
              </a:spcBef>
              <a:buClrTx/>
              <a:buSzTx/>
              <a:buNone/>
              <a:defRPr b="1" spc="0" sz="1600"/>
            </a:lvl2pPr>
            <a:lvl3pPr marL="0" indent="0">
              <a:spcBef>
                <a:spcPts val="1000"/>
              </a:spcBef>
              <a:buClrTx/>
              <a:buSzTx/>
              <a:buNone/>
              <a:defRPr b="1" spc="0" sz="1600"/>
            </a:lvl3pPr>
            <a:lvl4pPr marL="0" indent="0">
              <a:spcBef>
                <a:spcPts val="1000"/>
              </a:spcBef>
              <a:buClrTx/>
              <a:buSzTx/>
              <a:buNone/>
              <a:defRPr b="1" spc="0" sz="1600"/>
            </a:lvl4pPr>
            <a:lvl5pPr marL="0" indent="0">
              <a:spcBef>
                <a:spcPts val="1000"/>
              </a:spcBef>
              <a:buClrTx/>
              <a:buSzTx/>
              <a:buNone/>
              <a:defRPr b="1" spc="0" sz="1600"/>
            </a:lvl5pPr>
          </a:lstStyle>
          <a:p>
            <a:pPr/>
            <a:r>
              <a:t>CLICK TO EDIT MASTER SUBTITLE STYLE</a:t>
            </a:r>
          </a:p>
          <a:p>
            <a:pPr lvl="1"/>
            <a:r>
              <a:t/>
            </a:r>
          </a:p>
          <a:p>
            <a:pPr lvl="2"/>
            <a:r>
              <a:t/>
            </a:r>
          </a:p>
          <a:p>
            <a:pPr lvl="3"/>
            <a:r>
              <a:t/>
            </a:r>
          </a:p>
          <a:p>
            <a:pPr lvl="4"/>
            <a:r>
              <a:t/>
            </a:r>
          </a:p>
        </p:txBody>
      </p:sp>
      <p:pic>
        <p:nvPicPr>
          <p:cNvPr id="1123" name="Graphic 7" descr="Graphic 7"/>
          <p:cNvPicPr>
            <a:picLocks noChangeAspect="1"/>
          </p:cNvPicPr>
          <p:nvPr/>
        </p:nvPicPr>
        <p:blipFill>
          <a:blip r:embed="rId2">
            <a:extLst/>
          </a:blip>
          <a:stretch>
            <a:fillRect/>
          </a:stretch>
        </p:blipFill>
        <p:spPr>
          <a:xfrm>
            <a:off x="475294" y="458787"/>
            <a:ext cx="2334168" cy="683028"/>
          </a:xfrm>
          <a:prstGeom prst="rect">
            <a:avLst/>
          </a:prstGeom>
          <a:ln w="12700">
            <a:miter lim="400000"/>
          </a:ln>
        </p:spPr>
      </p:pic>
      <p:sp>
        <p:nvSpPr>
          <p:cNvPr id="1124" name="Text Placeholder 10"/>
          <p:cNvSpPr/>
          <p:nvPr>
            <p:ph type="body" sz="quarter" idx="21" hasCustomPrompt="1"/>
          </p:nvPr>
        </p:nvSpPr>
        <p:spPr>
          <a:xfrm>
            <a:off x="474662" y="2619023"/>
            <a:ext cx="2334169" cy="2387603"/>
          </a:xfrm>
          <a:prstGeom prst="rect">
            <a:avLst/>
          </a:prstGeom>
        </p:spPr>
        <p:txBody>
          <a:bodyPr lIns="45718" tIns="45718" rIns="45718" bIns="45718" anchor="t"/>
          <a:lstStyle>
            <a:lvl1pPr marL="0" indent="0">
              <a:spcBef>
                <a:spcPts val="1000"/>
              </a:spcBef>
              <a:buClrTx/>
              <a:buSzTx/>
              <a:buNone/>
              <a:defRPr b="1" spc="0" sz="1600"/>
            </a:lvl1pPr>
          </a:lstStyle>
          <a:p>
            <a:pPr/>
            <a:r>
              <a:t>Mokytojo
Vardas Pavardė</a:t>
            </a:r>
          </a:p>
        </p:txBody>
      </p:sp>
      <p:sp>
        <p:nvSpPr>
          <p:cNvPr id="1125" name="Picture Placeholder 12"/>
          <p:cNvSpPr/>
          <p:nvPr>
            <p:ph type="pic" sz="quarter" idx="22"/>
          </p:nvPr>
        </p:nvSpPr>
        <p:spPr>
          <a:xfrm>
            <a:off x="10323513" y="458787"/>
            <a:ext cx="1377953" cy="1377951"/>
          </a:xfrm>
          <a:prstGeom prst="rect">
            <a:avLst/>
          </a:prstGeom>
        </p:spPr>
        <p:txBody>
          <a:bodyPr lIns="91439" tIns="45719" rIns="91439" bIns="45719" anchor="t">
            <a:noAutofit/>
          </a:bodyPr>
          <a:lstStyle/>
          <a:p>
            <a:pPr/>
          </a:p>
        </p:txBody>
      </p:sp>
      <p:sp>
        <p:nvSpPr>
          <p:cNvPr id="1126" name="Slide Number"/>
          <p:cNvSpPr txBox="1"/>
          <p:nvPr>
            <p:ph type="sldNum" sz="quarter" idx="2"/>
          </p:nvPr>
        </p:nvSpPr>
        <p:spPr>
          <a:xfrm>
            <a:off x="8427486" y="6206056"/>
            <a:ext cx="310115"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1137" name="Graphic 7"/>
          <p:cNvGrpSpPr/>
          <p:nvPr/>
        </p:nvGrpSpPr>
        <p:grpSpPr>
          <a:xfrm>
            <a:off x="11078622" y="458785"/>
            <a:ext cx="632993" cy="680888"/>
            <a:chOff x="0" y="0"/>
            <a:chExt cx="632992" cy="680887"/>
          </a:xfrm>
        </p:grpSpPr>
        <p:sp>
          <p:nvSpPr>
            <p:cNvPr id="1133"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34"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35"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36"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38" name="CodeAcademy sed ut  um  perspiciatis unde omnis sed ut perspiciatis?"/>
          <p:cNvSpPr txBox="1"/>
          <p:nvPr>
            <p:ph type="title" hasCustomPrompt="1"/>
          </p:nvPr>
        </p:nvSpPr>
        <p:spPr>
          <a:xfrm>
            <a:off x="480390" y="1371706"/>
            <a:ext cx="5615612" cy="4101247"/>
          </a:xfrm>
          <a:prstGeom prst="rect">
            <a:avLst/>
          </a:prstGeom>
        </p:spPr>
        <p:txBody>
          <a:bodyPr lIns="45718" tIns="45718" rIns="45718" bIns="45718" anchor="t">
            <a:normAutofit fontScale="100000" lnSpcReduction="0"/>
          </a:bodyPr>
          <a:lstStyle>
            <a:lvl1pPr>
              <a:defRPr b="1" spc="0" sz="3000"/>
            </a:lvl1pPr>
          </a:lstStyle>
          <a:p>
            <a:pPr/>
            <a:r>
              <a:t>CodeAcademy sed ut  um  perspiciatis unde omnis sed ut perspiciatis?</a:t>
            </a:r>
          </a:p>
        </p:txBody>
      </p:sp>
      <p:sp>
        <p:nvSpPr>
          <p:cNvPr id="1139"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140" name="Text Placeholder 27"/>
          <p:cNvSpPr/>
          <p:nvPr>
            <p:ph type="body" sz="half" idx="21" hasCustomPrompt="1"/>
          </p:nvPr>
        </p:nvSpPr>
        <p:spPr>
          <a:xfrm>
            <a:off x="6561500" y="1371706"/>
            <a:ext cx="5149489" cy="5067299"/>
          </a:xfrm>
          <a:prstGeom prst="rect">
            <a:avLst/>
          </a:prstGeom>
        </p:spPr>
        <p:txBody>
          <a:bodyPr lIns="45718" tIns="45718" rIns="45718" bIns="45718" anchor="t"/>
          <a:lstStyle>
            <a:lvl1pPr marL="0" indent="0">
              <a:lnSpc>
                <a:spcPct val="100000"/>
              </a:lnSpc>
              <a:spcBef>
                <a:spcPts val="1000"/>
              </a:spcBef>
              <a:buClrTx/>
              <a:buSzTx/>
              <a:buNone/>
              <a:defRPr spc="0" sz="1600"/>
            </a:lvl1pPr>
          </a:lstStyle>
          <a:p>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141" name="Text Placeholder 29"/>
          <p:cNvSpPr/>
          <p:nvPr>
            <p:ph type="body" sz="quarter" idx="22" hasCustomPrompt="1"/>
          </p:nvPr>
        </p:nvSpPr>
        <p:spPr>
          <a:xfrm>
            <a:off x="481011" y="5916612"/>
            <a:ext cx="5614991" cy="482603"/>
          </a:xfrm>
          <a:prstGeom prst="rect">
            <a:avLst/>
          </a:prstGeom>
        </p:spPr>
        <p:txBody>
          <a:bodyPr lIns="45718" tIns="45718" rIns="45718" bIns="45718" anchor="b"/>
          <a:lstStyle>
            <a:lvl1pPr marL="0" indent="0">
              <a:spcBef>
                <a:spcPts val="1000"/>
              </a:spcBef>
              <a:buClrTx/>
              <a:buSzTx/>
              <a:buNone/>
              <a:defRPr b="1" spc="0" sz="1600"/>
            </a:lvl1pPr>
          </a:lstStyle>
          <a:p>
            <a:pPr/>
            <a:r>
              <a:t>Short lorem ipsum or link?</a:t>
            </a:r>
          </a:p>
        </p:txBody>
      </p:sp>
      <p:sp>
        <p:nvSpPr>
          <p:cNvPr id="1142" name="Slide Number"/>
          <p:cNvSpPr txBox="1"/>
          <p:nvPr>
            <p:ph type="sldNum" sz="quarter" idx="2"/>
          </p:nvPr>
        </p:nvSpPr>
        <p:spPr>
          <a:xfrm>
            <a:off x="8427486" y="6206056"/>
            <a:ext cx="310115"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bg>
      <p:bgPr>
        <a:solidFill>
          <a:srgbClr val="191919"/>
        </a:solidFill>
      </p:bgPr>
    </p:bg>
    <p:spTree>
      <p:nvGrpSpPr>
        <p:cNvPr id="1" name=""/>
        <p:cNvGrpSpPr/>
        <p:nvPr/>
      </p:nvGrpSpPr>
      <p:grpSpPr>
        <a:xfrm>
          <a:off x="0" y="0"/>
          <a:ext cx="0" cy="0"/>
          <a:chOff x="0" y="0"/>
          <a:chExt cx="0" cy="0"/>
        </a:xfrm>
      </p:grpSpPr>
      <p:sp>
        <p:nvSpPr>
          <p:cNvPr id="1149"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solidFill>
                  <a:srgbClr val="FEFFFF"/>
                </a:solidFill>
              </a:defRPr>
            </a:lvl1pPr>
            <a:lvl2pPr marL="0" indent="0">
              <a:spcBef>
                <a:spcPts val="1000"/>
              </a:spcBef>
              <a:buClrTx/>
              <a:buSzTx/>
              <a:buNone/>
              <a:defRPr spc="0" sz="1300">
                <a:solidFill>
                  <a:srgbClr val="FEFFFF"/>
                </a:solidFill>
              </a:defRPr>
            </a:lvl2pPr>
            <a:lvl3pPr marL="0" indent="0">
              <a:spcBef>
                <a:spcPts val="1000"/>
              </a:spcBef>
              <a:buClrTx/>
              <a:buSzTx/>
              <a:buNone/>
              <a:defRPr spc="0" sz="1300">
                <a:solidFill>
                  <a:srgbClr val="FEFFFF"/>
                </a:solidFill>
              </a:defRPr>
            </a:lvl3pPr>
            <a:lvl4pPr marL="0" indent="0">
              <a:spcBef>
                <a:spcPts val="1000"/>
              </a:spcBef>
              <a:buClrTx/>
              <a:buSzTx/>
              <a:buNone/>
              <a:defRPr spc="0" sz="1300">
                <a:solidFill>
                  <a:srgbClr val="FEFFFF"/>
                </a:solidFill>
              </a:defRPr>
            </a:lvl4pPr>
            <a:lvl5pPr marL="0" indent="0">
              <a:spcBef>
                <a:spcPts val="1000"/>
              </a:spcBef>
              <a:buClrTx/>
              <a:buSzTx/>
              <a:buNone/>
              <a:defRPr spc="0" sz="1300">
                <a:solidFill>
                  <a:srgbClr val="FEFFFF"/>
                </a:solidFill>
              </a:defRPr>
            </a:lvl5pPr>
          </a:lstStyle>
          <a:p>
            <a:pPr/>
            <a:r>
              <a:t>Prezentacijos pavadinimas</a:t>
            </a:r>
          </a:p>
          <a:p>
            <a:pPr lvl="1"/>
            <a:r>
              <a:t/>
            </a:r>
          </a:p>
          <a:p>
            <a:pPr lvl="2"/>
            <a:r>
              <a:t/>
            </a:r>
          </a:p>
          <a:p>
            <a:pPr lvl="3"/>
            <a:r>
              <a:t/>
            </a:r>
          </a:p>
          <a:p>
            <a:pPr lvl="4"/>
            <a:r>
              <a:t/>
            </a:r>
          </a:p>
        </p:txBody>
      </p:sp>
      <p:grpSp>
        <p:nvGrpSpPr>
          <p:cNvPr id="1154" name="Graphic 4"/>
          <p:cNvGrpSpPr/>
          <p:nvPr/>
        </p:nvGrpSpPr>
        <p:grpSpPr>
          <a:xfrm>
            <a:off x="11078618" y="458787"/>
            <a:ext cx="632994" cy="680887"/>
            <a:chOff x="0" y="0"/>
            <a:chExt cx="632993" cy="680886"/>
          </a:xfrm>
        </p:grpSpPr>
        <p:sp>
          <p:nvSpPr>
            <p:cNvPr id="1150" name="Freeform 9"/>
            <p:cNvSpPr/>
            <p:nvPr/>
          </p:nvSpPr>
          <p:spPr>
            <a:xfrm>
              <a:off x="141653" y="388084"/>
              <a:ext cx="132747" cy="106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51" name="Freeform 10"/>
            <p:cNvSpPr/>
            <p:nvPr/>
          </p:nvSpPr>
          <p:spPr>
            <a:xfrm>
              <a:off x="138090" y="251332"/>
              <a:ext cx="357257" cy="123449"/>
            </a:xfrm>
            <a:custGeom>
              <a:avLst/>
              <a:gdLst/>
              <a:ahLst/>
              <a:cxnLst>
                <a:cxn ang="0">
                  <a:pos x="wd2" y="hd2"/>
                </a:cxn>
                <a:cxn ang="5400000">
                  <a:pos x="wd2" y="hd2"/>
                </a:cxn>
                <a:cxn ang="10800000">
                  <a:pos x="wd2" y="hd2"/>
                </a:cxn>
                <a:cxn ang="16200000">
                  <a:pos x="wd2" y="hd2"/>
                </a:cxn>
              </a:cxnLst>
              <a:rect l="0" t="0" r="r" b="b"/>
              <a:pathLst>
                <a:path w="21600" h="20730" fill="norm" stroke="1"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52" name="Freeform 11"/>
            <p:cNvSpPr/>
            <p:nvPr/>
          </p:nvSpPr>
          <p:spPr>
            <a:xfrm>
              <a:off x="359035" y="388084"/>
              <a:ext cx="132748" cy="1068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53" name="Freeform 12"/>
            <p:cNvSpPr/>
            <p:nvPr/>
          </p:nvSpPr>
          <p:spPr>
            <a:xfrm>
              <a:off x="-1" y="0"/>
              <a:ext cx="632994" cy="680887"/>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55" name="Picture Placeholder 2"/>
          <p:cNvSpPr/>
          <p:nvPr>
            <p:ph type="pic" idx="21"/>
          </p:nvPr>
        </p:nvSpPr>
        <p:spPr>
          <a:xfrm>
            <a:off x="479612" y="1854200"/>
            <a:ext cx="11231996" cy="5003800"/>
          </a:xfrm>
          <a:prstGeom prst="rect">
            <a:avLst/>
          </a:prstGeom>
        </p:spPr>
        <p:txBody>
          <a:bodyPr lIns="91439" tIns="45719" rIns="91439" bIns="45719" anchor="t">
            <a:noAutofit/>
          </a:bodyPr>
          <a:lstStyle/>
          <a:p>
            <a:pPr/>
          </a:p>
        </p:txBody>
      </p:sp>
      <p:sp>
        <p:nvSpPr>
          <p:cNvPr id="1156" name="Slide Number"/>
          <p:cNvSpPr txBox="1"/>
          <p:nvPr>
            <p:ph type="sldNum" sz="quarter" idx="2"/>
          </p:nvPr>
        </p:nvSpPr>
        <p:spPr>
          <a:xfrm>
            <a:off x="8427486" y="6206056"/>
            <a:ext cx="310115"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wo Content">
    <p:spTree>
      <p:nvGrpSpPr>
        <p:cNvPr id="1" name=""/>
        <p:cNvGrpSpPr/>
        <p:nvPr/>
      </p:nvGrpSpPr>
      <p:grpSpPr>
        <a:xfrm>
          <a:off x="0" y="0"/>
          <a:ext cx="0" cy="0"/>
          <a:chOff x="0" y="0"/>
          <a:chExt cx="0" cy="0"/>
        </a:xfrm>
      </p:grpSpPr>
      <p:sp>
        <p:nvSpPr>
          <p:cNvPr id="1163" name="Freeform 1"/>
          <p:cNvSpPr/>
          <p:nvPr/>
        </p:nvSpPr>
        <p:spPr>
          <a:xfrm>
            <a:off x="-159027" y="-119273"/>
            <a:ext cx="6255029" cy="7381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8" tIns="45718" rIns="45718" bIns="45718" anchor="ctr"/>
          <a:lstStyle/>
          <a:p>
            <a:pPr algn="ctr">
              <a:defRPr>
                <a:solidFill>
                  <a:srgbClr val="FEFFFF"/>
                </a:solidFill>
                <a:latin typeface="Calibri"/>
                <a:ea typeface="Calibri"/>
                <a:cs typeface="Calibri"/>
                <a:sym typeface="Calibri"/>
              </a:defRPr>
            </a:pPr>
          </a:p>
        </p:txBody>
      </p:sp>
      <p:sp>
        <p:nvSpPr>
          <p:cNvPr id="1164"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solidFill>
                  <a:srgbClr val="FEFFFF"/>
                </a:solidFill>
              </a:defRPr>
            </a:lvl1pPr>
            <a:lvl2pPr marL="0" indent="0">
              <a:spcBef>
                <a:spcPts val="1000"/>
              </a:spcBef>
              <a:buClrTx/>
              <a:buSzTx/>
              <a:buNone/>
              <a:defRPr spc="0" sz="1300">
                <a:solidFill>
                  <a:srgbClr val="FEFFFF"/>
                </a:solidFill>
              </a:defRPr>
            </a:lvl2pPr>
            <a:lvl3pPr marL="0" indent="0">
              <a:spcBef>
                <a:spcPts val="1000"/>
              </a:spcBef>
              <a:buClrTx/>
              <a:buSzTx/>
              <a:buNone/>
              <a:defRPr spc="0" sz="1300">
                <a:solidFill>
                  <a:srgbClr val="FEFFFF"/>
                </a:solidFill>
              </a:defRPr>
            </a:lvl3pPr>
            <a:lvl4pPr marL="0" indent="0">
              <a:spcBef>
                <a:spcPts val="1000"/>
              </a:spcBef>
              <a:buClrTx/>
              <a:buSzTx/>
              <a:buNone/>
              <a:defRPr spc="0" sz="1300">
                <a:solidFill>
                  <a:srgbClr val="FEFFFF"/>
                </a:solidFill>
              </a:defRPr>
            </a:lvl4pPr>
            <a:lvl5pPr marL="0" indent="0">
              <a:spcBef>
                <a:spcPts val="1000"/>
              </a:spcBef>
              <a:buClrTx/>
              <a:buSzTx/>
              <a:buNone/>
              <a:defRPr spc="0" sz="1300">
                <a:solidFill>
                  <a:srgbClr val="FEFFFF"/>
                </a:solidFill>
              </a:defRPr>
            </a:lvl5pPr>
          </a:lstStyle>
          <a:p>
            <a:pPr/>
            <a:r>
              <a:t>Prezentacijos pavadinimas</a:t>
            </a:r>
          </a:p>
          <a:p>
            <a:pPr lvl="1"/>
            <a:r>
              <a:t/>
            </a:r>
          </a:p>
          <a:p>
            <a:pPr lvl="2"/>
            <a:r>
              <a:t/>
            </a:r>
          </a:p>
          <a:p>
            <a:pPr lvl="3"/>
            <a:r>
              <a:t/>
            </a:r>
          </a:p>
          <a:p>
            <a:pPr lvl="4"/>
            <a:r>
              <a:t/>
            </a:r>
          </a:p>
        </p:txBody>
      </p:sp>
      <p:grpSp>
        <p:nvGrpSpPr>
          <p:cNvPr id="1169" name="Graphic 7"/>
          <p:cNvGrpSpPr/>
          <p:nvPr/>
        </p:nvGrpSpPr>
        <p:grpSpPr>
          <a:xfrm>
            <a:off x="11078622" y="458785"/>
            <a:ext cx="632993" cy="680888"/>
            <a:chOff x="0" y="0"/>
            <a:chExt cx="632992" cy="680887"/>
          </a:xfrm>
        </p:grpSpPr>
        <p:sp>
          <p:nvSpPr>
            <p:cNvPr id="1165" name="Freeform 14"/>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66" name="Freeform 15"/>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67" name="Freeform 16"/>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68" name="Freeform 17"/>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70" name="Text Placeholder 3"/>
          <p:cNvSpPr/>
          <p:nvPr>
            <p:ph type="body" sz="quarter" idx="21" hasCustomPrompt="1"/>
          </p:nvPr>
        </p:nvSpPr>
        <p:spPr>
          <a:xfrm>
            <a:off x="6557681" y="3193407"/>
            <a:ext cx="5154709" cy="901704"/>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71" name="Text Placeholder 3"/>
          <p:cNvSpPr/>
          <p:nvPr>
            <p:ph type="body" sz="quarter" idx="22" hasCustomPrompt="1"/>
          </p:nvPr>
        </p:nvSpPr>
        <p:spPr>
          <a:xfrm>
            <a:off x="6557681" y="4336410"/>
            <a:ext cx="5154709"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72" name="Text Placeholder 3"/>
          <p:cNvSpPr/>
          <p:nvPr>
            <p:ph type="body" sz="quarter" idx="23" hasCustomPrompt="1"/>
          </p:nvPr>
        </p:nvSpPr>
        <p:spPr>
          <a:xfrm>
            <a:off x="6557681" y="5479410"/>
            <a:ext cx="5154709"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73" name="Picture Placeholder 2"/>
          <p:cNvSpPr/>
          <p:nvPr>
            <p:ph type="pic" sz="quarter" idx="24"/>
          </p:nvPr>
        </p:nvSpPr>
        <p:spPr>
          <a:xfrm>
            <a:off x="1045319" y="1674054"/>
            <a:ext cx="3924971" cy="3988238"/>
          </a:xfrm>
          <a:prstGeom prst="rect">
            <a:avLst/>
          </a:prstGeom>
        </p:spPr>
        <p:txBody>
          <a:bodyPr lIns="91439" tIns="45719" rIns="91439" bIns="45719" anchor="t">
            <a:noAutofit/>
          </a:bodyPr>
          <a:lstStyle/>
          <a:p>
            <a:pPr/>
          </a:p>
        </p:txBody>
      </p:sp>
      <p:sp>
        <p:nvSpPr>
          <p:cNvPr id="1174" name="CodeAcademy sed ut  um  perspiciatis unde?"/>
          <p:cNvSpPr txBox="1"/>
          <p:nvPr>
            <p:ph type="title" hasCustomPrompt="1"/>
          </p:nvPr>
        </p:nvSpPr>
        <p:spPr>
          <a:xfrm>
            <a:off x="6557681" y="1371706"/>
            <a:ext cx="5153929" cy="1365251"/>
          </a:xfrm>
          <a:prstGeom prst="rect">
            <a:avLst/>
          </a:prstGeom>
        </p:spPr>
        <p:txBody>
          <a:bodyPr lIns="45718" tIns="45718" rIns="45718" bIns="45718" anchor="t">
            <a:normAutofit fontScale="100000" lnSpcReduction="0"/>
          </a:bodyPr>
          <a:lstStyle>
            <a:lvl1pPr>
              <a:defRPr b="1" spc="0" sz="3000"/>
            </a:lvl1pPr>
          </a:lstStyle>
          <a:p>
            <a:pPr/>
            <a:r>
              <a:t>CodeAcademy sed ut  um  perspiciatis unde?</a:t>
            </a:r>
          </a:p>
        </p:txBody>
      </p:sp>
      <p:sp>
        <p:nvSpPr>
          <p:cNvPr id="1175" name="Slide Number"/>
          <p:cNvSpPr txBox="1"/>
          <p:nvPr>
            <p:ph type="sldNum" sz="quarter" idx="2"/>
          </p:nvPr>
        </p:nvSpPr>
        <p:spPr>
          <a:xfrm>
            <a:off x="8427486" y="6206056"/>
            <a:ext cx="310115"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grpSp>
        <p:nvGrpSpPr>
          <p:cNvPr id="1186" name="Graphic 7"/>
          <p:cNvGrpSpPr/>
          <p:nvPr/>
        </p:nvGrpSpPr>
        <p:grpSpPr>
          <a:xfrm>
            <a:off x="11078622" y="458785"/>
            <a:ext cx="632993" cy="680888"/>
            <a:chOff x="0" y="0"/>
            <a:chExt cx="632992" cy="680887"/>
          </a:xfrm>
        </p:grpSpPr>
        <p:sp>
          <p:nvSpPr>
            <p:cNvPr id="1182"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83"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84"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185"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187"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188" name="CodeAcademy sed ut  um  perspiciatis unde?"/>
          <p:cNvSpPr txBox="1"/>
          <p:nvPr>
            <p:ph type="title" hasCustomPrompt="1"/>
          </p:nvPr>
        </p:nvSpPr>
        <p:spPr>
          <a:xfrm>
            <a:off x="480390" y="1371706"/>
            <a:ext cx="5153929" cy="1365251"/>
          </a:xfrm>
          <a:prstGeom prst="rect">
            <a:avLst/>
          </a:prstGeom>
        </p:spPr>
        <p:txBody>
          <a:bodyPr lIns="45718" tIns="45718" rIns="45718" bIns="45718" anchor="t">
            <a:normAutofit fontScale="100000" lnSpcReduction="0"/>
          </a:bodyPr>
          <a:lstStyle>
            <a:lvl1pPr>
              <a:defRPr b="1" spc="0" sz="3000"/>
            </a:lvl1pPr>
          </a:lstStyle>
          <a:p>
            <a:pPr/>
            <a:r>
              <a:t>CodeAcademy sed ut  um  perspiciatis unde?</a:t>
            </a:r>
          </a:p>
        </p:txBody>
      </p:sp>
      <p:sp>
        <p:nvSpPr>
          <p:cNvPr id="1189" name="Text Placeholder 3"/>
          <p:cNvSpPr/>
          <p:nvPr>
            <p:ph type="body" sz="quarter" idx="21" hasCustomPrompt="1"/>
          </p:nvPr>
        </p:nvSpPr>
        <p:spPr>
          <a:xfrm>
            <a:off x="1398588" y="3193407"/>
            <a:ext cx="4235730" cy="901704"/>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0" name="Text Placeholder 3"/>
          <p:cNvSpPr/>
          <p:nvPr>
            <p:ph type="body" sz="quarter" idx="22" hasCustomPrompt="1"/>
          </p:nvPr>
        </p:nvSpPr>
        <p:spPr>
          <a:xfrm>
            <a:off x="1398588" y="4336410"/>
            <a:ext cx="4235730"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1" name="Text Placeholder 3"/>
          <p:cNvSpPr/>
          <p:nvPr>
            <p:ph type="body" sz="quarter" idx="23" hasCustomPrompt="1"/>
          </p:nvPr>
        </p:nvSpPr>
        <p:spPr>
          <a:xfrm>
            <a:off x="1398588" y="5479410"/>
            <a:ext cx="4235730"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2" name="Text Placeholder 3"/>
          <p:cNvSpPr/>
          <p:nvPr>
            <p:ph type="body" sz="quarter" idx="24" hasCustomPrompt="1"/>
          </p:nvPr>
        </p:nvSpPr>
        <p:spPr>
          <a:xfrm>
            <a:off x="7476658" y="3193407"/>
            <a:ext cx="4235733" cy="901704"/>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3" name="Text Placeholder 3"/>
          <p:cNvSpPr/>
          <p:nvPr>
            <p:ph type="body" sz="quarter" idx="25" hasCustomPrompt="1"/>
          </p:nvPr>
        </p:nvSpPr>
        <p:spPr>
          <a:xfrm>
            <a:off x="7476658" y="4336410"/>
            <a:ext cx="4235733"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4" name="Text Placeholder 3"/>
          <p:cNvSpPr/>
          <p:nvPr>
            <p:ph type="body" sz="quarter" idx="26" hasCustomPrompt="1"/>
          </p:nvPr>
        </p:nvSpPr>
        <p:spPr>
          <a:xfrm>
            <a:off x="7476658" y="5479410"/>
            <a:ext cx="4235733" cy="901703"/>
          </a:xfrm>
          <a:prstGeom prst="rect">
            <a:avLst/>
          </a:prstGeom>
        </p:spPr>
        <p:txBody>
          <a:bodyPr lIns="45718" tIns="45718" rIns="45718" bIns="45718" anchor="t"/>
          <a:lstStyle>
            <a:lvl1pPr marL="0" indent="0">
              <a:spcBef>
                <a:spcPts val="1000"/>
              </a:spcBef>
              <a:buClrTx/>
              <a:buSzTx/>
              <a:buNone/>
              <a:defRPr spc="0" sz="1600"/>
            </a:lvl1pPr>
          </a:lstStyle>
          <a:p>
            <a:pPr/>
            <a:r>
              <a:t>Sed ut perspiciatis unde omnis iste natus error sit voluptatem accusantium doloremque l sunt explicabo. </a:t>
            </a:r>
          </a:p>
        </p:txBody>
      </p:sp>
      <p:sp>
        <p:nvSpPr>
          <p:cNvPr id="1195" name="Slide Number"/>
          <p:cNvSpPr txBox="1"/>
          <p:nvPr>
            <p:ph type="sldNum" sz="quarter" idx="2"/>
          </p:nvPr>
        </p:nvSpPr>
        <p:spPr>
          <a:xfrm>
            <a:off x="8427486" y="6206056"/>
            <a:ext cx="310115"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grpSp>
        <p:nvGrpSpPr>
          <p:cNvPr id="1206" name="Graphic 7"/>
          <p:cNvGrpSpPr/>
          <p:nvPr/>
        </p:nvGrpSpPr>
        <p:grpSpPr>
          <a:xfrm>
            <a:off x="11078622" y="458785"/>
            <a:ext cx="632993" cy="680888"/>
            <a:chOff x="0" y="0"/>
            <a:chExt cx="632992" cy="680887"/>
          </a:xfrm>
        </p:grpSpPr>
        <p:sp>
          <p:nvSpPr>
            <p:cNvPr id="1202" name="Freeform 22"/>
            <p:cNvSpPr/>
            <p:nvPr/>
          </p:nvSpPr>
          <p:spPr>
            <a:xfrm>
              <a:off x="0" y="-2"/>
              <a:ext cx="632993" cy="680889"/>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203" name="Freeform 23"/>
            <p:cNvSpPr/>
            <p:nvPr/>
          </p:nvSpPr>
          <p:spPr>
            <a:xfrm>
              <a:off x="398680"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204" name="Freeform 24"/>
            <p:cNvSpPr/>
            <p:nvPr/>
          </p:nvSpPr>
          <p:spPr>
            <a:xfrm>
              <a:off x="180852" y="414251"/>
              <a:ext cx="54348" cy="541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sp>
          <p:nvSpPr>
            <p:cNvPr id="1205" name="Freeform 25"/>
            <p:cNvSpPr/>
            <p:nvPr/>
          </p:nvSpPr>
          <p:spPr>
            <a:xfrm>
              <a:off x="96663" y="87826"/>
              <a:ext cx="440110" cy="435092"/>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ctr">
              <a:noAutofit/>
            </a:bodyPr>
            <a:lstStyle/>
            <a:p>
              <a:pPr>
                <a:defRPr>
                  <a:latin typeface="Calibri"/>
                  <a:ea typeface="Calibri"/>
                  <a:cs typeface="Calibri"/>
                  <a:sym typeface="Calibri"/>
                </a:defRPr>
              </a:pPr>
            </a:p>
          </p:txBody>
        </p:sp>
      </p:grpSp>
      <p:sp>
        <p:nvSpPr>
          <p:cNvPr id="1207" name="Body Level One…"/>
          <p:cNvSpPr txBox="1"/>
          <p:nvPr>
            <p:ph type="body" sz="quarter" idx="1" hasCustomPrompt="1"/>
          </p:nvPr>
        </p:nvSpPr>
        <p:spPr>
          <a:xfrm>
            <a:off x="480390" y="460649"/>
            <a:ext cx="5615612" cy="453751"/>
          </a:xfrm>
          <a:prstGeom prst="rect">
            <a:avLst/>
          </a:prstGeom>
        </p:spPr>
        <p:txBody>
          <a:bodyPr lIns="45718" tIns="45718" rIns="45718" bIns="45718" anchor="t"/>
          <a:lstStyle>
            <a:lvl1pPr marL="0" indent="0">
              <a:spcBef>
                <a:spcPts val="1000"/>
              </a:spcBef>
              <a:buClrTx/>
              <a:buSzTx/>
              <a:buNone/>
              <a:defRPr spc="0" sz="1300"/>
            </a:lvl1pPr>
            <a:lvl2pPr marL="0" indent="0">
              <a:spcBef>
                <a:spcPts val="1000"/>
              </a:spcBef>
              <a:buClrTx/>
              <a:buSzTx/>
              <a:buNone/>
              <a:defRPr spc="0" sz="1300"/>
            </a:lvl2pPr>
            <a:lvl3pPr marL="0" indent="0">
              <a:spcBef>
                <a:spcPts val="1000"/>
              </a:spcBef>
              <a:buClrTx/>
              <a:buSzTx/>
              <a:buNone/>
              <a:defRPr spc="0" sz="1300"/>
            </a:lvl3pPr>
            <a:lvl4pPr marL="0" indent="0">
              <a:spcBef>
                <a:spcPts val="1000"/>
              </a:spcBef>
              <a:buClrTx/>
              <a:buSzTx/>
              <a:buNone/>
              <a:defRPr spc="0" sz="1300"/>
            </a:lvl4pPr>
            <a:lvl5pPr marL="0" indent="0">
              <a:spcBef>
                <a:spcPts val="1000"/>
              </a:spcBef>
              <a:buClrTx/>
              <a:buSzTx/>
              <a:buNone/>
              <a:defRPr spc="0" sz="1300"/>
            </a:lvl5pPr>
          </a:lstStyle>
          <a:p>
            <a:pPr/>
            <a:r>
              <a:t>Prezentacijos pavadinimas</a:t>
            </a:r>
          </a:p>
          <a:p>
            <a:pPr lvl="1"/>
            <a:r>
              <a:t/>
            </a:r>
          </a:p>
          <a:p>
            <a:pPr lvl="2"/>
            <a:r>
              <a:t/>
            </a:r>
          </a:p>
          <a:p>
            <a:pPr lvl="3"/>
            <a:r>
              <a:t/>
            </a:r>
          </a:p>
          <a:p>
            <a:pPr lvl="4"/>
            <a:r>
              <a:t/>
            </a:r>
          </a:p>
        </p:txBody>
      </p:sp>
      <p:sp>
        <p:nvSpPr>
          <p:cNvPr id="1208" name="Text Placeholder 3"/>
          <p:cNvSpPr/>
          <p:nvPr>
            <p:ph type="body" sz="quarter" idx="21" hasCustomPrompt="1"/>
          </p:nvPr>
        </p:nvSpPr>
        <p:spPr>
          <a:xfrm>
            <a:off x="3281688" y="1821807"/>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09" name="Text Placeholder 3"/>
          <p:cNvSpPr/>
          <p:nvPr>
            <p:ph type="body" sz="quarter" idx="22" hasCustomPrompt="1"/>
          </p:nvPr>
        </p:nvSpPr>
        <p:spPr>
          <a:xfrm>
            <a:off x="3281688" y="2171431"/>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10" name="Naudinga informacija"/>
          <p:cNvSpPr txBox="1"/>
          <p:nvPr>
            <p:ph type="title" hasCustomPrompt="1"/>
          </p:nvPr>
        </p:nvSpPr>
        <p:spPr>
          <a:xfrm>
            <a:off x="480390" y="5032099"/>
            <a:ext cx="2343494" cy="1365254"/>
          </a:xfrm>
          <a:prstGeom prst="rect">
            <a:avLst/>
          </a:prstGeom>
        </p:spPr>
        <p:txBody>
          <a:bodyPr lIns="45718" tIns="45718" rIns="45718" bIns="45718" anchor="b">
            <a:normAutofit fontScale="100000" lnSpcReduction="0"/>
          </a:bodyPr>
          <a:lstStyle>
            <a:lvl1pPr>
              <a:defRPr b="1" spc="0" sz="3000"/>
            </a:lvl1pPr>
          </a:lstStyle>
          <a:p>
            <a:pPr/>
            <a:r>
              <a:t>Naudinga informacija</a:t>
            </a:r>
          </a:p>
        </p:txBody>
      </p:sp>
      <p:sp>
        <p:nvSpPr>
          <p:cNvPr id="1211" name="Text Placeholder 3"/>
          <p:cNvSpPr/>
          <p:nvPr>
            <p:ph type="body" sz="quarter" idx="23" hasCustomPrompt="1"/>
          </p:nvPr>
        </p:nvSpPr>
        <p:spPr>
          <a:xfrm>
            <a:off x="7503551" y="1821807"/>
            <a:ext cx="4208061" cy="791172"/>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12" name="Text Placeholder 3"/>
          <p:cNvSpPr/>
          <p:nvPr>
            <p:ph type="body" sz="quarter" idx="24" hasCustomPrompt="1"/>
          </p:nvPr>
        </p:nvSpPr>
        <p:spPr>
          <a:xfrm>
            <a:off x="3281688" y="2727012"/>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13" name="Text Placeholder 3"/>
          <p:cNvSpPr/>
          <p:nvPr>
            <p:ph type="body" sz="quarter" idx="25" hasCustomPrompt="1"/>
          </p:nvPr>
        </p:nvSpPr>
        <p:spPr>
          <a:xfrm>
            <a:off x="3281688" y="3076635"/>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14" name="Text Placeholder 3"/>
          <p:cNvSpPr/>
          <p:nvPr>
            <p:ph type="body" sz="quarter" idx="26" hasCustomPrompt="1"/>
          </p:nvPr>
        </p:nvSpPr>
        <p:spPr>
          <a:xfrm>
            <a:off x="7503551" y="2724846"/>
            <a:ext cx="4208061" cy="898748"/>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15" name="Text Placeholder 3"/>
          <p:cNvSpPr/>
          <p:nvPr>
            <p:ph type="body" sz="quarter" idx="27" hasCustomPrompt="1"/>
          </p:nvPr>
        </p:nvSpPr>
        <p:spPr>
          <a:xfrm>
            <a:off x="3281688" y="3650608"/>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16" name="Text Placeholder 3"/>
          <p:cNvSpPr/>
          <p:nvPr>
            <p:ph type="body" sz="quarter" idx="28" hasCustomPrompt="1"/>
          </p:nvPr>
        </p:nvSpPr>
        <p:spPr>
          <a:xfrm>
            <a:off x="3281688" y="4000232"/>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17" name="Text Placeholder 3"/>
          <p:cNvSpPr/>
          <p:nvPr>
            <p:ph type="body" sz="quarter" idx="29" hasCustomPrompt="1"/>
          </p:nvPr>
        </p:nvSpPr>
        <p:spPr>
          <a:xfrm>
            <a:off x="7503551" y="3666016"/>
            <a:ext cx="4208061" cy="854154"/>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18" name="Text Placeholder 3"/>
          <p:cNvSpPr/>
          <p:nvPr>
            <p:ph type="body" sz="quarter" idx="30" hasCustomPrompt="1"/>
          </p:nvPr>
        </p:nvSpPr>
        <p:spPr>
          <a:xfrm>
            <a:off x="3281688" y="4571989"/>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19" name="Text Placeholder 3"/>
          <p:cNvSpPr/>
          <p:nvPr>
            <p:ph type="body" sz="quarter" idx="31" hasCustomPrompt="1"/>
          </p:nvPr>
        </p:nvSpPr>
        <p:spPr>
          <a:xfrm>
            <a:off x="3281688" y="4921610"/>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20" name="Text Placeholder 3"/>
          <p:cNvSpPr/>
          <p:nvPr>
            <p:ph type="body" sz="quarter" idx="32" hasCustomPrompt="1"/>
          </p:nvPr>
        </p:nvSpPr>
        <p:spPr>
          <a:xfrm>
            <a:off x="3281688" y="5493370"/>
            <a:ext cx="3750858" cy="329722"/>
          </a:xfrm>
          <a:prstGeom prst="rect">
            <a:avLst/>
          </a:prstGeom>
        </p:spPr>
        <p:txBody>
          <a:bodyPr lIns="45718" tIns="45718" rIns="45718" bIns="45718" anchor="t"/>
          <a:lstStyle>
            <a:lvl1pPr marL="0" indent="0">
              <a:spcBef>
                <a:spcPts val="1000"/>
              </a:spcBef>
              <a:buClrTx/>
              <a:buSzTx/>
              <a:buNone/>
              <a:defRPr b="1" spc="0" sz="1600"/>
            </a:lvl1pPr>
          </a:lstStyle>
          <a:p>
            <a:pPr/>
            <a:r>
              <a:t>Pavadinimas arba nuorodos tikslas.</a:t>
            </a:r>
          </a:p>
        </p:txBody>
      </p:sp>
      <p:sp>
        <p:nvSpPr>
          <p:cNvPr id="1221" name="Text Placeholder 3"/>
          <p:cNvSpPr/>
          <p:nvPr>
            <p:ph type="body" sz="quarter" idx="33" hasCustomPrompt="1"/>
          </p:nvPr>
        </p:nvSpPr>
        <p:spPr>
          <a:xfrm>
            <a:off x="3281688" y="5842992"/>
            <a:ext cx="3750858" cy="504531"/>
          </a:xfrm>
          <a:prstGeom prst="rect">
            <a:avLst/>
          </a:prstGeom>
        </p:spPr>
        <p:txBody>
          <a:bodyPr lIns="45718" tIns="45718" rIns="45718" bIns="45718" anchor="t"/>
          <a:lstStyle>
            <a:lvl1pPr marL="0" indent="0">
              <a:spcBef>
                <a:spcPts val="1000"/>
              </a:spcBef>
              <a:buClrTx/>
              <a:buSzTx/>
              <a:buNone/>
              <a:defRPr spc="0" sz="1600"/>
            </a:lvl1pPr>
          </a:lstStyle>
          <a:p>
            <a:pPr/>
            <a:r>
              <a:t>Pavadinimas arba nuorodos tikslas.</a:t>
            </a:r>
          </a:p>
        </p:txBody>
      </p:sp>
      <p:sp>
        <p:nvSpPr>
          <p:cNvPr id="1222" name="Text Placeholder 3"/>
          <p:cNvSpPr/>
          <p:nvPr>
            <p:ph type="body" sz="quarter" idx="34" hasCustomPrompt="1"/>
          </p:nvPr>
        </p:nvSpPr>
        <p:spPr>
          <a:xfrm>
            <a:off x="7503551" y="4605022"/>
            <a:ext cx="4208061" cy="854154"/>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23" name="Text Placeholder 3"/>
          <p:cNvSpPr/>
          <p:nvPr>
            <p:ph type="body" sz="quarter" idx="35" hasCustomPrompt="1"/>
          </p:nvPr>
        </p:nvSpPr>
        <p:spPr>
          <a:xfrm>
            <a:off x="7503551" y="5493370"/>
            <a:ext cx="4208061" cy="854154"/>
          </a:xfrm>
          <a:prstGeom prst="rect">
            <a:avLst/>
          </a:prstGeom>
        </p:spPr>
        <p:txBody>
          <a:bodyPr lIns="45718" tIns="45718" rIns="45718" bIns="45718" anchor="t"/>
          <a:lstStyle>
            <a:lvl1pPr marL="0" indent="0">
              <a:spcBef>
                <a:spcPts val="1000"/>
              </a:spcBef>
              <a:buClrTx/>
              <a:buSzTx/>
              <a:buNone/>
              <a:defRPr b="1" spc="0" sz="1600">
                <a:solidFill>
                  <a:schemeClr val="accent3"/>
                </a:solidFill>
              </a:defRPr>
            </a:lvl1pPr>
          </a:lstStyle>
          <a:p>
            <a:pPr/>
            <a:r>
              <a:t>www.codecademy.lt/kursai / lorem</a:t>
            </a:r>
          </a:p>
        </p:txBody>
      </p:sp>
      <p:sp>
        <p:nvSpPr>
          <p:cNvPr id="1224" name="Slide Number"/>
          <p:cNvSpPr txBox="1"/>
          <p:nvPr>
            <p:ph type="sldNum" sz="quarter" idx="2"/>
          </p:nvPr>
        </p:nvSpPr>
        <p:spPr>
          <a:xfrm>
            <a:off x="8427486" y="6206056"/>
            <a:ext cx="310115" cy="300590"/>
          </a:xfrm>
          <a:prstGeom prst="rect">
            <a:avLst/>
          </a:prstGeom>
        </p:spPr>
        <p:txBody>
          <a:bodyPr lIns="45718" tIns="45718" rIns="45718" bIns="45718"/>
          <a:lstStyle>
            <a:lvl1pPr>
              <a:defRPr b="1" sz="1600">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grpSp>
        <p:nvGrpSpPr>
          <p:cNvPr id="1235" name="Group 1"/>
          <p:cNvGrpSpPr/>
          <p:nvPr/>
        </p:nvGrpSpPr>
        <p:grpSpPr>
          <a:xfrm>
            <a:off x="11078639" y="458638"/>
            <a:ext cx="632163" cy="680043"/>
            <a:chOff x="-1" y="0"/>
            <a:chExt cx="632162" cy="680041"/>
          </a:xfrm>
        </p:grpSpPr>
        <p:sp>
          <p:nvSpPr>
            <p:cNvPr id="1231"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32"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33"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34"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2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and 2 Content">
    <p:spTree>
      <p:nvGrpSpPr>
        <p:cNvPr id="1" name=""/>
        <p:cNvGrpSpPr/>
        <p:nvPr/>
      </p:nvGrpSpPr>
      <p:grpSpPr>
        <a:xfrm>
          <a:off x="0" y="0"/>
          <a:ext cx="0" cy="0"/>
          <a:chOff x="0" y="0"/>
          <a:chExt cx="0" cy="0"/>
        </a:xfrm>
      </p:grpSpPr>
      <p:sp>
        <p:nvSpPr>
          <p:cNvPr id="8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85" name="Body Level One…"/>
          <p:cNvSpPr txBox="1"/>
          <p:nvPr>
            <p:ph type="body" sz="half" idx="1"/>
          </p:nvPr>
        </p:nvSpPr>
        <p:spPr>
          <a:xfrm>
            <a:off x="609478" y="1604519"/>
            <a:ext cx="5354284" cy="3977283"/>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86" name="PlaceHolder 4"/>
          <p:cNvSpPr/>
          <p:nvPr>
            <p:ph type="body" sz="quarter" idx="21"/>
          </p:nvPr>
        </p:nvSpPr>
        <p:spPr>
          <a:xfrm>
            <a:off x="6231959" y="3682079"/>
            <a:ext cx="5354282" cy="1896842"/>
          </a:xfrm>
          <a:prstGeom prst="rect">
            <a:avLst/>
          </a:prstGeom>
        </p:spPr>
        <p:txBody>
          <a:bodyPr anchor="t"/>
          <a:lstStyle/>
          <a:p>
            <a:pPr>
              <a:defRPr spc="-100"/>
            </a:pPr>
          </a:p>
        </p:txBody>
      </p:sp>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grpSp>
        <p:nvGrpSpPr>
          <p:cNvPr id="1247" name="Group 1"/>
          <p:cNvGrpSpPr/>
          <p:nvPr/>
        </p:nvGrpSpPr>
        <p:grpSpPr>
          <a:xfrm>
            <a:off x="11078639" y="458638"/>
            <a:ext cx="632163" cy="680043"/>
            <a:chOff x="-1" y="0"/>
            <a:chExt cx="632162" cy="680041"/>
          </a:xfrm>
        </p:grpSpPr>
        <p:sp>
          <p:nvSpPr>
            <p:cNvPr id="1243"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44"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45"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46"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248"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249" name="Body Level One…"/>
          <p:cNvSpPr txBox="1"/>
          <p:nvPr>
            <p:ph type="body" sz="quarter" idx="1"/>
          </p:nvPr>
        </p:nvSpPr>
        <p:spPr>
          <a:xfrm>
            <a:off x="480240" y="459358"/>
            <a:ext cx="5614921" cy="45612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2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p:spTree>
      <p:nvGrpSpPr>
        <p:cNvPr id="1" name=""/>
        <p:cNvGrpSpPr/>
        <p:nvPr/>
      </p:nvGrpSpPr>
      <p:grpSpPr>
        <a:xfrm>
          <a:off x="0" y="0"/>
          <a:ext cx="0" cy="0"/>
          <a:chOff x="0" y="0"/>
          <a:chExt cx="0" cy="0"/>
        </a:xfrm>
      </p:grpSpPr>
      <p:grpSp>
        <p:nvGrpSpPr>
          <p:cNvPr id="1261" name="Group 1"/>
          <p:cNvGrpSpPr/>
          <p:nvPr/>
        </p:nvGrpSpPr>
        <p:grpSpPr>
          <a:xfrm>
            <a:off x="11078639" y="458638"/>
            <a:ext cx="632163" cy="680043"/>
            <a:chOff x="-1" y="0"/>
            <a:chExt cx="632162" cy="680041"/>
          </a:xfrm>
        </p:grpSpPr>
        <p:sp>
          <p:nvSpPr>
            <p:cNvPr id="1257"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58"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59"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60"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262"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263" name="Body Level One…"/>
          <p:cNvSpPr txBox="1"/>
          <p:nvPr>
            <p:ph type="body" sz="quarter" idx="1"/>
          </p:nvPr>
        </p:nvSpPr>
        <p:spPr>
          <a:xfrm>
            <a:off x="480240" y="460800"/>
            <a:ext cx="5614921" cy="45288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2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p:spTree>
      <p:nvGrpSpPr>
        <p:cNvPr id="1" name=""/>
        <p:cNvGrpSpPr/>
        <p:nvPr/>
      </p:nvGrpSpPr>
      <p:grpSpPr>
        <a:xfrm>
          <a:off x="0" y="0"/>
          <a:ext cx="0" cy="0"/>
          <a:chOff x="0" y="0"/>
          <a:chExt cx="0" cy="0"/>
        </a:xfrm>
      </p:grpSpPr>
      <p:grpSp>
        <p:nvGrpSpPr>
          <p:cNvPr id="1275" name="Group 1"/>
          <p:cNvGrpSpPr/>
          <p:nvPr/>
        </p:nvGrpSpPr>
        <p:grpSpPr>
          <a:xfrm>
            <a:off x="11078639" y="458638"/>
            <a:ext cx="632163" cy="680043"/>
            <a:chOff x="-1" y="0"/>
            <a:chExt cx="632162" cy="680041"/>
          </a:xfrm>
        </p:grpSpPr>
        <p:sp>
          <p:nvSpPr>
            <p:cNvPr id="1271"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72"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73"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74"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276"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277" name="Body Level One…"/>
          <p:cNvSpPr txBox="1"/>
          <p:nvPr>
            <p:ph type="body" sz="quarter" idx="1"/>
          </p:nvPr>
        </p:nvSpPr>
        <p:spPr>
          <a:xfrm>
            <a:off x="480240" y="460800"/>
            <a:ext cx="2739962" cy="45288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278" name="PlaceHolder 3"/>
          <p:cNvSpPr/>
          <p:nvPr>
            <p:ph type="body" sz="quarter" idx="21"/>
          </p:nvPr>
        </p:nvSpPr>
        <p:spPr>
          <a:xfrm>
            <a:off x="3357719" y="460800"/>
            <a:ext cx="2739962" cy="452881"/>
          </a:xfrm>
          <a:prstGeom prst="rect">
            <a:avLst/>
          </a:prstGeom>
        </p:spPr>
        <p:txBody>
          <a:bodyPr anchor="t"/>
          <a:lstStyle/>
          <a:p>
            <a:pPr>
              <a:defRPr spc="-100"/>
            </a:pPr>
          </a:p>
        </p:txBody>
      </p:sp>
      <p:sp>
        <p:nvSpPr>
          <p:cNvPr id="12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1290" name="Group 1"/>
          <p:cNvGrpSpPr/>
          <p:nvPr/>
        </p:nvGrpSpPr>
        <p:grpSpPr>
          <a:xfrm>
            <a:off x="11078639" y="458638"/>
            <a:ext cx="632163" cy="680043"/>
            <a:chOff x="-1" y="0"/>
            <a:chExt cx="632162" cy="680041"/>
          </a:xfrm>
        </p:grpSpPr>
        <p:sp>
          <p:nvSpPr>
            <p:cNvPr id="1286"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87"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88"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289"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291"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2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entered Text">
    <p:spTree>
      <p:nvGrpSpPr>
        <p:cNvPr id="1" name=""/>
        <p:cNvGrpSpPr/>
        <p:nvPr/>
      </p:nvGrpSpPr>
      <p:grpSpPr>
        <a:xfrm>
          <a:off x="0" y="0"/>
          <a:ext cx="0" cy="0"/>
          <a:chOff x="0" y="0"/>
          <a:chExt cx="0" cy="0"/>
        </a:xfrm>
      </p:grpSpPr>
      <p:grpSp>
        <p:nvGrpSpPr>
          <p:cNvPr id="1303" name="Group 1"/>
          <p:cNvGrpSpPr/>
          <p:nvPr/>
        </p:nvGrpSpPr>
        <p:grpSpPr>
          <a:xfrm>
            <a:off x="11078639" y="458638"/>
            <a:ext cx="632163" cy="680043"/>
            <a:chOff x="-1" y="0"/>
            <a:chExt cx="632162" cy="680041"/>
          </a:xfrm>
        </p:grpSpPr>
        <p:sp>
          <p:nvSpPr>
            <p:cNvPr id="1299"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00"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01"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02"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04" name="Body Level One…"/>
          <p:cNvSpPr txBox="1"/>
          <p:nvPr>
            <p:ph type="body" sz="quarter" idx="1"/>
          </p:nvPr>
        </p:nvSpPr>
        <p:spPr>
          <a:xfrm>
            <a:off x="480240" y="5141519"/>
            <a:ext cx="2342882" cy="5309642"/>
          </a:xfrm>
          <a:prstGeom prst="rect">
            <a:avLst/>
          </a:prstGeom>
        </p:spPr>
        <p:txBody>
          <a:bodyPr/>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3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and Content">
    <p:spTree>
      <p:nvGrpSpPr>
        <p:cNvPr id="1" name=""/>
        <p:cNvGrpSpPr/>
        <p:nvPr/>
      </p:nvGrpSpPr>
      <p:grpSpPr>
        <a:xfrm>
          <a:off x="0" y="0"/>
          <a:ext cx="0" cy="0"/>
          <a:chOff x="0" y="0"/>
          <a:chExt cx="0" cy="0"/>
        </a:xfrm>
      </p:grpSpPr>
      <p:grpSp>
        <p:nvGrpSpPr>
          <p:cNvPr id="1316" name="Group 1"/>
          <p:cNvGrpSpPr/>
          <p:nvPr/>
        </p:nvGrpSpPr>
        <p:grpSpPr>
          <a:xfrm>
            <a:off x="11078639" y="458638"/>
            <a:ext cx="632163" cy="680043"/>
            <a:chOff x="-1" y="0"/>
            <a:chExt cx="632162" cy="680041"/>
          </a:xfrm>
        </p:grpSpPr>
        <p:sp>
          <p:nvSpPr>
            <p:cNvPr id="1312"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13"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14"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15"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17"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318" name="Body Level One…"/>
          <p:cNvSpPr txBox="1"/>
          <p:nvPr>
            <p:ph type="body" sz="quarter" idx="1"/>
          </p:nvPr>
        </p:nvSpPr>
        <p:spPr>
          <a:xfrm>
            <a:off x="480240" y="460800"/>
            <a:ext cx="2739962" cy="21600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319" name="PlaceHolder 4"/>
          <p:cNvSpPr/>
          <p:nvPr>
            <p:ph type="body" sz="quarter" idx="21"/>
          </p:nvPr>
        </p:nvSpPr>
        <p:spPr>
          <a:xfrm>
            <a:off x="480238" y="697679"/>
            <a:ext cx="2739964" cy="216002"/>
          </a:xfrm>
          <a:prstGeom prst="rect">
            <a:avLst/>
          </a:prstGeom>
        </p:spPr>
        <p:txBody>
          <a:bodyPr anchor="t"/>
          <a:lstStyle/>
          <a:p>
            <a:pPr marL="233279" indent="-174959" defTabSz="493776">
              <a:spcBef>
                <a:spcPts val="700"/>
              </a:spcBef>
              <a:defRPr spc="-54" sz="1512"/>
            </a:pPr>
          </a:p>
        </p:txBody>
      </p:sp>
      <p:sp>
        <p:nvSpPr>
          <p:cNvPr id="13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and 2 Content">
    <p:spTree>
      <p:nvGrpSpPr>
        <p:cNvPr id="1" name=""/>
        <p:cNvGrpSpPr/>
        <p:nvPr/>
      </p:nvGrpSpPr>
      <p:grpSpPr>
        <a:xfrm>
          <a:off x="0" y="0"/>
          <a:ext cx="0" cy="0"/>
          <a:chOff x="0" y="0"/>
          <a:chExt cx="0" cy="0"/>
        </a:xfrm>
      </p:grpSpPr>
      <p:grpSp>
        <p:nvGrpSpPr>
          <p:cNvPr id="1331" name="Group 1"/>
          <p:cNvGrpSpPr/>
          <p:nvPr/>
        </p:nvGrpSpPr>
        <p:grpSpPr>
          <a:xfrm>
            <a:off x="11078639" y="458638"/>
            <a:ext cx="632163" cy="680043"/>
            <a:chOff x="-1" y="0"/>
            <a:chExt cx="632162" cy="680041"/>
          </a:xfrm>
        </p:grpSpPr>
        <p:sp>
          <p:nvSpPr>
            <p:cNvPr id="1327"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28"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29"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30"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32"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333" name="Body Level One…"/>
          <p:cNvSpPr txBox="1"/>
          <p:nvPr>
            <p:ph type="body" sz="quarter" idx="1"/>
          </p:nvPr>
        </p:nvSpPr>
        <p:spPr>
          <a:xfrm>
            <a:off x="480240" y="460800"/>
            <a:ext cx="2739962" cy="45288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334" name="PlaceHolder 4"/>
          <p:cNvSpPr/>
          <p:nvPr>
            <p:ph type="body" sz="quarter" idx="21"/>
          </p:nvPr>
        </p:nvSpPr>
        <p:spPr>
          <a:xfrm>
            <a:off x="3357719" y="697679"/>
            <a:ext cx="2739962" cy="216002"/>
          </a:xfrm>
          <a:prstGeom prst="rect">
            <a:avLst/>
          </a:prstGeom>
        </p:spPr>
        <p:txBody>
          <a:bodyPr anchor="t"/>
          <a:lstStyle/>
          <a:p>
            <a:pPr marL="233279" indent="-174959" defTabSz="493776">
              <a:spcBef>
                <a:spcPts val="700"/>
              </a:spcBef>
              <a:defRPr spc="-54" sz="1512"/>
            </a:pPr>
          </a:p>
        </p:txBody>
      </p:sp>
      <p:sp>
        <p:nvSpPr>
          <p:cNvPr id="13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2 Content over Content">
    <p:spTree>
      <p:nvGrpSpPr>
        <p:cNvPr id="1" name=""/>
        <p:cNvGrpSpPr/>
        <p:nvPr/>
      </p:nvGrpSpPr>
      <p:grpSpPr>
        <a:xfrm>
          <a:off x="0" y="0"/>
          <a:ext cx="0" cy="0"/>
          <a:chOff x="0" y="0"/>
          <a:chExt cx="0" cy="0"/>
        </a:xfrm>
      </p:grpSpPr>
      <p:grpSp>
        <p:nvGrpSpPr>
          <p:cNvPr id="1346" name="Group 1"/>
          <p:cNvGrpSpPr/>
          <p:nvPr/>
        </p:nvGrpSpPr>
        <p:grpSpPr>
          <a:xfrm>
            <a:off x="11078639" y="458638"/>
            <a:ext cx="632163" cy="680043"/>
            <a:chOff x="-1" y="0"/>
            <a:chExt cx="632162" cy="680041"/>
          </a:xfrm>
        </p:grpSpPr>
        <p:sp>
          <p:nvSpPr>
            <p:cNvPr id="1342"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43"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44"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45"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47"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348" name="Body Level One…"/>
          <p:cNvSpPr txBox="1"/>
          <p:nvPr>
            <p:ph type="body" sz="quarter" idx="1"/>
          </p:nvPr>
        </p:nvSpPr>
        <p:spPr>
          <a:xfrm>
            <a:off x="480240" y="460800"/>
            <a:ext cx="2739962" cy="21600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349" name="PlaceHolder 4"/>
          <p:cNvSpPr/>
          <p:nvPr>
            <p:ph type="body" sz="quarter" idx="21"/>
          </p:nvPr>
        </p:nvSpPr>
        <p:spPr>
          <a:xfrm>
            <a:off x="480239" y="697679"/>
            <a:ext cx="5614923" cy="216002"/>
          </a:xfrm>
          <a:prstGeom prst="rect">
            <a:avLst/>
          </a:prstGeom>
        </p:spPr>
        <p:txBody>
          <a:bodyPr anchor="t"/>
          <a:lstStyle/>
          <a:p>
            <a:pPr marL="233279" indent="-174959" defTabSz="493776">
              <a:spcBef>
                <a:spcPts val="700"/>
              </a:spcBef>
              <a:defRPr spc="-54" sz="1512"/>
            </a:pPr>
          </a:p>
        </p:txBody>
      </p:sp>
      <p:sp>
        <p:nvSpPr>
          <p:cNvPr id="13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ntent over Content">
    <p:spTree>
      <p:nvGrpSpPr>
        <p:cNvPr id="1" name=""/>
        <p:cNvGrpSpPr/>
        <p:nvPr/>
      </p:nvGrpSpPr>
      <p:grpSpPr>
        <a:xfrm>
          <a:off x="0" y="0"/>
          <a:ext cx="0" cy="0"/>
          <a:chOff x="0" y="0"/>
          <a:chExt cx="0" cy="0"/>
        </a:xfrm>
      </p:grpSpPr>
      <p:grpSp>
        <p:nvGrpSpPr>
          <p:cNvPr id="1361" name="Group 1"/>
          <p:cNvGrpSpPr/>
          <p:nvPr/>
        </p:nvGrpSpPr>
        <p:grpSpPr>
          <a:xfrm>
            <a:off x="11078639" y="458638"/>
            <a:ext cx="632163" cy="680043"/>
            <a:chOff x="-1" y="0"/>
            <a:chExt cx="632162" cy="680041"/>
          </a:xfrm>
        </p:grpSpPr>
        <p:sp>
          <p:nvSpPr>
            <p:cNvPr id="1357"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58"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59"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60"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62"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363" name="Body Level One…"/>
          <p:cNvSpPr txBox="1"/>
          <p:nvPr>
            <p:ph type="body" sz="quarter" idx="1"/>
          </p:nvPr>
        </p:nvSpPr>
        <p:spPr>
          <a:xfrm>
            <a:off x="480240" y="460800"/>
            <a:ext cx="5614921" cy="21600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364" name="PlaceHolder 3"/>
          <p:cNvSpPr/>
          <p:nvPr>
            <p:ph type="body" sz="quarter" idx="21"/>
          </p:nvPr>
        </p:nvSpPr>
        <p:spPr>
          <a:xfrm>
            <a:off x="480239" y="697679"/>
            <a:ext cx="5614923" cy="216002"/>
          </a:xfrm>
          <a:prstGeom prst="rect">
            <a:avLst/>
          </a:prstGeom>
        </p:spPr>
        <p:txBody>
          <a:bodyPr anchor="t"/>
          <a:lstStyle/>
          <a:p>
            <a:pPr marL="233279" indent="-174959" defTabSz="493776">
              <a:spcBef>
                <a:spcPts val="700"/>
              </a:spcBef>
              <a:defRPr spc="-54" sz="1512"/>
            </a:pPr>
          </a:p>
        </p:txBody>
      </p:sp>
      <p:sp>
        <p:nvSpPr>
          <p:cNvPr id="13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4 Content">
    <p:spTree>
      <p:nvGrpSpPr>
        <p:cNvPr id="1" name=""/>
        <p:cNvGrpSpPr/>
        <p:nvPr/>
      </p:nvGrpSpPr>
      <p:grpSpPr>
        <a:xfrm>
          <a:off x="0" y="0"/>
          <a:ext cx="0" cy="0"/>
          <a:chOff x="0" y="0"/>
          <a:chExt cx="0" cy="0"/>
        </a:xfrm>
      </p:grpSpPr>
      <p:grpSp>
        <p:nvGrpSpPr>
          <p:cNvPr id="1376" name="Group 1"/>
          <p:cNvGrpSpPr/>
          <p:nvPr/>
        </p:nvGrpSpPr>
        <p:grpSpPr>
          <a:xfrm>
            <a:off x="11078639" y="458638"/>
            <a:ext cx="632163" cy="680043"/>
            <a:chOff x="-1" y="0"/>
            <a:chExt cx="632162" cy="680041"/>
          </a:xfrm>
        </p:grpSpPr>
        <p:sp>
          <p:nvSpPr>
            <p:cNvPr id="1372"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73"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74"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75"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77"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378" name="Body Level One…"/>
          <p:cNvSpPr txBox="1"/>
          <p:nvPr>
            <p:ph type="body" sz="quarter" idx="1"/>
          </p:nvPr>
        </p:nvSpPr>
        <p:spPr>
          <a:xfrm>
            <a:off x="480240" y="460800"/>
            <a:ext cx="2739962" cy="21600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379" name="PlaceHolder 5"/>
          <p:cNvSpPr/>
          <p:nvPr>
            <p:ph type="body" sz="quarter" idx="21"/>
          </p:nvPr>
        </p:nvSpPr>
        <p:spPr>
          <a:xfrm>
            <a:off x="3357719" y="697679"/>
            <a:ext cx="2739962" cy="216002"/>
          </a:xfrm>
          <a:prstGeom prst="rect">
            <a:avLst/>
          </a:prstGeom>
        </p:spPr>
        <p:txBody>
          <a:bodyPr anchor="t"/>
          <a:lstStyle/>
          <a:p>
            <a:pPr marL="233279" indent="-174959" defTabSz="493776">
              <a:spcBef>
                <a:spcPts val="700"/>
              </a:spcBef>
              <a:defRPr spc="-54" sz="1512"/>
            </a:pPr>
          </a:p>
        </p:txBody>
      </p:sp>
      <p:sp>
        <p:nvSpPr>
          <p:cNvPr id="13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2 Content over Content">
    <p:spTree>
      <p:nvGrpSpPr>
        <p:cNvPr id="1" name=""/>
        <p:cNvGrpSpPr/>
        <p:nvPr/>
      </p:nvGrpSpPr>
      <p:grpSpPr>
        <a:xfrm>
          <a:off x="0" y="0"/>
          <a:ext cx="0" cy="0"/>
          <a:chOff x="0" y="0"/>
          <a:chExt cx="0" cy="0"/>
        </a:xfrm>
      </p:grpSpPr>
      <p:sp>
        <p:nvSpPr>
          <p:cNvPr id="94" name="Title Text"/>
          <p:cNvSpPr txBox="1"/>
          <p:nvPr>
            <p:ph type="title"/>
          </p:nvPr>
        </p:nvSpPr>
        <p:spPr>
          <a:xfrm>
            <a:off x="609478" y="273598"/>
            <a:ext cx="10972443" cy="1144802"/>
          </a:xfrm>
          <a:prstGeom prst="rect">
            <a:avLst/>
          </a:prstGeom>
        </p:spPr>
        <p:txBody>
          <a:bodyPr>
            <a:normAutofit fontScale="100000" lnSpcReduction="0"/>
          </a:bodyPr>
          <a:lstStyle/>
          <a:p>
            <a:pPr/>
            <a:r>
              <a:t>Title Text</a:t>
            </a:r>
          </a:p>
        </p:txBody>
      </p:sp>
      <p:sp>
        <p:nvSpPr>
          <p:cNvPr id="95" name="Body Level One…"/>
          <p:cNvSpPr txBox="1"/>
          <p:nvPr>
            <p:ph type="body" sz="quarter" idx="1"/>
          </p:nvPr>
        </p:nvSpPr>
        <p:spPr>
          <a:xfrm>
            <a:off x="609478" y="1604519"/>
            <a:ext cx="5354284" cy="1896842"/>
          </a:xfrm>
          <a:prstGeom prst="rect">
            <a:avLst/>
          </a:prstGeom>
        </p:spPr>
        <p:txBody>
          <a:bodyPr anchor="t"/>
          <a:lstStyle/>
          <a:p>
            <a:pPr/>
            <a:r>
              <a:t>Body Level One</a:t>
            </a:r>
          </a:p>
          <a:p>
            <a:pPr lvl="1"/>
            <a:r>
              <a:t>Body Level Two</a:t>
            </a:r>
          </a:p>
          <a:p>
            <a:pPr lvl="2"/>
            <a:r>
              <a:t>Body Level Three</a:t>
            </a:r>
          </a:p>
          <a:p>
            <a:pPr lvl="3"/>
            <a:r>
              <a:t>Body Level Four</a:t>
            </a:r>
          </a:p>
          <a:p>
            <a:pPr lvl="4"/>
            <a:r>
              <a:t>Body Level Five</a:t>
            </a:r>
          </a:p>
        </p:txBody>
      </p:sp>
      <p:sp>
        <p:nvSpPr>
          <p:cNvPr id="96" name="PlaceHolder 4"/>
          <p:cNvSpPr/>
          <p:nvPr>
            <p:ph type="body" sz="half" idx="21"/>
          </p:nvPr>
        </p:nvSpPr>
        <p:spPr>
          <a:xfrm>
            <a:off x="609479" y="3682079"/>
            <a:ext cx="10972442" cy="1896842"/>
          </a:xfrm>
          <a:prstGeom prst="rect">
            <a:avLst/>
          </a:prstGeom>
        </p:spPr>
        <p:txBody>
          <a:bodyPr anchor="t"/>
          <a:lstStyle/>
          <a:p>
            <a:pPr>
              <a:defRPr spc="-100"/>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6 Content">
    <p:spTree>
      <p:nvGrpSpPr>
        <p:cNvPr id="1" name=""/>
        <p:cNvGrpSpPr/>
        <p:nvPr/>
      </p:nvGrpSpPr>
      <p:grpSpPr>
        <a:xfrm>
          <a:off x="0" y="0"/>
          <a:ext cx="0" cy="0"/>
          <a:chOff x="0" y="0"/>
          <a:chExt cx="0" cy="0"/>
        </a:xfrm>
      </p:grpSpPr>
      <p:grpSp>
        <p:nvGrpSpPr>
          <p:cNvPr id="1391" name="Group 1"/>
          <p:cNvGrpSpPr/>
          <p:nvPr/>
        </p:nvGrpSpPr>
        <p:grpSpPr>
          <a:xfrm>
            <a:off x="11078639" y="458638"/>
            <a:ext cx="632163" cy="680043"/>
            <a:chOff x="-1" y="0"/>
            <a:chExt cx="632162" cy="680041"/>
          </a:xfrm>
        </p:grpSpPr>
        <p:sp>
          <p:nvSpPr>
            <p:cNvPr id="1387" name="CustomShape 2"/>
            <p:cNvSpPr/>
            <p:nvPr/>
          </p:nvSpPr>
          <p:spPr>
            <a:xfrm>
              <a:off x="-1" y="-1"/>
              <a:ext cx="632163" cy="68004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88" name="CustomShape 3"/>
            <p:cNvSpPr/>
            <p:nvPr/>
          </p:nvSpPr>
          <p:spPr>
            <a:xfrm>
              <a:off x="3985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89" name="CustomShape 4"/>
            <p:cNvSpPr/>
            <p:nvPr/>
          </p:nvSpPr>
          <p:spPr>
            <a:xfrm>
              <a:off x="180720" y="414360"/>
              <a:ext cx="53642" cy="53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1390" name="CustomShape 5"/>
            <p:cNvSpPr/>
            <p:nvPr/>
          </p:nvSpPr>
          <p:spPr>
            <a:xfrm>
              <a:off x="96480" y="87860"/>
              <a:ext cx="439562" cy="434523"/>
            </a:xfrm>
            <a:custGeom>
              <a:avLst/>
              <a:gdLst/>
              <a:ahLst/>
              <a:cxnLst>
                <a:cxn ang="0">
                  <a:pos x="wd2" y="hd2"/>
                </a:cxn>
                <a:cxn ang="5400000">
                  <a:pos x="wd2" y="hd2"/>
                </a:cxn>
                <a:cxn ang="10800000">
                  <a:pos x="wd2" y="hd2"/>
                </a:cxn>
                <a:cxn ang="16200000">
                  <a:pos x="wd2" y="hd2"/>
                </a:cxn>
              </a:cxnLst>
              <a:rect l="0" t="0" r="r" b="b"/>
              <a:pathLst>
                <a:path w="21600" h="21578" fill="norm" stroke="1" extrusionOk="0">
                  <a:moveTo>
                    <a:pt x="1508" y="14385"/>
                  </a:moveTo>
                  <a:lnTo>
                    <a:pt x="1530" y="14407"/>
                  </a:lnTo>
                  <a:cubicBezTo>
                    <a:pt x="1093" y="14913"/>
                    <a:pt x="809" y="15551"/>
                    <a:pt x="809" y="16277"/>
                  </a:cubicBezTo>
                  <a:lnTo>
                    <a:pt x="809" y="18872"/>
                  </a:lnTo>
                  <a:cubicBezTo>
                    <a:pt x="809" y="20368"/>
                    <a:pt x="2011" y="21578"/>
                    <a:pt x="3498" y="21578"/>
                  </a:cubicBezTo>
                  <a:lnTo>
                    <a:pt x="7324" y="21578"/>
                  </a:lnTo>
                  <a:cubicBezTo>
                    <a:pt x="8854" y="21578"/>
                    <a:pt x="10100" y="20324"/>
                    <a:pt x="10100" y="18784"/>
                  </a:cubicBezTo>
                  <a:lnTo>
                    <a:pt x="10100" y="15595"/>
                  </a:lnTo>
                  <a:cubicBezTo>
                    <a:pt x="10100" y="14649"/>
                    <a:pt x="11500" y="14649"/>
                    <a:pt x="11500" y="15595"/>
                  </a:cubicBezTo>
                  <a:lnTo>
                    <a:pt x="11500" y="18784"/>
                  </a:lnTo>
                  <a:cubicBezTo>
                    <a:pt x="11500" y="20324"/>
                    <a:pt x="12746" y="21578"/>
                    <a:pt x="14276" y="21578"/>
                  </a:cubicBezTo>
                  <a:lnTo>
                    <a:pt x="18102" y="21578"/>
                  </a:lnTo>
                  <a:cubicBezTo>
                    <a:pt x="19589" y="21578"/>
                    <a:pt x="20791" y="20368"/>
                    <a:pt x="20791" y="18872"/>
                  </a:cubicBezTo>
                  <a:lnTo>
                    <a:pt x="20791" y="16277"/>
                  </a:lnTo>
                  <a:cubicBezTo>
                    <a:pt x="20791" y="15551"/>
                    <a:pt x="20507" y="14891"/>
                    <a:pt x="20070" y="14407"/>
                  </a:cubicBezTo>
                  <a:lnTo>
                    <a:pt x="20092" y="14385"/>
                  </a:lnTo>
                  <a:cubicBezTo>
                    <a:pt x="20507" y="14671"/>
                    <a:pt x="21032" y="14847"/>
                    <a:pt x="21578" y="14847"/>
                  </a:cubicBezTo>
                  <a:lnTo>
                    <a:pt x="21600" y="14847"/>
                  </a:lnTo>
                  <a:lnTo>
                    <a:pt x="21600" y="10800"/>
                  </a:lnTo>
                  <a:cubicBezTo>
                    <a:pt x="21600" y="10536"/>
                    <a:pt x="21600" y="10294"/>
                    <a:pt x="21578" y="10030"/>
                  </a:cubicBezTo>
                  <a:lnTo>
                    <a:pt x="21578" y="5389"/>
                  </a:lnTo>
                  <a:lnTo>
                    <a:pt x="18867" y="5389"/>
                  </a:lnTo>
                  <a:lnTo>
                    <a:pt x="18867" y="2705"/>
                  </a:lnTo>
                  <a:lnTo>
                    <a:pt x="16200" y="2705"/>
                  </a:lnTo>
                  <a:lnTo>
                    <a:pt x="16200" y="1430"/>
                  </a:lnTo>
                  <a:cubicBezTo>
                    <a:pt x="16200" y="1430"/>
                    <a:pt x="16200" y="1430"/>
                    <a:pt x="16200" y="1430"/>
                  </a:cubicBezTo>
                  <a:lnTo>
                    <a:pt x="16200" y="0"/>
                  </a:lnTo>
                  <a:lnTo>
                    <a:pt x="10822" y="0"/>
                  </a:lnTo>
                  <a:cubicBezTo>
                    <a:pt x="8614" y="-22"/>
                    <a:pt x="6406" y="682"/>
                    <a:pt x="4591" y="1958"/>
                  </a:cubicBezTo>
                  <a:cubicBezTo>
                    <a:pt x="2820" y="3211"/>
                    <a:pt x="1421" y="4993"/>
                    <a:pt x="678" y="7039"/>
                  </a:cubicBezTo>
                  <a:cubicBezTo>
                    <a:pt x="240" y="8226"/>
                    <a:pt x="0" y="9502"/>
                    <a:pt x="0" y="10800"/>
                  </a:cubicBezTo>
                  <a:lnTo>
                    <a:pt x="0" y="14847"/>
                  </a:lnTo>
                  <a:lnTo>
                    <a:pt x="22" y="14847"/>
                  </a:lnTo>
                  <a:cubicBezTo>
                    <a:pt x="568" y="14825"/>
                    <a:pt x="1071" y="14671"/>
                    <a:pt x="1508" y="14385"/>
                  </a:cubicBezTo>
                  <a:close/>
                  <a:moveTo>
                    <a:pt x="8701" y="18784"/>
                  </a:moveTo>
                  <a:cubicBezTo>
                    <a:pt x="8701" y="19554"/>
                    <a:pt x="8067" y="20192"/>
                    <a:pt x="7302" y="20192"/>
                  </a:cubicBezTo>
                  <a:lnTo>
                    <a:pt x="3498" y="20192"/>
                  </a:lnTo>
                  <a:cubicBezTo>
                    <a:pt x="2777" y="20192"/>
                    <a:pt x="2208" y="19620"/>
                    <a:pt x="2208" y="18894"/>
                  </a:cubicBezTo>
                  <a:lnTo>
                    <a:pt x="2208" y="16277"/>
                  </a:lnTo>
                  <a:cubicBezTo>
                    <a:pt x="2208" y="15507"/>
                    <a:pt x="2842" y="14869"/>
                    <a:pt x="3607" y="14869"/>
                  </a:cubicBezTo>
                  <a:lnTo>
                    <a:pt x="7324" y="14869"/>
                  </a:lnTo>
                  <a:cubicBezTo>
                    <a:pt x="8089" y="14869"/>
                    <a:pt x="8723" y="15507"/>
                    <a:pt x="8723" y="16277"/>
                  </a:cubicBezTo>
                  <a:lnTo>
                    <a:pt x="8723" y="18784"/>
                  </a:lnTo>
                  <a:close/>
                  <a:moveTo>
                    <a:pt x="19392" y="18872"/>
                  </a:moveTo>
                  <a:cubicBezTo>
                    <a:pt x="19392" y="19598"/>
                    <a:pt x="18823" y="20170"/>
                    <a:pt x="18102" y="20170"/>
                  </a:cubicBezTo>
                  <a:lnTo>
                    <a:pt x="14276" y="20170"/>
                  </a:lnTo>
                  <a:cubicBezTo>
                    <a:pt x="13511" y="20170"/>
                    <a:pt x="12877" y="19532"/>
                    <a:pt x="12877" y="18763"/>
                  </a:cubicBezTo>
                  <a:lnTo>
                    <a:pt x="12877" y="16277"/>
                  </a:lnTo>
                  <a:cubicBezTo>
                    <a:pt x="12877" y="15507"/>
                    <a:pt x="13511" y="14869"/>
                    <a:pt x="14276" y="14869"/>
                  </a:cubicBezTo>
                  <a:lnTo>
                    <a:pt x="17993" y="14869"/>
                  </a:lnTo>
                  <a:cubicBezTo>
                    <a:pt x="18758" y="14869"/>
                    <a:pt x="19392" y="15507"/>
                    <a:pt x="19392" y="16277"/>
                  </a:cubicBezTo>
                  <a:lnTo>
                    <a:pt x="19392" y="18872"/>
                  </a:lnTo>
                  <a:close/>
                  <a:moveTo>
                    <a:pt x="2711" y="10800"/>
                  </a:moveTo>
                  <a:cubicBezTo>
                    <a:pt x="2711" y="9722"/>
                    <a:pt x="3367" y="8732"/>
                    <a:pt x="4351" y="8314"/>
                  </a:cubicBezTo>
                  <a:cubicBezTo>
                    <a:pt x="5444" y="7853"/>
                    <a:pt x="6734" y="8182"/>
                    <a:pt x="7477" y="9084"/>
                  </a:cubicBezTo>
                  <a:cubicBezTo>
                    <a:pt x="8242" y="10140"/>
                    <a:pt x="9488" y="10778"/>
                    <a:pt x="10800" y="10778"/>
                  </a:cubicBezTo>
                  <a:cubicBezTo>
                    <a:pt x="12112" y="10778"/>
                    <a:pt x="13358" y="10140"/>
                    <a:pt x="14123" y="9062"/>
                  </a:cubicBezTo>
                  <a:cubicBezTo>
                    <a:pt x="14888" y="8160"/>
                    <a:pt x="16178" y="7853"/>
                    <a:pt x="17271" y="8314"/>
                  </a:cubicBezTo>
                  <a:cubicBezTo>
                    <a:pt x="18233" y="8732"/>
                    <a:pt x="18889" y="9722"/>
                    <a:pt x="18889" y="10778"/>
                  </a:cubicBezTo>
                  <a:lnTo>
                    <a:pt x="18889" y="12186"/>
                  </a:lnTo>
                  <a:cubicBezTo>
                    <a:pt x="18889" y="12868"/>
                    <a:pt x="19151" y="13483"/>
                    <a:pt x="19567" y="13945"/>
                  </a:cubicBezTo>
                  <a:lnTo>
                    <a:pt x="19545" y="13967"/>
                  </a:lnTo>
                  <a:cubicBezTo>
                    <a:pt x="19108" y="13659"/>
                    <a:pt x="18561" y="13483"/>
                    <a:pt x="17993" y="13483"/>
                  </a:cubicBezTo>
                  <a:lnTo>
                    <a:pt x="14276" y="13483"/>
                  </a:lnTo>
                  <a:cubicBezTo>
                    <a:pt x="13555" y="13483"/>
                    <a:pt x="12877" y="13769"/>
                    <a:pt x="12396" y="14231"/>
                  </a:cubicBezTo>
                  <a:cubicBezTo>
                    <a:pt x="12002" y="13769"/>
                    <a:pt x="11434" y="13483"/>
                    <a:pt x="10800" y="13483"/>
                  </a:cubicBezTo>
                  <a:cubicBezTo>
                    <a:pt x="10188" y="13483"/>
                    <a:pt x="9598" y="13769"/>
                    <a:pt x="9204" y="14231"/>
                  </a:cubicBezTo>
                  <a:cubicBezTo>
                    <a:pt x="9204" y="14231"/>
                    <a:pt x="9204" y="14231"/>
                    <a:pt x="9204" y="14231"/>
                  </a:cubicBezTo>
                  <a:cubicBezTo>
                    <a:pt x="8701" y="13769"/>
                    <a:pt x="8045" y="13483"/>
                    <a:pt x="7324" y="13483"/>
                  </a:cubicBezTo>
                  <a:lnTo>
                    <a:pt x="3607" y="13483"/>
                  </a:lnTo>
                  <a:cubicBezTo>
                    <a:pt x="3039" y="13483"/>
                    <a:pt x="2492" y="13659"/>
                    <a:pt x="2055" y="13967"/>
                  </a:cubicBezTo>
                  <a:lnTo>
                    <a:pt x="2033" y="13945"/>
                  </a:lnTo>
                  <a:cubicBezTo>
                    <a:pt x="2449" y="13461"/>
                    <a:pt x="2711" y="12846"/>
                    <a:pt x="2711" y="12142"/>
                  </a:cubicBezTo>
                  <a:lnTo>
                    <a:pt x="2711" y="10800"/>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sp>
        <p:nvSpPr>
          <p:cNvPr id="1392" name="Title Text"/>
          <p:cNvSpPr txBox="1"/>
          <p:nvPr>
            <p:ph type="title"/>
          </p:nvPr>
        </p:nvSpPr>
        <p:spPr>
          <a:xfrm>
            <a:off x="480240" y="5088959"/>
            <a:ext cx="2342882" cy="1250282"/>
          </a:xfrm>
          <a:prstGeom prst="rect">
            <a:avLst/>
          </a:prstGeom>
        </p:spPr>
        <p:txBody>
          <a:bodyPr>
            <a:normAutofit fontScale="100000" lnSpcReduction="0"/>
          </a:bodyPr>
          <a:lstStyle>
            <a:lvl1pPr>
              <a:defRPr spc="0" sz="4400"/>
            </a:lvl1pPr>
          </a:lstStyle>
          <a:p>
            <a:pPr/>
            <a:r>
              <a:t>Title Text</a:t>
            </a:r>
          </a:p>
        </p:txBody>
      </p:sp>
      <p:sp>
        <p:nvSpPr>
          <p:cNvPr id="1393" name="Body Level One…"/>
          <p:cNvSpPr txBox="1"/>
          <p:nvPr>
            <p:ph type="body" sz="quarter" idx="1"/>
          </p:nvPr>
        </p:nvSpPr>
        <p:spPr>
          <a:xfrm>
            <a:off x="480240" y="460800"/>
            <a:ext cx="1807922" cy="216002"/>
          </a:xfrm>
          <a:prstGeom prst="rect">
            <a:avLst/>
          </a:prstGeom>
        </p:spPr>
        <p:txBody>
          <a:bodyPr anchor="t"/>
          <a:lstStyle>
            <a:lvl1pPr marL="228600" indent="-228600">
              <a:spcBef>
                <a:spcPts val="1000"/>
              </a:spcBef>
              <a:buClrTx/>
              <a:buSzPct val="100000"/>
              <a:buFont typeface="Arial"/>
              <a:buChar char="•"/>
              <a:defRPr spc="0"/>
            </a:lvl1pPr>
            <a:lvl2pPr marL="723900" indent="-266700">
              <a:spcBef>
                <a:spcPts val="1000"/>
              </a:spcBef>
              <a:buClrTx/>
              <a:buSzPct val="100000"/>
              <a:buFont typeface="Arial"/>
              <a:buChar char="•"/>
              <a:defRPr spc="0"/>
            </a:lvl2pPr>
            <a:lvl3pPr marL="1234438" indent="-320038">
              <a:spcBef>
                <a:spcPts val="1000"/>
              </a:spcBef>
              <a:buClrTx/>
              <a:buSzPct val="100000"/>
              <a:buFont typeface="Arial"/>
              <a:buChar char="•"/>
              <a:defRPr spc="0"/>
            </a:lvl3pPr>
            <a:lvl4pPr marL="1727200" indent="-355600">
              <a:spcBef>
                <a:spcPts val="1000"/>
              </a:spcBef>
              <a:buClrTx/>
              <a:buSzPct val="100000"/>
              <a:buFont typeface="Arial"/>
              <a:buChar char="•"/>
              <a:defRPr spc="0"/>
            </a:lvl4pPr>
            <a:lvl5pPr marL="2184400" indent="-355600">
              <a:spcBef>
                <a:spcPts val="1000"/>
              </a:spcBef>
              <a:buClrTx/>
              <a:buSzPct val="100000"/>
              <a:buFont typeface="Arial"/>
              <a:buChar char="•"/>
              <a:defRPr spc="0"/>
            </a:lvl5pPr>
          </a:lstStyle>
          <a:p>
            <a:pPr/>
            <a:r>
              <a:t>Body Level One</a:t>
            </a:r>
          </a:p>
          <a:p>
            <a:pPr lvl="1"/>
            <a:r>
              <a:t>Body Level Two</a:t>
            </a:r>
          </a:p>
          <a:p>
            <a:pPr lvl="2"/>
            <a:r>
              <a:t>Body Level Three</a:t>
            </a:r>
          </a:p>
          <a:p>
            <a:pPr lvl="3"/>
            <a:r>
              <a:t>Body Level Four</a:t>
            </a:r>
          </a:p>
          <a:p>
            <a:pPr lvl="4"/>
            <a:r>
              <a:t>Body Level Five</a:t>
            </a:r>
          </a:p>
        </p:txBody>
      </p:sp>
      <p:sp>
        <p:nvSpPr>
          <p:cNvPr id="1394" name="PlaceHolder 7"/>
          <p:cNvSpPr/>
          <p:nvPr>
            <p:ph type="body" sz="quarter" idx="21"/>
          </p:nvPr>
        </p:nvSpPr>
        <p:spPr>
          <a:xfrm>
            <a:off x="4277519" y="697679"/>
            <a:ext cx="1807922" cy="216002"/>
          </a:xfrm>
          <a:prstGeom prst="rect">
            <a:avLst/>
          </a:prstGeom>
        </p:spPr>
        <p:txBody>
          <a:bodyPr anchor="t"/>
          <a:lstStyle/>
          <a:p>
            <a:pPr marL="233279" indent="-174959" defTabSz="493776">
              <a:spcBef>
                <a:spcPts val="700"/>
              </a:spcBef>
              <a:defRPr spc="-54" sz="1512"/>
            </a:pPr>
          </a:p>
        </p:txBody>
      </p:sp>
      <p:sp>
        <p:nvSpPr>
          <p:cNvPr id="13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 Id="rId49" Type="http://schemas.openxmlformats.org/officeDocument/2006/relationships/slideLayout" Target="../slideLayouts/slideLayout47.xml"/><Relationship Id="rId50" Type="http://schemas.openxmlformats.org/officeDocument/2006/relationships/slideLayout" Target="../slideLayouts/slideLayout48.xml"/><Relationship Id="rId51" Type="http://schemas.openxmlformats.org/officeDocument/2006/relationships/slideLayout" Target="../slideLayouts/slideLayout49.xml"/><Relationship Id="rId52" Type="http://schemas.openxmlformats.org/officeDocument/2006/relationships/slideLayout" Target="../slideLayouts/slideLayout50.xml"/><Relationship Id="rId53" Type="http://schemas.openxmlformats.org/officeDocument/2006/relationships/slideLayout" Target="../slideLayouts/slideLayout51.xml"/><Relationship Id="rId54" Type="http://schemas.openxmlformats.org/officeDocument/2006/relationships/slideLayout" Target="../slideLayouts/slideLayout52.xml"/><Relationship Id="rId55" Type="http://schemas.openxmlformats.org/officeDocument/2006/relationships/slideLayout" Target="../slideLayouts/slideLayout53.xml"/><Relationship Id="rId56" Type="http://schemas.openxmlformats.org/officeDocument/2006/relationships/slideLayout" Target="../slideLayouts/slideLayout54.xml"/><Relationship Id="rId57" Type="http://schemas.openxmlformats.org/officeDocument/2006/relationships/slideLayout" Target="../slideLayouts/slideLayout55.xml"/><Relationship Id="rId58" Type="http://schemas.openxmlformats.org/officeDocument/2006/relationships/slideLayout" Target="../slideLayouts/slideLayout56.xml"/><Relationship Id="rId59" Type="http://schemas.openxmlformats.org/officeDocument/2006/relationships/slideLayout" Target="../slideLayouts/slideLayout57.xml"/><Relationship Id="rId60" Type="http://schemas.openxmlformats.org/officeDocument/2006/relationships/slideLayout" Target="../slideLayouts/slideLayout58.xml"/><Relationship Id="rId61" Type="http://schemas.openxmlformats.org/officeDocument/2006/relationships/slideLayout" Target="../slideLayouts/slideLayout59.xml"/><Relationship Id="rId62" Type="http://schemas.openxmlformats.org/officeDocument/2006/relationships/slideLayout" Target="../slideLayouts/slideLayout60.xml"/><Relationship Id="rId63" Type="http://schemas.openxmlformats.org/officeDocument/2006/relationships/slideLayout" Target="../slideLayouts/slideLayout61.xml"/><Relationship Id="rId64" Type="http://schemas.openxmlformats.org/officeDocument/2006/relationships/slideLayout" Target="../slideLayouts/slideLayout62.xml"/><Relationship Id="rId65" Type="http://schemas.openxmlformats.org/officeDocument/2006/relationships/slideLayout" Target="../slideLayouts/slideLayout63.xml"/><Relationship Id="rId66" Type="http://schemas.openxmlformats.org/officeDocument/2006/relationships/slideLayout" Target="../slideLayouts/slideLayout64.xml"/><Relationship Id="rId67" Type="http://schemas.openxmlformats.org/officeDocument/2006/relationships/slideLayout" Target="../slideLayouts/slideLayout65.xml"/><Relationship Id="rId68" Type="http://schemas.openxmlformats.org/officeDocument/2006/relationships/slideLayout" Target="../slideLayouts/slideLayout66.xml"/><Relationship Id="rId69" Type="http://schemas.openxmlformats.org/officeDocument/2006/relationships/slideLayout" Target="../slideLayouts/slideLayout67.xml"/><Relationship Id="rId70" Type="http://schemas.openxmlformats.org/officeDocument/2006/relationships/slideLayout" Target="../slideLayouts/slideLayout68.xml"/><Relationship Id="rId71" Type="http://schemas.openxmlformats.org/officeDocument/2006/relationships/slideLayout" Target="../slideLayouts/slideLayout69.xml"/><Relationship Id="rId72" Type="http://schemas.openxmlformats.org/officeDocument/2006/relationships/slideLayout" Target="../slideLayouts/slideLayout70.xml"/><Relationship Id="rId73" Type="http://schemas.openxmlformats.org/officeDocument/2006/relationships/slideLayout" Target="../slideLayouts/slideLayout71.xml"/><Relationship Id="rId74" Type="http://schemas.openxmlformats.org/officeDocument/2006/relationships/slideLayout" Target="../slideLayouts/slideLayout72.xml"/><Relationship Id="rId75" Type="http://schemas.openxmlformats.org/officeDocument/2006/relationships/slideLayout" Target="../slideLayouts/slideLayout73.xml"/><Relationship Id="rId76" Type="http://schemas.openxmlformats.org/officeDocument/2006/relationships/slideLayout" Target="../slideLayouts/slideLayout74.xml"/><Relationship Id="rId77" Type="http://schemas.openxmlformats.org/officeDocument/2006/relationships/slideLayout" Target="../slideLayouts/slideLayout75.xml"/><Relationship Id="rId78" Type="http://schemas.openxmlformats.org/officeDocument/2006/relationships/slideLayout" Target="../slideLayouts/slideLayout76.xml"/><Relationship Id="rId79" Type="http://schemas.openxmlformats.org/officeDocument/2006/relationships/slideLayout" Target="../slideLayouts/slideLayout77.xml"/><Relationship Id="rId80" Type="http://schemas.openxmlformats.org/officeDocument/2006/relationships/slideLayout" Target="../slideLayouts/slideLayout78.xml"/><Relationship Id="rId81" Type="http://schemas.openxmlformats.org/officeDocument/2006/relationships/slideLayout" Target="../slideLayouts/slideLayout79.xml"/><Relationship Id="rId82" Type="http://schemas.openxmlformats.org/officeDocument/2006/relationships/slideLayout" Target="../slideLayouts/slideLayout80.xml"/><Relationship Id="rId83" Type="http://schemas.openxmlformats.org/officeDocument/2006/relationships/slideLayout" Target="../slideLayouts/slideLayout81.xml"/><Relationship Id="rId84" Type="http://schemas.openxmlformats.org/officeDocument/2006/relationships/slideLayout" Target="../slideLayouts/slideLayout82.xml"/><Relationship Id="rId85" Type="http://schemas.openxmlformats.org/officeDocument/2006/relationships/slideLayout" Target="../slideLayouts/slideLayout83.xml"/><Relationship Id="rId86" Type="http://schemas.openxmlformats.org/officeDocument/2006/relationships/slideLayout" Target="../slideLayouts/slideLayout84.xml"/><Relationship Id="rId87" Type="http://schemas.openxmlformats.org/officeDocument/2006/relationships/slideLayout" Target="../slideLayouts/slideLayout85.xml"/><Relationship Id="rId88" Type="http://schemas.openxmlformats.org/officeDocument/2006/relationships/slideLayout" Target="../slideLayouts/slideLayout86.xml"/><Relationship Id="rId89" Type="http://schemas.openxmlformats.org/officeDocument/2006/relationships/slideLayout" Target="../slideLayouts/slideLayout87.xml"/><Relationship Id="rId90" Type="http://schemas.openxmlformats.org/officeDocument/2006/relationships/slideLayout" Target="../slideLayouts/slideLayout88.xml"/><Relationship Id="rId91" Type="http://schemas.openxmlformats.org/officeDocument/2006/relationships/slideLayout" Target="../slideLayouts/slideLayout89.xml"/><Relationship Id="rId9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F1F6"/>
        </a:solidFill>
      </p:bgPr>
    </p:bg>
    <p:spTree>
      <p:nvGrpSpPr>
        <p:cNvPr id="1" name=""/>
        <p:cNvGrpSpPr/>
        <p:nvPr/>
      </p:nvGrpSpPr>
      <p:grpSpPr>
        <a:xfrm>
          <a:off x="0" y="0"/>
          <a:ext cx="0" cy="0"/>
          <a:chOff x="0" y="0"/>
          <a:chExt cx="0" cy="0"/>
        </a:xfrm>
      </p:grpSpPr>
      <p:grpSp>
        <p:nvGrpSpPr>
          <p:cNvPr id="6" name="Group 1"/>
          <p:cNvGrpSpPr/>
          <p:nvPr/>
        </p:nvGrpSpPr>
        <p:grpSpPr>
          <a:xfrm>
            <a:off x="11078639" y="458638"/>
            <a:ext cx="631084" cy="678963"/>
            <a:chOff x="-1" y="0"/>
            <a:chExt cx="631082" cy="678962"/>
          </a:xfrm>
        </p:grpSpPr>
        <p:sp>
          <p:nvSpPr>
            <p:cNvPr id="2" name="CustomShape 2"/>
            <p:cNvSpPr/>
            <p:nvPr/>
          </p:nvSpPr>
          <p:spPr>
            <a:xfrm>
              <a:off x="-2" y="-1"/>
              <a:ext cx="631084" cy="678963"/>
            </a:xfrm>
            <a:custGeom>
              <a:avLst/>
              <a:gdLst/>
              <a:ahLst/>
              <a:cxnLst>
                <a:cxn ang="0">
                  <a:pos x="wd2" y="hd2"/>
                </a:cxn>
                <a:cxn ang="5400000">
                  <a:pos x="wd2" y="hd2"/>
                </a:cxn>
                <a:cxn ang="10800000">
                  <a:pos x="wd2" y="hd2"/>
                </a:cxn>
                <a:cxn ang="16200000">
                  <a:pos x="wd2" y="hd2"/>
                </a:cxn>
              </a:cxnLst>
              <a:rect l="0" t="0" r="r" b="b"/>
              <a:pathLst>
                <a:path w="21600" h="21407" fill="norm" stroke="1"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3" name="CustomShape 3"/>
            <p:cNvSpPr/>
            <p:nvPr/>
          </p:nvSpPr>
          <p:spPr>
            <a:xfrm>
              <a:off x="398520"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4" name="CustomShape 4"/>
            <p:cNvSpPr/>
            <p:nvPr/>
          </p:nvSpPr>
          <p:spPr>
            <a:xfrm>
              <a:off x="180719" y="414361"/>
              <a:ext cx="52562" cy="52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8" tIns="45718" rIns="45718" bIns="45718" numCol="1" anchor="t">
              <a:noAutofit/>
            </a:bodyPr>
            <a:lstStyle/>
            <a:p>
              <a:pPr/>
            </a:p>
          </p:txBody>
        </p:sp>
        <p:sp>
          <p:nvSpPr>
            <p:cNvPr id="5" name="CustomShape 5"/>
            <p:cNvSpPr/>
            <p:nvPr/>
          </p:nvSpPr>
          <p:spPr>
            <a:xfrm>
              <a:off x="96479" y="87860"/>
              <a:ext cx="438484" cy="433442"/>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8" tIns="45718" rIns="45718" bIns="45718" numCol="1" anchor="t">
              <a:noAutofit/>
            </a:bodyPr>
            <a:lstStyle/>
            <a:p>
              <a:pPr/>
            </a:p>
          </p:txBody>
        </p:sp>
      </p:grpSp>
      <p:pic>
        <p:nvPicPr>
          <p:cNvPr id="7" name="Graphic 7" descr="Graphic 7"/>
          <p:cNvPicPr>
            <a:picLocks noChangeAspect="1"/>
          </p:cNvPicPr>
          <p:nvPr/>
        </p:nvPicPr>
        <p:blipFill>
          <a:blip r:embed="rId2">
            <a:extLst/>
          </a:blip>
          <a:stretch>
            <a:fillRect/>
          </a:stretch>
        </p:blipFill>
        <p:spPr>
          <a:xfrm>
            <a:off x="475200" y="458639"/>
            <a:ext cx="2332441" cy="681122"/>
          </a:xfrm>
          <a:prstGeom prst="rect">
            <a:avLst/>
          </a:prstGeom>
          <a:ln w="12700">
            <a:miter lim="400000"/>
          </a:ln>
        </p:spPr>
      </p:pic>
      <p:sp>
        <p:nvSpPr>
          <p:cNvPr id="8" name="Body Level One…"/>
          <p:cNvSpPr txBox="1"/>
          <p:nvPr>
            <p:ph type="body" idx="1"/>
          </p:nvPr>
        </p:nvSpPr>
        <p:spPr>
          <a:xfrm>
            <a:off x="609478" y="273598"/>
            <a:ext cx="10972443" cy="530784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Title Text"/>
          <p:cNvSpPr txBox="1"/>
          <p:nvPr>
            <p:ph type="title"/>
          </p:nvPr>
        </p:nvSpPr>
        <p:spPr>
          <a:xfrm>
            <a:off x="1826683" y="1371600"/>
            <a:ext cx="9753601" cy="46513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r>
              <a:t>Title Text</a:t>
            </a:r>
          </a:p>
        </p:txBody>
      </p:sp>
      <p:sp>
        <p:nvSpPr>
          <p:cNvPr id="10" name="Slide Number"/>
          <p:cNvSpPr txBox="1"/>
          <p:nvPr>
            <p:ph type="sldNum" sz="quarter" idx="2"/>
          </p:nvPr>
        </p:nvSpPr>
        <p:spPr>
          <a:xfrm>
            <a:off x="8463946" y="6224224"/>
            <a:ext cx="273654" cy="264253"/>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 id="2147483697" r:id="rId51"/>
    <p:sldLayoutId id="2147483698" r:id="rId52"/>
    <p:sldLayoutId id="2147483699" r:id="rId53"/>
    <p:sldLayoutId id="2147483700" r:id="rId54"/>
    <p:sldLayoutId id="2147483701" r:id="rId55"/>
    <p:sldLayoutId id="2147483702" r:id="rId56"/>
    <p:sldLayoutId id="2147483703" r:id="rId57"/>
    <p:sldLayoutId id="2147483704" r:id="rId58"/>
    <p:sldLayoutId id="2147483705" r:id="rId59"/>
    <p:sldLayoutId id="2147483706" r:id="rId60"/>
    <p:sldLayoutId id="2147483707" r:id="rId61"/>
    <p:sldLayoutId id="2147483708" r:id="rId62"/>
    <p:sldLayoutId id="2147483709" r:id="rId63"/>
    <p:sldLayoutId id="2147483710" r:id="rId64"/>
    <p:sldLayoutId id="2147483711" r:id="rId65"/>
    <p:sldLayoutId id="2147483712" r:id="rId66"/>
    <p:sldLayoutId id="2147483713" r:id="rId67"/>
    <p:sldLayoutId id="2147483714" r:id="rId68"/>
    <p:sldLayoutId id="2147483715" r:id="rId69"/>
    <p:sldLayoutId id="2147483716" r:id="rId70"/>
    <p:sldLayoutId id="2147483717" r:id="rId71"/>
    <p:sldLayoutId id="2147483718" r:id="rId72"/>
    <p:sldLayoutId id="2147483719" r:id="rId73"/>
    <p:sldLayoutId id="2147483720" r:id="rId74"/>
    <p:sldLayoutId id="2147483721" r:id="rId75"/>
    <p:sldLayoutId id="2147483722" r:id="rId76"/>
    <p:sldLayoutId id="2147483723" r:id="rId77"/>
    <p:sldLayoutId id="2147483724" r:id="rId78"/>
    <p:sldLayoutId id="2147483725" r:id="rId79"/>
    <p:sldLayoutId id="2147483726" r:id="rId80"/>
    <p:sldLayoutId id="2147483727" r:id="rId81"/>
    <p:sldLayoutId id="2147483728" r:id="rId82"/>
    <p:sldLayoutId id="2147483729" r:id="rId83"/>
    <p:sldLayoutId id="2147483730" r:id="rId84"/>
    <p:sldLayoutId id="2147483731" r:id="rId85"/>
    <p:sldLayoutId id="2147483732" r:id="rId86"/>
    <p:sldLayoutId id="2147483733" r:id="rId87"/>
    <p:sldLayoutId id="2147483734" r:id="rId88"/>
    <p:sldLayoutId id="2147483735" r:id="rId89"/>
    <p:sldLayoutId id="2147483736" r:id="rId90"/>
    <p:sldLayoutId id="2147483737" r:id="rId91"/>
    <p:sldLayoutId id="2147483738" r:id="rId9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b="0" baseline="0" cap="none" i="0" spc="-1" strike="noStrike" sz="1800" u="none">
          <a:solidFill>
            <a:srgbClr val="000000"/>
          </a:solidFill>
          <a:uFillTx/>
          <a:latin typeface="+mj-lt"/>
          <a:ea typeface="+mj-ea"/>
          <a:cs typeface="+mj-cs"/>
          <a:sym typeface="Arial"/>
        </a:defRPr>
      </a:lvl9pPr>
    </p:titleStyle>
    <p:bodyStyle>
      <a:lvl1pPr marL="431999" marR="0" indent="-3239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1pPr>
      <a:lvl2pPr marL="993600" marR="0" indent="-453599" algn="l" defTabSz="914400" rtl="0" latinLnBrk="0">
        <a:lnSpc>
          <a:spcPct val="90000"/>
        </a:lnSpc>
        <a:spcBef>
          <a:spcPts val="1400"/>
        </a:spcBef>
        <a:spcAft>
          <a:spcPts val="0"/>
        </a:spcAft>
        <a:buClr>
          <a:srgbClr val="000000"/>
        </a:buClr>
        <a:buSzPct val="75000"/>
        <a:buFontTx/>
        <a:buChar char="−"/>
        <a:tabLst/>
        <a:defRPr b="0" baseline="0" cap="none" i="0" spc="-1" strike="noStrike" sz="2800" u="none">
          <a:solidFill>
            <a:srgbClr val="000000"/>
          </a:solidFill>
          <a:uFillTx/>
          <a:latin typeface="+mj-lt"/>
          <a:ea typeface="+mj-ea"/>
          <a:cs typeface="+mj-cs"/>
          <a:sym typeface="Arial"/>
        </a:defRPr>
      </a:lvl2pPr>
      <a:lvl3pPr marL="1455999" marR="0" indent="-447999"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3pPr>
      <a:lvl4pPr marL="1847999" marR="0" indent="-336000" algn="l" defTabSz="914400" rtl="0" latinLnBrk="0">
        <a:lnSpc>
          <a:spcPct val="90000"/>
        </a:lnSpc>
        <a:spcBef>
          <a:spcPts val="1400"/>
        </a:spcBef>
        <a:spcAft>
          <a:spcPts val="0"/>
        </a:spcAft>
        <a:buClr>
          <a:srgbClr val="000000"/>
        </a:buClr>
        <a:buSzPct val="75000"/>
        <a:buFontTx/>
        <a:buChar char="−"/>
        <a:tabLst/>
        <a:defRPr b="0" baseline="0" cap="none" i="0" spc="-1" strike="noStrike" sz="2800" u="none">
          <a:solidFill>
            <a:srgbClr val="000000"/>
          </a:solidFill>
          <a:uFillTx/>
          <a:latin typeface="+mj-lt"/>
          <a:ea typeface="+mj-ea"/>
          <a:cs typeface="+mj-cs"/>
          <a:sym typeface="Arial"/>
        </a:defRPr>
      </a:lvl4pPr>
      <a:lvl5pPr marL="2246398" marR="0" indent="-3023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5pPr>
      <a:lvl6pPr marL="2678398" marR="0" indent="-3023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6pPr>
      <a:lvl7pPr marL="3110398" marR="0" indent="-302398" algn="l" defTabSz="914400" rtl="0" latinLnBrk="0">
        <a:lnSpc>
          <a:spcPct val="90000"/>
        </a:lnSpc>
        <a:spcBef>
          <a:spcPts val="1400"/>
        </a:spcBef>
        <a:spcAft>
          <a:spcPts val="0"/>
        </a:spcAft>
        <a:buClr>
          <a:srgbClr val="000000"/>
        </a:buClr>
        <a:buSzPct val="45000"/>
        <a:buFontTx/>
        <a:buChar char="●"/>
        <a:tabLst/>
        <a:defRPr b="0" baseline="0" cap="none" i="0" spc="-1" strike="noStrike" sz="2800" u="none">
          <a:solidFill>
            <a:srgbClr val="000000"/>
          </a:solidFill>
          <a:uFillTx/>
          <a:latin typeface="+mj-lt"/>
          <a:ea typeface="+mj-ea"/>
          <a:cs typeface="+mj-cs"/>
          <a:sym typeface="Arial"/>
        </a:defRPr>
      </a:lvl7pPr>
      <a:lvl8pPr marL="35560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solidFill>
            <a:srgbClr val="000000"/>
          </a:solidFill>
          <a:uFillTx/>
          <a:latin typeface="+mj-lt"/>
          <a:ea typeface="+mj-ea"/>
          <a:cs typeface="+mj-cs"/>
          <a:sym typeface="Arial"/>
        </a:defRPr>
      </a:lvl8pPr>
      <a:lvl9pPr marL="4013200" marR="0" indent="-355600" algn="l" defTabSz="914400" rtl="0" latinLnBrk="0">
        <a:lnSpc>
          <a:spcPct val="90000"/>
        </a:lnSpc>
        <a:spcBef>
          <a:spcPts val="1400"/>
        </a:spcBef>
        <a:spcAft>
          <a:spcPts val="0"/>
        </a:spcAft>
        <a:buClr>
          <a:srgbClr val="000000"/>
        </a:buClr>
        <a:buSzPct val="100000"/>
        <a:buFontTx/>
        <a:buChar char="•"/>
        <a:tabLst/>
        <a:defRPr b="0" baseline="0" cap="none" i="0" spc="-1" strike="noStrike" sz="28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2.png"/><Relationship Id="rId3" Type="http://schemas.openxmlformats.org/officeDocument/2006/relationships/image" Target="../media/image2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4.png"/><Relationship Id="rId3" Type="http://schemas.openxmlformats.org/officeDocument/2006/relationships/image" Target="../media/image2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29.png"/><Relationship Id="rId3" Type="http://schemas.openxmlformats.org/officeDocument/2006/relationships/image" Target="../media/image3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0.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hyperlink" Target="https://git-scm.com/download/" TargetMode="External"/><Relationship Id="rId3" Type="http://schemas.openxmlformats.org/officeDocument/2006/relationships/hyperlink" Target="https://www.github.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hyperlink" Target="http://www.github.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74.xml"/><Relationship Id="rId2" Type="http://schemas.openxmlformats.org/officeDocument/2006/relationships/hyperlink" Target="http://www.github.com/" TargetMode="External"/><Relationship Id="rId3" Type="http://schemas.openxmlformats.org/officeDocument/2006/relationships/hyperlink" Target="https://git-scm.com/download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hyperlink" Target="http://www.github.com/" TargetMode="Externa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hyperlink" Target="http://www.github.com/" TargetMode="External"/><Relationship Id="rId3" Type="http://schemas.openxmlformats.org/officeDocument/2006/relationships/image" Target="../media/image1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4" name="CustomShape 1"/>
          <p:cNvSpPr txBox="1"/>
          <p:nvPr/>
        </p:nvSpPr>
        <p:spPr>
          <a:xfrm>
            <a:off x="3273838" y="2618278"/>
            <a:ext cx="7047002" cy="23857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normAutofit fontScale="100000" lnSpcReduction="0"/>
          </a:bodyPr>
          <a:lstStyle/>
          <a:p>
            <a:pPr>
              <a:lnSpc>
                <a:spcPct val="90000"/>
              </a:lnSpc>
              <a:defRPr b="1" spc="-100" sz="4400"/>
            </a:pPr>
            <a:r>
              <a:t>15 paskaita.</a:t>
            </a:r>
            <a:br/>
            <a:r>
              <a:t>Versijų valdymo sistema (GIT)</a:t>
            </a:r>
          </a:p>
        </p:txBody>
      </p:sp>
      <p:sp>
        <p:nvSpPr>
          <p:cNvPr id="1405" name="CustomShape 2"/>
          <p:cNvSpPr txBox="1"/>
          <p:nvPr/>
        </p:nvSpPr>
        <p:spPr>
          <a:xfrm>
            <a:off x="3273838" y="5916960"/>
            <a:ext cx="70470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lvl1pPr>
          </a:lstStyle>
          <a:p>
            <a:pPr/>
            <a:r>
              <a:t>Python pažengusiųjų kursai</a:t>
            </a:r>
          </a:p>
        </p:txBody>
      </p:sp>
      <p:sp>
        <p:nvSpPr>
          <p:cNvPr id="1406" name="CustomShape 3"/>
          <p:cNvSpPr txBox="1"/>
          <p:nvPr/>
        </p:nvSpPr>
        <p:spPr>
          <a:xfrm>
            <a:off x="496438" y="5930279"/>
            <a:ext cx="2264403"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pc="-1" sz="1600"/>
            </a:lvl1pPr>
          </a:lstStyle>
          <a:p>
            <a:pPr/>
            <a:r>
              <a:t>2022</a:t>
            </a:r>
          </a:p>
        </p:txBody>
      </p:sp>
      <p:pic>
        <p:nvPicPr>
          <p:cNvPr id="1407" name="Picture Placeholder 14" descr="Picture Placeholder 14"/>
          <p:cNvPicPr>
            <a:picLocks noChangeAspect="1"/>
          </p:cNvPicPr>
          <p:nvPr/>
        </p:nvPicPr>
        <p:blipFill>
          <a:blip r:embed="rId2">
            <a:extLst/>
          </a:blip>
          <a:stretch>
            <a:fillRect/>
          </a:stretch>
        </p:blipFill>
        <p:spPr>
          <a:xfrm>
            <a:off x="14449319" y="-1709641"/>
            <a:ext cx="1833482" cy="1833481"/>
          </a:xfrm>
          <a:prstGeom prst="rect">
            <a:avLst/>
          </a:prstGeom>
          <a:ln w="12700">
            <a:miter lim="400000"/>
          </a:ln>
        </p:spPr>
      </p:pic>
      <p:grpSp>
        <p:nvGrpSpPr>
          <p:cNvPr id="1410" name="Group 4"/>
          <p:cNvGrpSpPr/>
          <p:nvPr/>
        </p:nvGrpSpPr>
        <p:grpSpPr>
          <a:xfrm>
            <a:off x="9866159" y="2715118"/>
            <a:ext cx="1833482" cy="462603"/>
            <a:chOff x="0" y="0"/>
            <a:chExt cx="1833481" cy="462601"/>
          </a:xfrm>
        </p:grpSpPr>
        <p:sp>
          <p:nvSpPr>
            <p:cNvPr id="1408" name="CustomShape 5"/>
            <p:cNvSpPr/>
            <p:nvPr/>
          </p:nvSpPr>
          <p:spPr>
            <a:xfrm>
              <a:off x="0" y="-1"/>
              <a:ext cx="1833482" cy="462603"/>
            </a:xfrm>
            <a:prstGeom prst="roundRect">
              <a:avLst>
                <a:gd name="adj" fmla="val 50000"/>
              </a:avLst>
            </a:prstGeom>
            <a:solidFill>
              <a:schemeClr val="accent2"/>
            </a:solidFill>
            <a:ln w="12700" cap="flat">
              <a:noFill/>
              <a:miter lim="400000"/>
            </a:ln>
            <a:effectLst/>
          </p:spPr>
          <p:txBody>
            <a:bodyPr wrap="square" lIns="45718" tIns="45718" rIns="45718" bIns="45718" numCol="1" anchor="t">
              <a:noAutofit/>
            </a:bodyPr>
            <a:lstStyle/>
            <a:p>
              <a:pPr/>
            </a:p>
          </p:txBody>
        </p:sp>
        <p:sp>
          <p:nvSpPr>
            <p:cNvPr id="1409" name="CustomShape 6"/>
            <p:cNvSpPr txBox="1"/>
            <p:nvPr/>
          </p:nvSpPr>
          <p:spPr>
            <a:xfrm>
              <a:off x="114479" y="75143"/>
              <a:ext cx="1604523"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lvl1pPr>
            </a:lstStyle>
            <a:p>
              <a:pPr/>
              <a:r>
                <a:t>2 LYGIS</a:t>
              </a:r>
            </a:p>
          </p:txBody>
        </p:sp>
      </p:grpSp>
      <p:pic>
        <p:nvPicPr>
          <p:cNvPr id="1411" name="Picture 4" descr="Picture 4"/>
          <p:cNvPicPr>
            <a:picLocks noChangeAspect="1"/>
          </p:cNvPicPr>
          <p:nvPr/>
        </p:nvPicPr>
        <p:blipFill>
          <a:blip r:embed="rId3">
            <a:extLst/>
          </a:blip>
          <a:stretch>
            <a:fillRect/>
          </a:stretch>
        </p:blipFill>
        <p:spPr>
          <a:xfrm>
            <a:off x="9920160" y="406080"/>
            <a:ext cx="1950842" cy="195084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0"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481" name="CustomShape 2"/>
          <p:cNvSpPr txBox="1"/>
          <p:nvPr/>
        </p:nvSpPr>
        <p:spPr>
          <a:xfrm>
            <a:off x="6358632" y="1861449"/>
            <a:ext cx="5700962"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pridėti failą į Git repozitoriją</a:t>
            </a:r>
          </a:p>
        </p:txBody>
      </p:sp>
      <p:sp>
        <p:nvSpPr>
          <p:cNvPr id="1482" name="TextBox 5"/>
          <p:cNvSpPr txBox="1"/>
          <p:nvPr/>
        </p:nvSpPr>
        <p:spPr>
          <a:xfrm>
            <a:off x="1104803" y="1676399"/>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1.</a:t>
            </a:r>
          </a:p>
        </p:txBody>
      </p:sp>
      <p:sp>
        <p:nvSpPr>
          <p:cNvPr id="1483" name="TextBox 8"/>
          <p:cNvSpPr txBox="1"/>
          <p:nvPr/>
        </p:nvSpPr>
        <p:spPr>
          <a:xfrm>
            <a:off x="1104803" y="2843513"/>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2.</a:t>
            </a:r>
          </a:p>
        </p:txBody>
      </p:sp>
      <p:sp>
        <p:nvSpPr>
          <p:cNvPr id="1484" name="Text Placeholder 3"/>
          <p:cNvSpPr txBox="1"/>
          <p:nvPr/>
        </p:nvSpPr>
        <p:spPr>
          <a:xfrm>
            <a:off x="6360089" y="3117550"/>
            <a:ext cx="5457002" cy="33407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109728" indent="-109728" algn="just" defTabSz="292607">
              <a:lnSpc>
                <a:spcPct val="81000"/>
              </a:lnSpc>
              <a:spcBef>
                <a:spcPts val="300"/>
              </a:spcBef>
              <a:buSzPct val="100000"/>
              <a:buAutoNum type="arabicPeriod" startAt="1"/>
              <a:defRPr sz="1200"/>
            </a:pPr>
            <a:r>
              <a:t>Atidarykite Windows konsolę tame aplanke kur kursite projekto failus (norėdami dirbti Windows darbastalyje, konsolėje įveskite cd Desktop ir spauskite Enter).</a:t>
            </a:r>
          </a:p>
          <a:p>
            <a:pPr marL="109728" indent="-109728" algn="just" defTabSz="292607">
              <a:lnSpc>
                <a:spcPct val="81000"/>
              </a:lnSpc>
              <a:spcBef>
                <a:spcPts val="300"/>
              </a:spcBef>
              <a:buSzPct val="100000"/>
              <a:buAutoNum type="arabicPeriod" startAt="1"/>
              <a:defRPr sz="1200"/>
            </a:pPr>
            <a:r>
              <a:t>Norimoje vietoje sukurkite naują failą, pavyzdžiui, suvesdami komandą echo. </a:t>
            </a:r>
          </a:p>
          <a:p>
            <a:pPr marL="109728" indent="-109728" algn="just" defTabSz="292607">
              <a:lnSpc>
                <a:spcPct val="81000"/>
              </a:lnSpc>
              <a:spcBef>
                <a:spcPts val="300"/>
              </a:spcBef>
              <a:buSzPct val="100000"/>
              <a:buAutoNum type="arabicPeriod" startAt="1"/>
              <a:defRPr sz="1200"/>
            </a:pPr>
            <a:r>
              <a:t>Sustatykite šią vietą, kaip stebimą su GIT, įvesdami  "git init" komandą</a:t>
            </a:r>
          </a:p>
          <a:p>
            <a:pPr marL="109728" indent="-109728" algn="just" defTabSz="292607">
              <a:lnSpc>
                <a:spcPct val="81000"/>
              </a:lnSpc>
              <a:spcBef>
                <a:spcPts val="300"/>
              </a:spcBef>
              <a:buSzPct val="100000"/>
              <a:buAutoNum type="arabicPeriod" startAt="1"/>
              <a:defRPr sz="1200"/>
            </a:pPr>
            <a:r>
              <a:t>Pridėkite į repozitoriją sukurtą failą, paleisdami komandą arba su vietoj konkretaus failo galite parašyti "." taip bus pridėti visi failai esantys tame aplanke.</a:t>
            </a:r>
          </a:p>
          <a:p>
            <a:pPr marL="109728" indent="-109728" algn="just" defTabSz="292607">
              <a:lnSpc>
                <a:spcPct val="81000"/>
              </a:lnSpc>
              <a:spcBef>
                <a:spcPts val="300"/>
              </a:spcBef>
              <a:buSzPct val="100000"/>
              <a:buAutoNum type="arabicPeriod" startAt="1"/>
              <a:defRPr sz="1200"/>
            </a:pPr>
            <a:r>
              <a:t>Užfiksuokite pakeitimus, paleisdami komandą "git commit".</a:t>
            </a:r>
          </a:p>
          <a:p>
            <a:pPr marL="109728" indent="-109728" algn="just" defTabSz="292607">
              <a:lnSpc>
                <a:spcPct val="81000"/>
              </a:lnSpc>
              <a:spcBef>
                <a:spcPts val="300"/>
              </a:spcBef>
              <a:buSzPct val="100000"/>
              <a:buAutoNum type="arabicPeriod" startAt="1"/>
              <a:defRPr sz="1200"/>
            </a:pPr>
            <a:r>
              <a:t>Nurodykite kur reikia kelti pakeitimus su komanda "git remote add"</a:t>
            </a:r>
          </a:p>
          <a:p>
            <a:pPr marL="109728" indent="-109728" algn="just" defTabSz="292607">
              <a:lnSpc>
                <a:spcPct val="81000"/>
              </a:lnSpc>
              <a:spcBef>
                <a:spcPts val="300"/>
              </a:spcBef>
              <a:buSzPct val="100000"/>
              <a:buAutoNum type="arabicPeriod" startAt="1"/>
              <a:defRPr sz="1200"/>
            </a:pPr>
            <a:r>
              <a:t>Užfiksuokite pakeitimus į GitHub, paleidę komandą "git push –u origin master".</a:t>
            </a:r>
          </a:p>
          <a:p>
            <a:pPr marL="109728" indent="-109728" defTabSz="292607">
              <a:lnSpc>
                <a:spcPct val="81000"/>
              </a:lnSpc>
              <a:spcBef>
                <a:spcPts val="300"/>
              </a:spcBef>
              <a:buSzPct val="100000"/>
              <a:buFont typeface="Arial"/>
              <a:buChar char="•"/>
              <a:defRPr sz="1200"/>
            </a:pPr>
          </a:p>
          <a:p>
            <a:pPr marL="109728" indent="-109728" defTabSz="292607">
              <a:lnSpc>
                <a:spcPct val="81000"/>
              </a:lnSpc>
              <a:spcBef>
                <a:spcPts val="300"/>
              </a:spcBef>
              <a:buSzPct val="100000"/>
              <a:buFont typeface="Arial"/>
              <a:buChar char="•"/>
              <a:defRPr sz="1200"/>
            </a:pPr>
          </a:p>
          <a:p>
            <a:pPr marL="109728" indent="-109728" defTabSz="292607">
              <a:lnSpc>
                <a:spcPct val="81000"/>
              </a:lnSpc>
              <a:spcBef>
                <a:spcPts val="300"/>
              </a:spcBef>
              <a:buSzPct val="100000"/>
              <a:buFont typeface="Arial"/>
              <a:buChar char="•"/>
              <a:defRPr sz="1200"/>
            </a:pPr>
          </a:p>
          <a:p>
            <a:pPr marL="109728" indent="-109728" defTabSz="292607">
              <a:lnSpc>
                <a:spcPct val="81000"/>
              </a:lnSpc>
              <a:spcBef>
                <a:spcPts val="300"/>
              </a:spcBef>
              <a:buSzPct val="100000"/>
              <a:buFont typeface="Arial"/>
              <a:buChar char="•"/>
              <a:defRPr sz="1200"/>
            </a:pPr>
          </a:p>
          <a:p>
            <a:pPr marL="109728" indent="-109728" defTabSz="292607">
              <a:lnSpc>
                <a:spcPct val="81000"/>
              </a:lnSpc>
              <a:spcBef>
                <a:spcPts val="300"/>
              </a:spcBef>
              <a:buSzPct val="100000"/>
              <a:buFont typeface="Arial"/>
              <a:buChar char="•"/>
              <a:defRPr sz="1200"/>
            </a:pPr>
          </a:p>
        </p:txBody>
      </p:sp>
      <p:pic>
        <p:nvPicPr>
          <p:cNvPr id="1485" name="Picture 3" descr="Picture 3"/>
          <p:cNvPicPr>
            <a:picLocks noChangeAspect="1"/>
          </p:cNvPicPr>
          <p:nvPr/>
        </p:nvPicPr>
        <p:blipFill>
          <a:blip r:embed="rId2">
            <a:extLst/>
          </a:blip>
          <a:stretch>
            <a:fillRect/>
          </a:stretch>
        </p:blipFill>
        <p:spPr>
          <a:xfrm>
            <a:off x="1570299" y="1742145"/>
            <a:ext cx="2743201" cy="923733"/>
          </a:xfrm>
          <a:prstGeom prst="rect">
            <a:avLst/>
          </a:prstGeom>
          <a:ln w="12700">
            <a:miter lim="400000"/>
          </a:ln>
        </p:spPr>
      </p:pic>
      <p:pic>
        <p:nvPicPr>
          <p:cNvPr id="1486" name="Picture 7" descr="Picture 7"/>
          <p:cNvPicPr>
            <a:picLocks noChangeAspect="1"/>
          </p:cNvPicPr>
          <p:nvPr/>
        </p:nvPicPr>
        <p:blipFill>
          <a:blip r:embed="rId3">
            <a:extLst/>
          </a:blip>
          <a:stretch>
            <a:fillRect/>
          </a:stretch>
        </p:blipFill>
        <p:spPr>
          <a:xfrm>
            <a:off x="1585248" y="2929239"/>
            <a:ext cx="2057401" cy="285752"/>
          </a:xfrm>
          <a:prstGeom prst="rect">
            <a:avLst/>
          </a:prstGeom>
          <a:ln w="12700">
            <a:miter lim="400000"/>
          </a:ln>
        </p:spPr>
      </p:pic>
      <p:pic>
        <p:nvPicPr>
          <p:cNvPr id="1487" name="Picture 9" descr="Picture 9"/>
          <p:cNvPicPr>
            <a:picLocks noChangeAspect="1"/>
          </p:cNvPicPr>
          <p:nvPr/>
        </p:nvPicPr>
        <p:blipFill>
          <a:blip r:embed="rId4">
            <a:extLst/>
          </a:blip>
          <a:stretch>
            <a:fillRect/>
          </a:stretch>
        </p:blipFill>
        <p:spPr>
          <a:xfrm>
            <a:off x="1582172" y="3517619"/>
            <a:ext cx="809628" cy="285752"/>
          </a:xfrm>
          <a:prstGeom prst="rect">
            <a:avLst/>
          </a:prstGeom>
          <a:ln w="12700">
            <a:miter lim="400000"/>
          </a:ln>
        </p:spPr>
      </p:pic>
      <p:sp>
        <p:nvSpPr>
          <p:cNvPr id="1488" name="TextBox 11"/>
          <p:cNvSpPr txBox="1"/>
          <p:nvPr/>
        </p:nvSpPr>
        <p:spPr>
          <a:xfrm>
            <a:off x="1104800" y="3470474"/>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3.</a:t>
            </a:r>
          </a:p>
        </p:txBody>
      </p:sp>
      <p:pic>
        <p:nvPicPr>
          <p:cNvPr id="1489" name="Picture 9" descr="Picture 9"/>
          <p:cNvPicPr>
            <a:picLocks noChangeAspect="1"/>
          </p:cNvPicPr>
          <p:nvPr/>
        </p:nvPicPr>
        <p:blipFill>
          <a:blip r:embed="rId5">
            <a:extLst/>
          </a:blip>
          <a:stretch>
            <a:fillRect/>
          </a:stretch>
        </p:blipFill>
        <p:spPr>
          <a:xfrm>
            <a:off x="3819947" y="4062772"/>
            <a:ext cx="809627" cy="314327"/>
          </a:xfrm>
          <a:prstGeom prst="rect">
            <a:avLst/>
          </a:prstGeom>
          <a:ln w="12700">
            <a:miter lim="400000"/>
          </a:ln>
        </p:spPr>
      </p:pic>
      <p:sp>
        <p:nvSpPr>
          <p:cNvPr id="1490" name="TextBox 12"/>
          <p:cNvSpPr txBox="1"/>
          <p:nvPr/>
        </p:nvSpPr>
        <p:spPr>
          <a:xfrm>
            <a:off x="3130369" y="4058854"/>
            <a:ext cx="645482"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a:solidFill>
                  <a:srgbClr val="FFFFFF"/>
                </a:solidFill>
              </a:defRPr>
            </a:lvl1pPr>
          </a:lstStyle>
          <a:p>
            <a:pPr/>
            <a:r>
              <a:t>arba</a:t>
            </a:r>
          </a:p>
        </p:txBody>
      </p:sp>
      <p:sp>
        <p:nvSpPr>
          <p:cNvPr id="1491" name="TextBox 13"/>
          <p:cNvSpPr txBox="1"/>
          <p:nvPr/>
        </p:nvSpPr>
        <p:spPr>
          <a:xfrm>
            <a:off x="1104800" y="4058855"/>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4.</a:t>
            </a:r>
          </a:p>
        </p:txBody>
      </p:sp>
      <p:pic>
        <p:nvPicPr>
          <p:cNvPr id="1492" name="Picture 10" descr="Picture 10"/>
          <p:cNvPicPr>
            <a:picLocks noChangeAspect="1"/>
          </p:cNvPicPr>
          <p:nvPr/>
        </p:nvPicPr>
        <p:blipFill>
          <a:blip r:embed="rId6">
            <a:extLst/>
          </a:blip>
          <a:stretch>
            <a:fillRect/>
          </a:stretch>
        </p:blipFill>
        <p:spPr>
          <a:xfrm>
            <a:off x="1581751" y="4072299"/>
            <a:ext cx="1504952" cy="295277"/>
          </a:xfrm>
          <a:prstGeom prst="rect">
            <a:avLst/>
          </a:prstGeom>
          <a:ln w="12700">
            <a:miter lim="400000"/>
          </a:ln>
        </p:spPr>
      </p:pic>
      <p:pic>
        <p:nvPicPr>
          <p:cNvPr id="1493" name="Picture 14" descr="Picture 14"/>
          <p:cNvPicPr>
            <a:picLocks noChangeAspect="1"/>
          </p:cNvPicPr>
          <p:nvPr/>
        </p:nvPicPr>
        <p:blipFill>
          <a:blip r:embed="rId7">
            <a:extLst/>
          </a:blip>
          <a:stretch>
            <a:fillRect/>
          </a:stretch>
        </p:blipFill>
        <p:spPr>
          <a:xfrm>
            <a:off x="1579945" y="4698146"/>
            <a:ext cx="2743202" cy="336089"/>
          </a:xfrm>
          <a:prstGeom prst="rect">
            <a:avLst/>
          </a:prstGeom>
          <a:ln w="12700">
            <a:miter lim="400000"/>
          </a:ln>
        </p:spPr>
      </p:pic>
      <p:sp>
        <p:nvSpPr>
          <p:cNvPr id="1494" name="TextBox 16"/>
          <p:cNvSpPr txBox="1"/>
          <p:nvPr/>
        </p:nvSpPr>
        <p:spPr>
          <a:xfrm>
            <a:off x="1104799" y="4685813"/>
            <a:ext cx="336826"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5.</a:t>
            </a:r>
          </a:p>
        </p:txBody>
      </p:sp>
      <p:sp>
        <p:nvSpPr>
          <p:cNvPr id="1495" name="TextBox 17"/>
          <p:cNvSpPr txBox="1"/>
          <p:nvPr/>
        </p:nvSpPr>
        <p:spPr>
          <a:xfrm>
            <a:off x="1104799" y="5168094"/>
            <a:ext cx="336826"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6.</a:t>
            </a:r>
          </a:p>
        </p:txBody>
      </p:sp>
      <p:pic>
        <p:nvPicPr>
          <p:cNvPr id="1496" name="Picture 15" descr="Picture 15"/>
          <p:cNvPicPr>
            <a:picLocks noChangeAspect="1"/>
          </p:cNvPicPr>
          <p:nvPr/>
        </p:nvPicPr>
        <p:blipFill>
          <a:blip r:embed="rId8">
            <a:extLst/>
          </a:blip>
          <a:stretch>
            <a:fillRect/>
          </a:stretch>
        </p:blipFill>
        <p:spPr>
          <a:xfrm>
            <a:off x="1579278" y="5697758"/>
            <a:ext cx="1876427" cy="323852"/>
          </a:xfrm>
          <a:prstGeom prst="rect">
            <a:avLst/>
          </a:prstGeom>
          <a:ln w="12700">
            <a:miter lim="400000"/>
          </a:ln>
        </p:spPr>
      </p:pic>
      <p:sp>
        <p:nvSpPr>
          <p:cNvPr id="1497" name="TextBox 18"/>
          <p:cNvSpPr txBox="1"/>
          <p:nvPr/>
        </p:nvSpPr>
        <p:spPr>
          <a:xfrm>
            <a:off x="1104797" y="5698600"/>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7.</a:t>
            </a:r>
          </a:p>
        </p:txBody>
      </p:sp>
      <p:pic>
        <p:nvPicPr>
          <p:cNvPr id="1498" name="Picture 15" descr="Picture 15"/>
          <p:cNvPicPr>
            <a:picLocks noChangeAspect="1"/>
          </p:cNvPicPr>
          <p:nvPr/>
        </p:nvPicPr>
        <p:blipFill>
          <a:blip r:embed="rId9">
            <a:extLst/>
          </a:blip>
          <a:stretch>
            <a:fillRect/>
          </a:stretch>
        </p:blipFill>
        <p:spPr>
          <a:xfrm>
            <a:off x="1589589" y="5243879"/>
            <a:ext cx="3707758" cy="22847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0"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01" name="CustomShape 2"/>
          <p:cNvSpPr txBox="1"/>
          <p:nvPr/>
        </p:nvSpPr>
        <p:spPr>
          <a:xfrm>
            <a:off x="6358632" y="1861449"/>
            <a:ext cx="5700962"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panaikinti paskutinius pakeitimus</a:t>
            </a:r>
          </a:p>
        </p:txBody>
      </p:sp>
      <p:sp>
        <p:nvSpPr>
          <p:cNvPr id="1502" name="TextBox 5"/>
          <p:cNvSpPr txBox="1"/>
          <p:nvPr/>
        </p:nvSpPr>
        <p:spPr>
          <a:xfrm>
            <a:off x="1712476" y="2679538"/>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1.</a:t>
            </a:r>
          </a:p>
        </p:txBody>
      </p:sp>
      <p:sp>
        <p:nvSpPr>
          <p:cNvPr id="1503" name="TextBox 8"/>
          <p:cNvSpPr txBox="1"/>
          <p:nvPr/>
        </p:nvSpPr>
        <p:spPr>
          <a:xfrm>
            <a:off x="1712473" y="3547639"/>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2.</a:t>
            </a:r>
          </a:p>
        </p:txBody>
      </p:sp>
      <p:sp>
        <p:nvSpPr>
          <p:cNvPr id="1504" name="Text Placeholder 3"/>
          <p:cNvSpPr txBox="1"/>
          <p:nvPr/>
        </p:nvSpPr>
        <p:spPr>
          <a:xfrm>
            <a:off x="6360089" y="3117550"/>
            <a:ext cx="5457002" cy="33407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32613" indent="-332613" algn="just" defTabSz="886967">
              <a:lnSpc>
                <a:spcPct val="90000"/>
              </a:lnSpc>
              <a:spcBef>
                <a:spcPts val="900"/>
              </a:spcBef>
              <a:buSzPct val="100000"/>
              <a:buAutoNum type="arabicPeriod" startAt="1"/>
              <a:defRPr sz="1200"/>
            </a:pPr>
            <a:r>
              <a:t>Paredaguokite norimą failą, pvz. failas2.txt. Įvedę komandą "git status" matysite, kuriame faile buvo atlikti pakeitimai.</a:t>
            </a:r>
          </a:p>
          <a:p>
            <a:pPr marL="332613" indent="-332613" algn="just" defTabSz="886967">
              <a:lnSpc>
                <a:spcPct val="90000"/>
              </a:lnSpc>
              <a:spcBef>
                <a:spcPts val="900"/>
              </a:spcBef>
              <a:buSzPct val="100000"/>
              <a:buAutoNum type="arabicPeriod" startAt="1"/>
              <a:defRPr sz="1200"/>
            </a:pPr>
            <a:r>
              <a:t>Atšaukite paskutinius pakeitimus, įvedę komandą "git checkout".</a:t>
            </a:r>
          </a:p>
          <a:p>
            <a:pPr marL="332613" indent="-332613" algn="just" defTabSz="886967">
              <a:lnSpc>
                <a:spcPct val="90000"/>
              </a:lnSpc>
              <a:spcBef>
                <a:spcPts val="900"/>
              </a:spcBef>
              <a:buSzPct val="100000"/>
              <a:buAutoNum type="arabicPeriod" startAt="1"/>
              <a:defRPr sz="1200"/>
            </a:pPr>
            <a:r>
              <a:t>Patikrinkite, ar pakeitimai buvo atlikti, įvedę "git status" komandą.</a:t>
            </a:r>
          </a:p>
          <a:p>
            <a:pPr algn="just" defTabSz="886967">
              <a:lnSpc>
                <a:spcPct val="90000"/>
              </a:lnSpc>
              <a:spcBef>
                <a:spcPts val="900"/>
              </a:spcBef>
              <a:defRPr sz="1200"/>
            </a:pPr>
          </a:p>
          <a:p>
            <a:pPr marL="332613" indent="-332613" defTabSz="886967">
              <a:lnSpc>
                <a:spcPct val="90000"/>
              </a:lnSpc>
              <a:spcBef>
                <a:spcPts val="900"/>
              </a:spcBef>
              <a:buSzPct val="100000"/>
              <a:buFont typeface="Arial"/>
              <a:buChar char="•"/>
              <a:defRPr sz="1200"/>
            </a:pPr>
          </a:p>
          <a:p>
            <a:pPr marL="332613" indent="-332613" defTabSz="886967">
              <a:lnSpc>
                <a:spcPct val="90000"/>
              </a:lnSpc>
              <a:spcBef>
                <a:spcPts val="900"/>
              </a:spcBef>
              <a:buSzPct val="100000"/>
              <a:buFont typeface="Arial"/>
              <a:buChar char="•"/>
              <a:defRPr sz="1200"/>
            </a:pPr>
          </a:p>
          <a:p>
            <a:pPr marL="332613" indent="-332613" defTabSz="886967">
              <a:lnSpc>
                <a:spcPct val="90000"/>
              </a:lnSpc>
              <a:spcBef>
                <a:spcPts val="900"/>
              </a:spcBef>
              <a:buSzPct val="100000"/>
              <a:buFont typeface="Arial"/>
              <a:buChar char="•"/>
              <a:defRPr sz="1200"/>
            </a:pPr>
          </a:p>
          <a:p>
            <a:pPr marL="332613" indent="-332613" defTabSz="886967">
              <a:lnSpc>
                <a:spcPct val="90000"/>
              </a:lnSpc>
              <a:spcBef>
                <a:spcPts val="900"/>
              </a:spcBef>
              <a:buSzPct val="100000"/>
              <a:buFont typeface="Arial"/>
              <a:buChar char="•"/>
              <a:defRPr sz="1200"/>
            </a:pPr>
          </a:p>
          <a:p>
            <a:pPr marL="332613" indent="-332613" defTabSz="886967">
              <a:lnSpc>
                <a:spcPct val="90000"/>
              </a:lnSpc>
              <a:spcBef>
                <a:spcPts val="900"/>
              </a:spcBef>
              <a:buSzPct val="100000"/>
              <a:buFont typeface="Arial"/>
              <a:buChar char="•"/>
              <a:defRPr sz="1200"/>
            </a:pPr>
          </a:p>
        </p:txBody>
      </p:sp>
      <p:pic>
        <p:nvPicPr>
          <p:cNvPr id="1505" name="Picture 15" descr="Picture 15"/>
          <p:cNvPicPr>
            <a:picLocks noChangeAspect="1"/>
          </p:cNvPicPr>
          <p:nvPr/>
        </p:nvPicPr>
        <p:blipFill>
          <a:blip r:embed="rId2">
            <a:extLst/>
          </a:blip>
          <a:stretch>
            <a:fillRect/>
          </a:stretch>
        </p:blipFill>
        <p:spPr>
          <a:xfrm>
            <a:off x="2199850" y="2683698"/>
            <a:ext cx="866777" cy="352427"/>
          </a:xfrm>
          <a:prstGeom prst="rect">
            <a:avLst/>
          </a:prstGeom>
          <a:ln w="12700">
            <a:miter lim="400000"/>
          </a:ln>
        </p:spPr>
      </p:pic>
      <p:pic>
        <p:nvPicPr>
          <p:cNvPr id="1506" name="Picture 18" descr="Picture 18"/>
          <p:cNvPicPr>
            <a:picLocks noChangeAspect="1"/>
          </p:cNvPicPr>
          <p:nvPr/>
        </p:nvPicPr>
        <p:blipFill>
          <a:blip r:embed="rId3">
            <a:extLst/>
          </a:blip>
          <a:stretch>
            <a:fillRect/>
          </a:stretch>
        </p:blipFill>
        <p:spPr>
          <a:xfrm>
            <a:off x="2176702" y="3604309"/>
            <a:ext cx="1781176" cy="26670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8" name="CustomShape 1"/>
          <p:cNvSpPr txBox="1"/>
          <p:nvPr/>
        </p:nvSpPr>
        <p:spPr>
          <a:xfrm>
            <a:off x="480959" y="460800"/>
            <a:ext cx="5612401"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09" name="CustomShape 2"/>
          <p:cNvSpPr txBox="1"/>
          <p:nvPr/>
        </p:nvSpPr>
        <p:spPr>
          <a:xfrm>
            <a:off x="6358632" y="1861449"/>
            <a:ext cx="5700962"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GIT STASH</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1"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12" name="CustomShape 2"/>
          <p:cNvSpPr txBox="1"/>
          <p:nvPr/>
        </p:nvSpPr>
        <p:spPr>
          <a:xfrm>
            <a:off x="6358632" y="1861449"/>
            <a:ext cx="5700962" cy="13729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sukurti GitHub repozitorijos kopiją kompiuteryje</a:t>
            </a:r>
          </a:p>
        </p:txBody>
      </p:sp>
      <p:sp>
        <p:nvSpPr>
          <p:cNvPr id="1513" name="TextBox 5"/>
          <p:cNvSpPr txBox="1"/>
          <p:nvPr/>
        </p:nvSpPr>
        <p:spPr>
          <a:xfrm>
            <a:off x="227057" y="2515562"/>
            <a:ext cx="336826"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1.</a:t>
            </a:r>
          </a:p>
        </p:txBody>
      </p:sp>
      <p:sp>
        <p:nvSpPr>
          <p:cNvPr id="1514" name="TextBox 8"/>
          <p:cNvSpPr txBox="1"/>
          <p:nvPr/>
        </p:nvSpPr>
        <p:spPr>
          <a:xfrm>
            <a:off x="236701" y="4319285"/>
            <a:ext cx="336826"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2.</a:t>
            </a:r>
          </a:p>
        </p:txBody>
      </p:sp>
      <p:sp>
        <p:nvSpPr>
          <p:cNvPr id="1515" name="Text Placeholder 3"/>
          <p:cNvSpPr txBox="1"/>
          <p:nvPr/>
        </p:nvSpPr>
        <p:spPr>
          <a:xfrm>
            <a:off x="6360089" y="3551601"/>
            <a:ext cx="5457002" cy="33407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gn="just">
              <a:lnSpc>
                <a:spcPct val="90000"/>
              </a:lnSpc>
              <a:spcBef>
                <a:spcPts val="1000"/>
              </a:spcBef>
              <a:buSzPct val="100000"/>
              <a:buAutoNum type="arabicPeriod" startAt="1"/>
              <a:defRPr sz="1300"/>
            </a:pPr>
            <a:r>
              <a:t>Atidarykite konsolę. Nueikite į vietą, kur kursite projekto failus</a:t>
            </a:r>
          </a:p>
          <a:p>
            <a:pPr marL="342900" indent="-342900" algn="just">
              <a:lnSpc>
                <a:spcPct val="90000"/>
              </a:lnSpc>
              <a:spcBef>
                <a:spcPts val="1000"/>
              </a:spcBef>
              <a:buSzPct val="100000"/>
              <a:buAutoNum type="arabicPeriod" startAt="1"/>
              <a:defRPr sz="1300"/>
            </a:pPr>
            <a:r>
              <a:t>Padarykite repozitorijos kopiją, paleisdami komandą "git clone".</a:t>
            </a:r>
          </a:p>
          <a:p>
            <a:pPr algn="just">
              <a:lnSpc>
                <a:spcPct val="90000"/>
              </a:lnSpc>
              <a:spcBef>
                <a:spcPts val="1000"/>
              </a:spcBef>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p:txBody>
      </p:sp>
      <p:pic>
        <p:nvPicPr>
          <p:cNvPr id="1516" name="Picture 3" descr="Picture 3"/>
          <p:cNvPicPr>
            <a:picLocks noChangeAspect="1"/>
          </p:cNvPicPr>
          <p:nvPr/>
        </p:nvPicPr>
        <p:blipFill>
          <a:blip r:embed="rId2">
            <a:extLst/>
          </a:blip>
          <a:stretch>
            <a:fillRect/>
          </a:stretch>
        </p:blipFill>
        <p:spPr>
          <a:xfrm>
            <a:off x="605740" y="2516758"/>
            <a:ext cx="3871734" cy="1033545"/>
          </a:xfrm>
          <a:prstGeom prst="rect">
            <a:avLst/>
          </a:prstGeom>
          <a:ln w="12700">
            <a:miter lim="400000"/>
          </a:ln>
        </p:spPr>
      </p:pic>
      <p:pic>
        <p:nvPicPr>
          <p:cNvPr id="1517" name="Picture 4" descr="Picture 4"/>
          <p:cNvPicPr>
            <a:picLocks noChangeAspect="1"/>
          </p:cNvPicPr>
          <p:nvPr/>
        </p:nvPicPr>
        <p:blipFill>
          <a:blip r:embed="rId3">
            <a:extLst/>
          </a:blip>
          <a:stretch>
            <a:fillRect/>
          </a:stretch>
        </p:blipFill>
        <p:spPr>
          <a:xfrm>
            <a:off x="605740" y="4380834"/>
            <a:ext cx="4952039" cy="23765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9" name="CustomShape 1"/>
          <p:cNvSpPr txBox="1"/>
          <p:nvPr/>
        </p:nvSpPr>
        <p:spPr>
          <a:xfrm>
            <a:off x="480959" y="460800"/>
            <a:ext cx="5612403"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20" name="CustomShape 2"/>
          <p:cNvSpPr txBox="1"/>
          <p:nvPr/>
        </p:nvSpPr>
        <p:spPr>
          <a:xfrm>
            <a:off x="6358632" y="1861449"/>
            <a:ext cx="5700962"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GIT BRANCHES</a:t>
            </a:r>
          </a:p>
        </p:txBody>
      </p:sp>
      <p:pic>
        <p:nvPicPr>
          <p:cNvPr id="1521" name="Image" descr="Image"/>
          <p:cNvPicPr>
            <a:picLocks noChangeAspect="1"/>
          </p:cNvPicPr>
          <p:nvPr/>
        </p:nvPicPr>
        <p:blipFill>
          <a:blip r:embed="rId2">
            <a:extLst/>
          </a:blip>
          <a:stretch>
            <a:fillRect/>
          </a:stretch>
        </p:blipFill>
        <p:spPr>
          <a:xfrm>
            <a:off x="-21858" y="1314695"/>
            <a:ext cx="5511802" cy="3810002"/>
          </a:xfrm>
          <a:prstGeom prst="rect">
            <a:avLst/>
          </a:prstGeom>
          <a:ln w="12700">
            <a:miter lim="400000"/>
          </a:ln>
        </p:spPr>
      </p:pic>
      <p:sp>
        <p:nvSpPr>
          <p:cNvPr id="1522" name="Text Placeholder 3"/>
          <p:cNvSpPr txBox="1"/>
          <p:nvPr/>
        </p:nvSpPr>
        <p:spPr>
          <a:xfrm>
            <a:off x="6385838" y="2569755"/>
            <a:ext cx="5457002" cy="33407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gn="just">
              <a:lnSpc>
                <a:spcPct val="90000"/>
              </a:lnSpc>
              <a:spcBef>
                <a:spcPts val="1000"/>
              </a:spcBef>
              <a:buSzPct val="100000"/>
              <a:buAutoNum type="arabicPeriod" startAt="1"/>
              <a:defRPr sz="1300"/>
            </a:pPr>
            <a:r>
              <a:t>Nunaviguokite konsolėje į savo repozitorija</a:t>
            </a:r>
          </a:p>
          <a:p>
            <a:pPr marL="342900" indent="-342900" algn="just">
              <a:lnSpc>
                <a:spcPct val="90000"/>
              </a:lnSpc>
              <a:spcBef>
                <a:spcPts val="1000"/>
              </a:spcBef>
              <a:buSzPct val="100000"/>
              <a:buAutoNum type="arabicPeriod" startAt="1"/>
              <a:defRPr sz="1300"/>
            </a:pPr>
            <a:r>
              <a:t>Sukurkite naują branch (pvz git checkout -b mantas-test) </a:t>
            </a: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4" name="CustomShape 1"/>
          <p:cNvSpPr txBox="1"/>
          <p:nvPr/>
        </p:nvSpPr>
        <p:spPr>
          <a:xfrm>
            <a:off x="480959" y="460800"/>
            <a:ext cx="5612403"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25" name="CustomShape 2"/>
          <p:cNvSpPr txBox="1"/>
          <p:nvPr/>
        </p:nvSpPr>
        <p:spPr>
          <a:xfrm>
            <a:off x="6358632" y="1861449"/>
            <a:ext cx="5700962"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PULL REQUESTS</a:t>
            </a:r>
          </a:p>
        </p:txBody>
      </p:sp>
      <p:sp>
        <p:nvSpPr>
          <p:cNvPr id="1526" name="https://stackoverflow.com/questions/21657430/why-is-a-git-pull-request-not-called-a-push-request"/>
          <p:cNvSpPr txBox="1"/>
          <p:nvPr/>
        </p:nvSpPr>
        <p:spPr>
          <a:xfrm>
            <a:off x="6311315" y="4051643"/>
            <a:ext cx="4845270" cy="8840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https://stackoverflow.com/questions/21657430/why-is-a-git-pull-request-not-called-a-push-request</a:t>
            </a:r>
          </a:p>
        </p:txBody>
      </p:sp>
      <p:pic>
        <p:nvPicPr>
          <p:cNvPr id="1527" name="Image" descr="Image"/>
          <p:cNvPicPr>
            <a:picLocks noChangeAspect="1"/>
          </p:cNvPicPr>
          <p:nvPr/>
        </p:nvPicPr>
        <p:blipFill>
          <a:blip r:embed="rId2">
            <a:extLst/>
          </a:blip>
          <a:stretch>
            <a:fillRect/>
          </a:stretch>
        </p:blipFill>
        <p:spPr>
          <a:xfrm>
            <a:off x="452950" y="2859963"/>
            <a:ext cx="5116646" cy="1489789"/>
          </a:xfrm>
          <a:prstGeom prst="rect">
            <a:avLst/>
          </a:prstGeom>
          <a:ln w="12700">
            <a:miter lim="400000"/>
          </a:ln>
        </p:spPr>
      </p:pic>
      <p:sp>
        <p:nvSpPr>
          <p:cNvPr id="1528" name="Text Placeholder 3"/>
          <p:cNvSpPr txBox="1"/>
          <p:nvPr/>
        </p:nvSpPr>
        <p:spPr>
          <a:xfrm>
            <a:off x="6385838" y="2569755"/>
            <a:ext cx="5457002" cy="33407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nSpc>
                <a:spcPct val="90000"/>
              </a:lnSpc>
              <a:spcBef>
                <a:spcPts val="1000"/>
              </a:spcBef>
              <a:defRPr sz="1300"/>
            </a:pPr>
            <a:r>
              <a:t>Tam tikras pakeitimų requestas į master (ar kitą main) branch</a:t>
            </a: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a:p>
            <a:pPr marL="342900" indent="-342900">
              <a:lnSpc>
                <a:spcPct val="90000"/>
              </a:lnSpc>
              <a:spcBef>
                <a:spcPts val="1000"/>
              </a:spcBef>
              <a:buSzPct val="100000"/>
              <a:buFont typeface="Arial"/>
              <a:buChar char="•"/>
              <a:defRPr sz="1300"/>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0" name="CustomShape 1"/>
          <p:cNvSpPr txBox="1"/>
          <p:nvPr/>
        </p:nvSpPr>
        <p:spPr>
          <a:xfrm>
            <a:off x="480959" y="460800"/>
            <a:ext cx="5612403"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31" name="CustomShape 2"/>
          <p:cNvSpPr txBox="1"/>
          <p:nvPr/>
        </p:nvSpPr>
        <p:spPr>
          <a:xfrm>
            <a:off x="6607182" y="5040265"/>
            <a:ext cx="5700961"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PULL REQUESTS</a:t>
            </a:r>
          </a:p>
        </p:txBody>
      </p:sp>
      <p:sp>
        <p:nvSpPr>
          <p:cNvPr id="1532" name="https://stackoverflow.com/questions/21657430/why-is-a-git-pull-request-not-called-a-push-request"/>
          <p:cNvSpPr txBox="1"/>
          <p:nvPr/>
        </p:nvSpPr>
        <p:spPr>
          <a:xfrm>
            <a:off x="6559863" y="5661194"/>
            <a:ext cx="4845272" cy="8840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https://stackoverflow.com/questions/21657430/why-is-a-git-pull-request-not-called-a-push-request</a:t>
            </a:r>
          </a:p>
        </p:txBody>
      </p:sp>
      <p:pic>
        <p:nvPicPr>
          <p:cNvPr id="1533" name="Image" descr="Image"/>
          <p:cNvPicPr>
            <a:picLocks noChangeAspect="1"/>
          </p:cNvPicPr>
          <p:nvPr/>
        </p:nvPicPr>
        <p:blipFill>
          <a:blip r:embed="rId2">
            <a:extLst/>
          </a:blip>
          <a:stretch>
            <a:fillRect/>
          </a:stretch>
        </p:blipFill>
        <p:spPr>
          <a:xfrm>
            <a:off x="432698" y="1325034"/>
            <a:ext cx="9404620" cy="360364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5" name="CustomShape 1"/>
          <p:cNvSpPr txBox="1"/>
          <p:nvPr/>
        </p:nvSpPr>
        <p:spPr>
          <a:xfrm>
            <a:off x="480959" y="460800"/>
            <a:ext cx="5612403"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36" name="CustomShape 2"/>
          <p:cNvSpPr txBox="1"/>
          <p:nvPr/>
        </p:nvSpPr>
        <p:spPr>
          <a:xfrm>
            <a:off x="6607182" y="5040265"/>
            <a:ext cx="5700961"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PULL REQUESTS</a:t>
            </a:r>
          </a:p>
        </p:txBody>
      </p:sp>
      <p:sp>
        <p:nvSpPr>
          <p:cNvPr id="1537" name="https://stackoverflow.com/questions/21657430/why-is-a-git-pull-request-not-called-a-push-request"/>
          <p:cNvSpPr txBox="1"/>
          <p:nvPr/>
        </p:nvSpPr>
        <p:spPr>
          <a:xfrm>
            <a:off x="6559863" y="5661194"/>
            <a:ext cx="4845270" cy="8840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https://stackoverflow.com/questions/21657430/why-is-a-git-pull-request-not-called-a-push-request</a:t>
            </a:r>
          </a:p>
        </p:txBody>
      </p:sp>
      <p:pic>
        <p:nvPicPr>
          <p:cNvPr id="1538" name="Image" descr="Image"/>
          <p:cNvPicPr>
            <a:picLocks noChangeAspect="1"/>
          </p:cNvPicPr>
          <p:nvPr/>
        </p:nvPicPr>
        <p:blipFill>
          <a:blip r:embed="rId2">
            <a:extLst/>
          </a:blip>
          <a:stretch>
            <a:fillRect/>
          </a:stretch>
        </p:blipFill>
        <p:spPr>
          <a:xfrm>
            <a:off x="235466" y="1051174"/>
            <a:ext cx="10889103" cy="3877501"/>
          </a:xfrm>
          <a:prstGeom prst="rect">
            <a:avLst/>
          </a:prstGeom>
          <a:ln w="12700">
            <a:miter lim="400000"/>
          </a:ln>
        </p:spPr>
      </p:pic>
      <p:pic>
        <p:nvPicPr>
          <p:cNvPr id="1539" name="Image" descr="Image"/>
          <p:cNvPicPr>
            <a:picLocks noChangeAspect="1"/>
          </p:cNvPicPr>
          <p:nvPr/>
        </p:nvPicPr>
        <p:blipFill>
          <a:blip r:embed="rId3">
            <a:extLst/>
          </a:blip>
          <a:stretch>
            <a:fillRect/>
          </a:stretch>
        </p:blipFill>
        <p:spPr>
          <a:xfrm>
            <a:off x="0" y="1413679"/>
            <a:ext cx="12192000" cy="4030642"/>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1" name="CustomShape 1"/>
          <p:cNvSpPr txBox="1"/>
          <p:nvPr/>
        </p:nvSpPr>
        <p:spPr>
          <a:xfrm>
            <a:off x="480959" y="460800"/>
            <a:ext cx="5612403"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42" name="CustomShape 2"/>
          <p:cNvSpPr txBox="1"/>
          <p:nvPr/>
        </p:nvSpPr>
        <p:spPr>
          <a:xfrm>
            <a:off x="6607182" y="5040265"/>
            <a:ext cx="5700961"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PULL REQUESTS</a:t>
            </a:r>
          </a:p>
        </p:txBody>
      </p:sp>
      <p:sp>
        <p:nvSpPr>
          <p:cNvPr id="1543" name="https://stackoverflow.com/questions/21657430/why-is-a-git-pull-request-not-called-a-push-request"/>
          <p:cNvSpPr txBox="1"/>
          <p:nvPr/>
        </p:nvSpPr>
        <p:spPr>
          <a:xfrm>
            <a:off x="6559863" y="5661194"/>
            <a:ext cx="4845270" cy="8840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https://stackoverflow.com/questions/21657430/why-is-a-git-pull-request-not-called-a-push-request</a:t>
            </a:r>
          </a:p>
        </p:txBody>
      </p:sp>
      <p:pic>
        <p:nvPicPr>
          <p:cNvPr id="1544" name="Image" descr="Image"/>
          <p:cNvPicPr>
            <a:picLocks noChangeAspect="1"/>
          </p:cNvPicPr>
          <p:nvPr/>
        </p:nvPicPr>
        <p:blipFill>
          <a:blip r:embed="rId2">
            <a:extLst/>
          </a:blip>
          <a:stretch>
            <a:fillRect/>
          </a:stretch>
        </p:blipFill>
        <p:spPr>
          <a:xfrm>
            <a:off x="209304" y="1426762"/>
            <a:ext cx="9950462" cy="3289594"/>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6" name="CustomShape 1"/>
          <p:cNvSpPr txBox="1"/>
          <p:nvPr/>
        </p:nvSpPr>
        <p:spPr>
          <a:xfrm>
            <a:off x="480959" y="460800"/>
            <a:ext cx="5612402"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defTabSz="704087">
              <a:defRPr spc="-100" sz="1000">
                <a:solidFill>
                  <a:srgbClr val="FEFFFF"/>
                </a:solidFill>
              </a:defRPr>
            </a:lvl1pPr>
          </a:lstStyle>
          <a:p>
            <a:pPr/>
            <a:r>
              <a:t>19 paskaita. Versijų valdymo sistema (GIT)</a:t>
            </a:r>
          </a:p>
        </p:txBody>
      </p:sp>
      <p:grpSp>
        <p:nvGrpSpPr>
          <p:cNvPr id="1549" name="Group 2"/>
          <p:cNvGrpSpPr/>
          <p:nvPr/>
        </p:nvGrpSpPr>
        <p:grpSpPr>
          <a:xfrm>
            <a:off x="479880" y="898200"/>
            <a:ext cx="1833481" cy="462603"/>
            <a:chOff x="0" y="0"/>
            <a:chExt cx="1833480" cy="462601"/>
          </a:xfrm>
        </p:grpSpPr>
        <p:sp>
          <p:nvSpPr>
            <p:cNvPr id="1547"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p>
          </p:txBody>
        </p:sp>
        <p:sp>
          <p:nvSpPr>
            <p:cNvPr id="1548"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1</a:t>
              </a:r>
            </a:p>
          </p:txBody>
        </p:sp>
      </p:grpSp>
      <p:pic>
        <p:nvPicPr>
          <p:cNvPr id="1550"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551" name="CustomShape 5"/>
          <p:cNvSpPr txBox="1"/>
          <p:nvPr/>
        </p:nvSpPr>
        <p:spPr>
          <a:xfrm>
            <a:off x="638998" y="1832398"/>
            <a:ext cx="10627564" cy="237255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Sukurti GIT repozitorija ir padaryti du skirtingus commits:</a:t>
            </a:r>
          </a:p>
          <a:p>
            <a:pPr>
              <a:defRPr spc="-1" sz="1600"/>
            </a:pPr>
          </a:p>
          <a:p>
            <a:pPr>
              <a:defRPr spc="-1" sz="1600"/>
            </a:pPr>
            <a:r>
              <a:t>“Pirmas message”</a:t>
            </a:r>
          </a:p>
          <a:p>
            <a:pPr>
              <a:defRPr spc="-1" sz="1600"/>
            </a:pPr>
            <a:r>
              <a:t>“Padariau pakeitimą”</a:t>
            </a:r>
          </a:p>
          <a:p>
            <a:pPr>
              <a:defRPr spc="-1" sz="1600"/>
            </a:pPr>
          </a:p>
          <a:p>
            <a:pPr>
              <a:defRPr spc="-1" sz="1600"/>
            </a:pPr>
          </a:p>
          <a:p>
            <a:pPr>
              <a:defRPr spc="-1" sz="1600"/>
            </a:pPr>
          </a:p>
          <a:p>
            <a:pPr>
              <a:lnSpc>
                <a:spcPct val="90000"/>
              </a:lnSpc>
              <a:spcBef>
                <a:spcPts val="1000"/>
              </a:spcBef>
              <a:defRPr spc="-1" sz="1600"/>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3"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lvl1pPr>
          </a:lstStyle>
          <a:p>
            <a:pPr/>
            <a:r>
              <a:t>19 paskaita. Versijų valdymo sistema (GIT)</a:t>
            </a:r>
          </a:p>
        </p:txBody>
      </p:sp>
      <p:sp>
        <p:nvSpPr>
          <p:cNvPr id="1414" name="CustomShape 2"/>
          <p:cNvSpPr txBox="1"/>
          <p:nvPr/>
        </p:nvSpPr>
        <p:spPr>
          <a:xfrm>
            <a:off x="480959" y="1371599"/>
            <a:ext cx="5150522"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defRPr b="1" spc="-1" sz="3000"/>
            </a:lvl1pPr>
          </a:lstStyle>
          <a:p>
            <a:pPr/>
            <a:r>
              <a:t>Šiandien išmoksite</a:t>
            </a:r>
          </a:p>
        </p:txBody>
      </p:sp>
      <p:sp>
        <p:nvSpPr>
          <p:cNvPr id="1415" name="CustomShape 3"/>
          <p:cNvSpPr txBox="1"/>
          <p:nvPr/>
        </p:nvSpPr>
        <p:spPr>
          <a:xfrm>
            <a:off x="1399319" y="3290635"/>
            <a:ext cx="4232522" cy="51835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Susipažinsime su versijų valdymo sistema (GIT)</a:t>
            </a:r>
          </a:p>
        </p:txBody>
      </p:sp>
      <p:sp>
        <p:nvSpPr>
          <p:cNvPr id="1416" name="CustomShape 4"/>
          <p:cNvSpPr txBox="1"/>
          <p:nvPr/>
        </p:nvSpPr>
        <p:spPr>
          <a:xfrm>
            <a:off x="1399319" y="4451039"/>
            <a:ext cx="4232522"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Sukurti projekto repozitoriją</a:t>
            </a:r>
          </a:p>
        </p:txBody>
      </p:sp>
      <p:grpSp>
        <p:nvGrpSpPr>
          <p:cNvPr id="1419" name="Group 5"/>
          <p:cNvGrpSpPr/>
          <p:nvPr/>
        </p:nvGrpSpPr>
        <p:grpSpPr>
          <a:xfrm>
            <a:off x="480239" y="3119398"/>
            <a:ext cx="729724" cy="729723"/>
            <a:chOff x="0" y="0"/>
            <a:chExt cx="729722" cy="729722"/>
          </a:xfrm>
        </p:grpSpPr>
        <p:sp>
          <p:nvSpPr>
            <p:cNvPr id="1417" name="CustomShape 6"/>
            <p:cNvSpPr/>
            <p:nvPr/>
          </p:nvSpPr>
          <p:spPr>
            <a:xfrm>
              <a:off x="-1" y="-1"/>
              <a:ext cx="729724" cy="729724"/>
            </a:xfrm>
            <a:prstGeom prst="ellipse">
              <a:avLst/>
            </a:prstGeom>
            <a:solidFill>
              <a:srgbClr val="191919"/>
            </a:solidFill>
            <a:ln w="12700" cap="flat">
              <a:noFill/>
              <a:miter lim="400000"/>
            </a:ln>
            <a:effectLst/>
          </p:spPr>
          <p:txBody>
            <a:bodyPr wrap="square" lIns="45718" tIns="45718" rIns="45718" bIns="45718" numCol="1" anchor="t">
              <a:noAutofit/>
            </a:bodyPr>
            <a:lstStyle/>
            <a:p>
              <a:pPr/>
            </a:p>
          </p:txBody>
        </p:sp>
        <p:sp>
          <p:nvSpPr>
            <p:cNvPr id="1418" name="CustomShape 7"/>
            <p:cNvSpPr txBox="1"/>
            <p:nvPr/>
          </p:nvSpPr>
          <p:spPr>
            <a:xfrm>
              <a:off x="153719" y="177604"/>
              <a:ext cx="422643" cy="373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defRPr>
              </a:lvl1pPr>
            </a:lstStyle>
            <a:p>
              <a:pPr/>
              <a:r>
                <a:t>01</a:t>
              </a:r>
            </a:p>
          </p:txBody>
        </p:sp>
      </p:grpSp>
      <p:grpSp>
        <p:nvGrpSpPr>
          <p:cNvPr id="1422" name="Group 8"/>
          <p:cNvGrpSpPr/>
          <p:nvPr/>
        </p:nvGrpSpPr>
        <p:grpSpPr>
          <a:xfrm>
            <a:off x="480239" y="4369680"/>
            <a:ext cx="729724" cy="729723"/>
            <a:chOff x="0" y="0"/>
            <a:chExt cx="729722" cy="729722"/>
          </a:xfrm>
        </p:grpSpPr>
        <p:sp>
          <p:nvSpPr>
            <p:cNvPr id="1420" name="CustomShape 9"/>
            <p:cNvSpPr/>
            <p:nvPr/>
          </p:nvSpPr>
          <p:spPr>
            <a:xfrm>
              <a:off x="-1" y="-1"/>
              <a:ext cx="729724" cy="729724"/>
            </a:xfrm>
            <a:prstGeom prst="ellipse">
              <a:avLst/>
            </a:prstGeom>
            <a:solidFill>
              <a:srgbClr val="191919"/>
            </a:solidFill>
            <a:ln w="12700" cap="flat">
              <a:noFill/>
              <a:miter lim="400000"/>
            </a:ln>
            <a:effectLst/>
          </p:spPr>
          <p:txBody>
            <a:bodyPr wrap="square" lIns="45718" tIns="45718" rIns="45718" bIns="45718" numCol="1" anchor="t">
              <a:noAutofit/>
            </a:bodyPr>
            <a:lstStyle/>
            <a:p>
              <a:pPr/>
            </a:p>
          </p:txBody>
        </p:sp>
        <p:sp>
          <p:nvSpPr>
            <p:cNvPr id="1421" name="CustomShape 10"/>
            <p:cNvSpPr txBox="1"/>
            <p:nvPr/>
          </p:nvSpPr>
          <p:spPr>
            <a:xfrm>
              <a:off x="153719" y="177964"/>
              <a:ext cx="422643" cy="373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defRPr>
              </a:lvl1pPr>
            </a:lstStyle>
            <a:p>
              <a:pPr/>
              <a:r>
                <a:t>02</a:t>
              </a:r>
            </a:p>
          </p:txBody>
        </p:sp>
      </p:grpSp>
      <p:grpSp>
        <p:nvGrpSpPr>
          <p:cNvPr id="1425" name="Group 12"/>
          <p:cNvGrpSpPr/>
          <p:nvPr/>
        </p:nvGrpSpPr>
        <p:grpSpPr>
          <a:xfrm>
            <a:off x="527398" y="5457240"/>
            <a:ext cx="729724" cy="729723"/>
            <a:chOff x="0" y="0"/>
            <a:chExt cx="729722" cy="729722"/>
          </a:xfrm>
        </p:grpSpPr>
        <p:sp>
          <p:nvSpPr>
            <p:cNvPr id="1423" name="CustomShape 13"/>
            <p:cNvSpPr/>
            <p:nvPr/>
          </p:nvSpPr>
          <p:spPr>
            <a:xfrm>
              <a:off x="-1" y="-1"/>
              <a:ext cx="729724" cy="729724"/>
            </a:xfrm>
            <a:prstGeom prst="ellipse">
              <a:avLst/>
            </a:prstGeom>
            <a:solidFill>
              <a:srgbClr val="191919"/>
            </a:solidFill>
            <a:ln w="12700" cap="flat">
              <a:noFill/>
              <a:miter lim="400000"/>
            </a:ln>
            <a:effectLst/>
          </p:spPr>
          <p:txBody>
            <a:bodyPr wrap="square" lIns="45718" tIns="45718" rIns="45718" bIns="45718" numCol="1" anchor="t">
              <a:noAutofit/>
            </a:bodyPr>
            <a:lstStyle/>
            <a:p>
              <a:pPr/>
            </a:p>
          </p:txBody>
        </p:sp>
        <p:sp>
          <p:nvSpPr>
            <p:cNvPr id="1424" name="CustomShape 14"/>
            <p:cNvSpPr txBox="1"/>
            <p:nvPr/>
          </p:nvSpPr>
          <p:spPr>
            <a:xfrm>
              <a:off x="153719" y="177244"/>
              <a:ext cx="422643" cy="373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defRPr>
              </a:lvl1pPr>
            </a:lstStyle>
            <a:p>
              <a:pPr/>
              <a:r>
                <a:t>03</a:t>
              </a:r>
            </a:p>
          </p:txBody>
        </p:sp>
      </p:grpSp>
      <p:sp>
        <p:nvSpPr>
          <p:cNvPr id="1426" name="CustomShape 4"/>
          <p:cNvSpPr txBox="1"/>
          <p:nvPr/>
        </p:nvSpPr>
        <p:spPr>
          <a:xfrm>
            <a:off x="1399318" y="5637445"/>
            <a:ext cx="4232522"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GIT komandos</a:t>
            </a:r>
          </a:p>
        </p:txBody>
      </p:sp>
      <p:grpSp>
        <p:nvGrpSpPr>
          <p:cNvPr id="1429" name="Group 12"/>
          <p:cNvGrpSpPr/>
          <p:nvPr/>
        </p:nvGrpSpPr>
        <p:grpSpPr>
          <a:xfrm>
            <a:off x="6423361" y="3119398"/>
            <a:ext cx="729723" cy="729723"/>
            <a:chOff x="0" y="0"/>
            <a:chExt cx="729722" cy="729722"/>
          </a:xfrm>
        </p:grpSpPr>
        <p:sp>
          <p:nvSpPr>
            <p:cNvPr id="1427" name="CustomShape 13"/>
            <p:cNvSpPr/>
            <p:nvPr/>
          </p:nvSpPr>
          <p:spPr>
            <a:xfrm>
              <a:off x="-1" y="-1"/>
              <a:ext cx="729724" cy="729724"/>
            </a:xfrm>
            <a:prstGeom prst="ellipse">
              <a:avLst/>
            </a:prstGeom>
            <a:solidFill>
              <a:srgbClr val="191919"/>
            </a:solidFill>
            <a:ln w="12700" cap="flat">
              <a:noFill/>
              <a:miter lim="400000"/>
            </a:ln>
            <a:effectLst/>
          </p:spPr>
          <p:txBody>
            <a:bodyPr wrap="square" lIns="45718" tIns="45718" rIns="45718" bIns="45718" numCol="1" anchor="t">
              <a:noAutofit/>
            </a:bodyPr>
            <a:lstStyle/>
            <a:p>
              <a:pPr/>
            </a:p>
          </p:txBody>
        </p:sp>
        <p:sp>
          <p:nvSpPr>
            <p:cNvPr id="1428" name="CustomShape 14"/>
            <p:cNvSpPr txBox="1"/>
            <p:nvPr/>
          </p:nvSpPr>
          <p:spPr>
            <a:xfrm>
              <a:off x="153719" y="177244"/>
              <a:ext cx="422644" cy="3737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spc="-1" sz="2000">
                  <a:solidFill>
                    <a:srgbClr val="FEFFFF"/>
                  </a:solidFill>
                </a:defRPr>
              </a:lvl1pPr>
            </a:lstStyle>
            <a:p>
              <a:pPr/>
              <a:r>
                <a:t>04</a:t>
              </a:r>
            </a:p>
          </p:txBody>
        </p:sp>
      </p:grpSp>
      <p:sp>
        <p:nvSpPr>
          <p:cNvPr id="1430" name="CustomShape 4"/>
          <p:cNvSpPr txBox="1"/>
          <p:nvPr/>
        </p:nvSpPr>
        <p:spPr>
          <a:xfrm>
            <a:off x="7295280" y="3299604"/>
            <a:ext cx="4232522"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Pull Requests/Reviews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3" name="CustomShape 1"/>
          <p:cNvSpPr txBox="1"/>
          <p:nvPr/>
        </p:nvSpPr>
        <p:spPr>
          <a:xfrm>
            <a:off x="480959" y="460800"/>
            <a:ext cx="5612403"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defTabSz="704087">
              <a:defRPr spc="-100" sz="1000">
                <a:solidFill>
                  <a:srgbClr val="FEFFFF"/>
                </a:solidFill>
              </a:defRPr>
            </a:lvl1pPr>
          </a:lstStyle>
          <a:p>
            <a:pPr/>
            <a:r>
              <a:t>19 paskaita. Versijų valdymo sistema (GIT)</a:t>
            </a:r>
          </a:p>
        </p:txBody>
      </p:sp>
      <p:grpSp>
        <p:nvGrpSpPr>
          <p:cNvPr id="1556" name="Group 2"/>
          <p:cNvGrpSpPr/>
          <p:nvPr/>
        </p:nvGrpSpPr>
        <p:grpSpPr>
          <a:xfrm>
            <a:off x="479880" y="898200"/>
            <a:ext cx="1833481" cy="462603"/>
            <a:chOff x="0" y="0"/>
            <a:chExt cx="1833480" cy="462601"/>
          </a:xfrm>
        </p:grpSpPr>
        <p:sp>
          <p:nvSpPr>
            <p:cNvPr id="1554"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p>
          </p:txBody>
        </p:sp>
        <p:sp>
          <p:nvSpPr>
            <p:cNvPr id="1555"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2</a:t>
              </a:r>
            </a:p>
          </p:txBody>
        </p:sp>
      </p:grpSp>
      <p:pic>
        <p:nvPicPr>
          <p:cNvPr id="1557"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558" name="CustomShape 5"/>
          <p:cNvSpPr txBox="1"/>
          <p:nvPr/>
        </p:nvSpPr>
        <p:spPr>
          <a:xfrm>
            <a:off x="638998" y="1832399"/>
            <a:ext cx="10627564" cy="351555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Atsidaryti https://github.com/MantasSkara/CA_GIT_LESSON</a:t>
            </a:r>
          </a:p>
          <a:p>
            <a:pPr>
              <a:defRPr spc="-1" sz="1600"/>
            </a:pPr>
          </a:p>
          <a:p>
            <a:pPr>
              <a:defRPr spc="-1" sz="1600"/>
            </a:pPr>
            <a:r>
              <a:t>Susirasti kodą, kuriame matote, kad reikėtų pakeitimo (optimizavimo):</a:t>
            </a:r>
          </a:p>
          <a:p>
            <a:pPr marL="213893" indent="-213893">
              <a:buSzPct val="100000"/>
              <a:buAutoNum type="arabicPeriod" startAt="1"/>
              <a:defRPr spc="-1" sz="1600"/>
            </a:pPr>
            <a:r>
              <a:t>Nusiklonuokite</a:t>
            </a:r>
          </a:p>
          <a:p>
            <a:pPr marL="213893" indent="-213893">
              <a:buSzPct val="100000"/>
              <a:buAutoNum type="arabicPeriod" startAt="1"/>
              <a:defRPr spc="-1" sz="1600"/>
            </a:pPr>
            <a:r>
              <a:t>Susikurkite naują aplanką su kodu (jūsų vardas/pavarde ir kodas kurį modifikuojate, pvz MantasSkara-Properties)</a:t>
            </a:r>
          </a:p>
          <a:p>
            <a:pPr marL="213893" indent="-213893">
              <a:buSzPct val="100000"/>
              <a:buAutoNum type="arabicPeriod" startAt="1"/>
              <a:defRPr spc="-1" sz="1600"/>
            </a:pPr>
            <a:r>
              <a:t>Pataisykite kodą</a:t>
            </a:r>
          </a:p>
          <a:p>
            <a:pPr marL="213893" indent="-213893">
              <a:buSzPct val="100000"/>
              <a:buAutoNum type="arabicPeriod" startAt="1"/>
              <a:defRPr spc="-1" sz="1600"/>
            </a:pPr>
            <a:r>
              <a:t>Sukurkite naują branch savo pakeitimams</a:t>
            </a:r>
          </a:p>
          <a:p>
            <a:pPr marL="213893" indent="-213893">
              <a:buSzPct val="100000"/>
              <a:buAutoNum type="arabicPeriod" startAt="1"/>
              <a:defRPr spc="-1" sz="1600"/>
            </a:pPr>
            <a:r>
              <a:t>Supushinkite į repozitoriją savo naujajį branch</a:t>
            </a:r>
          </a:p>
          <a:p>
            <a:pPr>
              <a:defRPr spc="-1" sz="1600"/>
            </a:pPr>
          </a:p>
          <a:p>
            <a:pPr>
              <a:defRPr spc="-1" sz="1600"/>
            </a:pPr>
          </a:p>
          <a:p>
            <a:pPr>
              <a:defRPr spc="-1" sz="1600"/>
            </a:pPr>
          </a:p>
          <a:p>
            <a:pPr>
              <a:defRPr spc="-1" sz="1600"/>
            </a:pPr>
          </a:p>
          <a:p>
            <a:pPr>
              <a:lnSpc>
                <a:spcPct val="90000"/>
              </a:lnSpc>
              <a:spcBef>
                <a:spcPts val="1000"/>
              </a:spcBef>
              <a:defRPr spc="-1" sz="1600"/>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0" name="CustomShape 1"/>
          <p:cNvSpPr txBox="1"/>
          <p:nvPr/>
        </p:nvSpPr>
        <p:spPr>
          <a:xfrm>
            <a:off x="480959" y="460800"/>
            <a:ext cx="5612403"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defTabSz="704087">
              <a:defRPr spc="-100" sz="1000">
                <a:solidFill>
                  <a:srgbClr val="FEFFFF"/>
                </a:solidFill>
              </a:defRPr>
            </a:lvl1pPr>
          </a:lstStyle>
          <a:p>
            <a:pPr/>
            <a:r>
              <a:t>19 paskaita. Versijų valdymo sistema (GIT)</a:t>
            </a:r>
          </a:p>
        </p:txBody>
      </p:sp>
      <p:grpSp>
        <p:nvGrpSpPr>
          <p:cNvPr id="1563" name="Group 2"/>
          <p:cNvGrpSpPr/>
          <p:nvPr/>
        </p:nvGrpSpPr>
        <p:grpSpPr>
          <a:xfrm>
            <a:off x="479880" y="898200"/>
            <a:ext cx="1833481" cy="462603"/>
            <a:chOff x="0" y="0"/>
            <a:chExt cx="1833480" cy="462601"/>
          </a:xfrm>
        </p:grpSpPr>
        <p:sp>
          <p:nvSpPr>
            <p:cNvPr id="1561"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p>
          </p:txBody>
        </p:sp>
        <p:sp>
          <p:nvSpPr>
            <p:cNvPr id="1562"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3</a:t>
              </a:r>
            </a:p>
          </p:txBody>
        </p:sp>
      </p:grpSp>
      <p:pic>
        <p:nvPicPr>
          <p:cNvPr id="1564"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565" name="CustomShape 5"/>
          <p:cNvSpPr txBox="1"/>
          <p:nvPr/>
        </p:nvSpPr>
        <p:spPr>
          <a:xfrm>
            <a:off x="638998" y="1832398"/>
            <a:ext cx="10627564" cy="282975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Atsidaryti https://github.com/MantasSkara/CA_GIT_LESSON</a:t>
            </a:r>
          </a:p>
          <a:p>
            <a:pPr>
              <a:defRPr spc="-1" sz="1600"/>
            </a:pPr>
          </a:p>
          <a:p>
            <a:pPr marL="213893" indent="-213893">
              <a:buSzPct val="100000"/>
              <a:buAutoNum type="arabicPeriod" startAt="1"/>
              <a:defRPr spc="-1" sz="1600"/>
            </a:pPr>
            <a:r>
              <a:t>Su prieš tai darytu branch sukurkite pull request</a:t>
            </a:r>
          </a:p>
          <a:p>
            <a:pPr marL="213893" indent="-213893">
              <a:buSzPct val="100000"/>
              <a:buAutoNum type="arabicPeriod" startAt="1"/>
              <a:defRPr spc="-1" sz="1600"/>
            </a:pPr>
            <a:r>
              <a:t>Tiksliai aprašykite ką jūsų kodas daro, sukurkite tinkamą pavadinimą ir pridėkite kolegą kaip reviewer</a:t>
            </a:r>
          </a:p>
          <a:p>
            <a:pPr marL="213893" indent="-213893">
              <a:buSzPct val="100000"/>
              <a:buAutoNum type="arabicPeriod" startAt="1"/>
              <a:defRPr spc="-1" sz="1600"/>
            </a:pPr>
          </a:p>
          <a:p>
            <a:pPr>
              <a:defRPr spc="-1" sz="1600"/>
            </a:pPr>
          </a:p>
          <a:p>
            <a:pPr>
              <a:defRPr spc="-1" sz="1600"/>
            </a:pPr>
          </a:p>
          <a:p>
            <a:pPr>
              <a:defRPr spc="-1" sz="1600"/>
            </a:pPr>
          </a:p>
          <a:p>
            <a:pPr>
              <a:defRPr spc="-1" sz="1600"/>
            </a:pPr>
          </a:p>
          <a:p>
            <a:pPr>
              <a:lnSpc>
                <a:spcPct val="90000"/>
              </a:lnSpc>
              <a:spcBef>
                <a:spcPts val="1000"/>
              </a:spcBef>
              <a:defRPr spc="-1" sz="1600"/>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7" name="CustomShape 1"/>
          <p:cNvSpPr txBox="1"/>
          <p:nvPr/>
        </p:nvSpPr>
        <p:spPr>
          <a:xfrm>
            <a:off x="480959" y="460800"/>
            <a:ext cx="5612403"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defTabSz="704087">
              <a:defRPr spc="-100" sz="1000">
                <a:solidFill>
                  <a:srgbClr val="FEFFFF"/>
                </a:solidFill>
              </a:defRPr>
            </a:lvl1pPr>
          </a:lstStyle>
          <a:p>
            <a:pPr/>
            <a:r>
              <a:t>19 paskaita. Versijų valdymo sistema (GIT)</a:t>
            </a:r>
          </a:p>
        </p:txBody>
      </p:sp>
      <p:grpSp>
        <p:nvGrpSpPr>
          <p:cNvPr id="1570" name="Group 2"/>
          <p:cNvGrpSpPr/>
          <p:nvPr/>
        </p:nvGrpSpPr>
        <p:grpSpPr>
          <a:xfrm>
            <a:off x="479880" y="898200"/>
            <a:ext cx="1833481" cy="462603"/>
            <a:chOff x="0" y="0"/>
            <a:chExt cx="1833480" cy="462601"/>
          </a:xfrm>
        </p:grpSpPr>
        <p:sp>
          <p:nvSpPr>
            <p:cNvPr id="1568"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p>
          </p:txBody>
        </p:sp>
        <p:sp>
          <p:nvSpPr>
            <p:cNvPr id="1569"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4</a:t>
              </a:r>
            </a:p>
          </p:txBody>
        </p:sp>
      </p:grpSp>
      <p:pic>
        <p:nvPicPr>
          <p:cNvPr id="1571"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572" name="CustomShape 5"/>
          <p:cNvSpPr txBox="1"/>
          <p:nvPr/>
        </p:nvSpPr>
        <p:spPr>
          <a:xfrm>
            <a:off x="638998" y="1832399"/>
            <a:ext cx="10627564" cy="351555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Atsidaryti https://github.com/MantasSkara/CA_GIT_LESSON</a:t>
            </a:r>
          </a:p>
          <a:p>
            <a:pPr>
              <a:defRPr spc="-1" sz="1600"/>
            </a:pPr>
          </a:p>
          <a:p>
            <a:pPr marL="213893" indent="-213893">
              <a:buSzPct val="100000"/>
              <a:buAutoNum type="arabicPeriod" startAt="1"/>
              <a:defRPr spc="-1" sz="1600"/>
            </a:pPr>
            <a:r>
              <a:t>Atsidarykite jums skirtą pull request</a:t>
            </a:r>
          </a:p>
          <a:p>
            <a:pPr marL="213893" indent="-213893">
              <a:buSzPct val="100000"/>
              <a:buAutoNum type="arabicPeriod" startAt="1"/>
              <a:defRPr spc="-1" sz="1600"/>
            </a:pPr>
            <a:r>
              <a:t>Įvertinkite kodą, duokite konrečių patarimų ir duokite approve ar rejectą </a:t>
            </a:r>
          </a:p>
          <a:p>
            <a:pPr marL="213893" indent="-213893">
              <a:buSzPct val="100000"/>
              <a:buAutoNum type="arabicPeriod" startAt="1"/>
              <a:defRPr spc="-1" sz="1600"/>
            </a:pPr>
            <a:r>
              <a:t>Gavę approve/reject iš kolegos, galite sumerginti į master </a:t>
            </a:r>
          </a:p>
          <a:p>
            <a:pPr>
              <a:defRPr spc="-1" sz="1600"/>
            </a:pPr>
          </a:p>
          <a:p>
            <a:pPr>
              <a:defRPr spc="-1" sz="1600"/>
            </a:pPr>
          </a:p>
          <a:p>
            <a:pPr marL="213893" indent="-213893">
              <a:buSzPct val="100000"/>
              <a:buAutoNum type="arabicPeriod" startAt="4"/>
              <a:defRPr spc="-1" sz="1600"/>
            </a:pPr>
          </a:p>
          <a:p>
            <a:pPr>
              <a:defRPr spc="-1" sz="1600"/>
            </a:pPr>
          </a:p>
          <a:p>
            <a:pPr>
              <a:defRPr spc="-1" sz="1600"/>
            </a:pPr>
          </a:p>
          <a:p>
            <a:pPr>
              <a:defRPr spc="-1" sz="1600"/>
            </a:pPr>
          </a:p>
          <a:p>
            <a:pPr>
              <a:defRPr spc="-1" sz="1600"/>
            </a:pPr>
          </a:p>
          <a:p>
            <a:pPr>
              <a:lnSpc>
                <a:spcPct val="90000"/>
              </a:lnSpc>
              <a:spcBef>
                <a:spcPts val="1000"/>
              </a:spcBef>
              <a:defRPr spc="-1" sz="1600"/>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4" name="CustomShape 1"/>
          <p:cNvSpPr txBox="1"/>
          <p:nvPr/>
        </p:nvSpPr>
        <p:spPr>
          <a:xfrm>
            <a:off x="480959" y="460800"/>
            <a:ext cx="5612403"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575" name="CustomShape 2"/>
          <p:cNvSpPr txBox="1"/>
          <p:nvPr/>
        </p:nvSpPr>
        <p:spPr>
          <a:xfrm>
            <a:off x="6358632" y="1861449"/>
            <a:ext cx="5700962"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Merge konfliktai</a:t>
            </a:r>
          </a:p>
        </p:txBody>
      </p:sp>
      <p:sp>
        <p:nvSpPr>
          <p:cNvPr id="1576" name="TextBox 5"/>
          <p:cNvSpPr txBox="1"/>
          <p:nvPr/>
        </p:nvSpPr>
        <p:spPr>
          <a:xfrm>
            <a:off x="227059" y="2515562"/>
            <a:ext cx="336825"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1.</a:t>
            </a:r>
          </a:p>
        </p:txBody>
      </p:sp>
      <p:sp>
        <p:nvSpPr>
          <p:cNvPr id="1577" name="TextBox 8"/>
          <p:cNvSpPr txBox="1"/>
          <p:nvPr/>
        </p:nvSpPr>
        <p:spPr>
          <a:xfrm>
            <a:off x="236702" y="4319285"/>
            <a:ext cx="336823"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2.</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9" name="CustomShape 1"/>
          <p:cNvSpPr txBox="1"/>
          <p:nvPr/>
        </p:nvSpPr>
        <p:spPr>
          <a:xfrm>
            <a:off x="480959" y="460800"/>
            <a:ext cx="5612403" cy="45180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ormAutofit fontScale="100000" lnSpcReduction="0"/>
          </a:bodyPr>
          <a:lstStyle>
            <a:lvl1pPr defTabSz="704087">
              <a:defRPr spc="-100" sz="1000">
                <a:solidFill>
                  <a:srgbClr val="FEFFFF"/>
                </a:solidFill>
              </a:defRPr>
            </a:lvl1pPr>
          </a:lstStyle>
          <a:p>
            <a:pPr/>
            <a:r>
              <a:t>19 paskaita. Versijų valdymo sistema (GIT)</a:t>
            </a:r>
          </a:p>
        </p:txBody>
      </p:sp>
      <p:grpSp>
        <p:nvGrpSpPr>
          <p:cNvPr id="1582" name="Group 2"/>
          <p:cNvGrpSpPr/>
          <p:nvPr/>
        </p:nvGrpSpPr>
        <p:grpSpPr>
          <a:xfrm>
            <a:off x="479880" y="898200"/>
            <a:ext cx="1833481" cy="462603"/>
            <a:chOff x="0" y="0"/>
            <a:chExt cx="1833480" cy="462601"/>
          </a:xfrm>
        </p:grpSpPr>
        <p:sp>
          <p:nvSpPr>
            <p:cNvPr id="1580" name="CustomShape 3"/>
            <p:cNvSpPr/>
            <p:nvPr/>
          </p:nvSpPr>
          <p:spPr>
            <a:xfrm>
              <a:off x="0" y="-1"/>
              <a:ext cx="1833481" cy="462603"/>
            </a:xfrm>
            <a:prstGeom prst="roundRect">
              <a:avLst>
                <a:gd name="adj" fmla="val 50000"/>
              </a:avLst>
            </a:prstGeom>
            <a:solidFill>
              <a:schemeClr val="accent3"/>
            </a:solidFill>
            <a:ln w="12700" cap="flat">
              <a:noFill/>
              <a:miter lim="400000"/>
            </a:ln>
            <a:effectLst/>
          </p:spPr>
          <p:txBody>
            <a:bodyPr wrap="square" lIns="45718" tIns="45718" rIns="45718" bIns="45718" numCol="1" anchor="t">
              <a:noAutofit/>
            </a:bodyPr>
            <a:lstStyle/>
            <a:p>
              <a:pPr/>
            </a:p>
          </p:txBody>
        </p:sp>
        <p:sp>
          <p:nvSpPr>
            <p:cNvPr id="1581" name="CustomShape 4"/>
            <p:cNvSpPr txBox="1"/>
            <p:nvPr/>
          </p:nvSpPr>
          <p:spPr>
            <a:xfrm>
              <a:off x="114479" y="74963"/>
              <a:ext cx="1604522" cy="3119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lvl1pPr algn="ctr">
                <a:defRPr b="1" spc="-1" sz="1600">
                  <a:solidFill>
                    <a:srgbClr val="FEFFFF"/>
                  </a:solidFill>
                </a:defRPr>
              </a:lvl1pPr>
            </a:lstStyle>
            <a:p>
              <a:pPr/>
              <a:r>
                <a:t>Užduotis nr. 5</a:t>
              </a:r>
            </a:p>
          </p:txBody>
        </p:sp>
      </p:grpSp>
      <p:pic>
        <p:nvPicPr>
          <p:cNvPr id="1583" name="Picture Placeholder 2" descr="Picture Placeholder 2"/>
          <p:cNvPicPr>
            <a:picLocks noChangeAspect="1"/>
          </p:cNvPicPr>
          <p:nvPr/>
        </p:nvPicPr>
        <p:blipFill>
          <a:blip r:embed="rId2">
            <a:extLst/>
          </a:blip>
          <a:stretch>
            <a:fillRect/>
          </a:stretch>
        </p:blipFill>
        <p:spPr>
          <a:xfrm>
            <a:off x="480240" y="1441440"/>
            <a:ext cx="11230200" cy="5226480"/>
          </a:xfrm>
          <a:prstGeom prst="rect">
            <a:avLst/>
          </a:prstGeom>
          <a:ln w="12700">
            <a:miter lim="400000"/>
          </a:ln>
        </p:spPr>
      </p:pic>
      <p:sp>
        <p:nvSpPr>
          <p:cNvPr id="1584" name="CustomShape 5"/>
          <p:cNvSpPr txBox="1"/>
          <p:nvPr/>
        </p:nvSpPr>
        <p:spPr>
          <a:xfrm>
            <a:off x="638998" y="1832399"/>
            <a:ext cx="10627564" cy="374415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defRPr spc="-1" sz="1600"/>
            </a:pPr>
            <a:r>
              <a:t>KARTOJIMAS:</a:t>
            </a:r>
          </a:p>
          <a:p>
            <a:pPr>
              <a:defRPr spc="-1" sz="1600"/>
            </a:pPr>
          </a:p>
          <a:p>
            <a:pPr>
              <a:defRPr spc="-1" sz="1600"/>
            </a:pPr>
            <a:r>
              <a:t>Galite padaryti pull requests mūsų oficialiai pamokų repozitorijai. Pridėkite mane ar Vakarį prie reviewerių :) Kaip ir minėta, PR’as turi būti su aiškiu pavadinimu, komentarais ir ką konkrečiai tobulinate. Venkite abstraktybių kaip “general improvement”, “improved functions” ir t.t. Rašykite pvz, “Made if/else statements shorter in 05-Lesson”</a:t>
            </a:r>
          </a:p>
          <a:p>
            <a:pPr>
              <a:defRPr spc="-1" sz="1600"/>
            </a:pPr>
          </a:p>
          <a:p>
            <a:pPr>
              <a:defRPr spc="-1" sz="1600"/>
            </a:pPr>
            <a:r>
              <a:t>Sukurkite programą naudojant praeitų temų žinias (pvz biudžeto skaičiuoklė), pakeitimus galite comittinti. Patalpinkite programą savo savo GITHUB repozitorijoje. Galite padaryti pull request ir pridėti kolegą ar kolegas pareviewinimui.  </a:t>
            </a:r>
          </a:p>
          <a:p>
            <a:pPr marL="213893" indent="-213893">
              <a:buSzPct val="100000"/>
              <a:buAutoNum type="arabicPeriod" startAt="1"/>
              <a:defRPr spc="-1" sz="1600"/>
            </a:pPr>
          </a:p>
          <a:p>
            <a:pPr>
              <a:defRPr spc="-1" sz="1600"/>
            </a:pPr>
          </a:p>
          <a:p>
            <a:pPr>
              <a:defRPr spc="-1" sz="1600"/>
            </a:pPr>
          </a:p>
          <a:p>
            <a:pPr>
              <a:defRPr spc="-1" sz="1600"/>
            </a:pPr>
          </a:p>
          <a:p>
            <a:pPr>
              <a:defRPr spc="-1" sz="1600"/>
            </a:pPr>
          </a:p>
          <a:p>
            <a:pPr>
              <a:lnSpc>
                <a:spcPct val="90000"/>
              </a:lnSpc>
              <a:spcBef>
                <a:spcPts val="1000"/>
              </a:spcBef>
              <a:defRPr spc="-1" sz="1600"/>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6" name="CustomShape 1"/>
          <p:cNvSpPr txBox="1"/>
          <p:nvPr/>
        </p:nvSpPr>
        <p:spPr>
          <a:xfrm>
            <a:off x="480958" y="460800"/>
            <a:ext cx="5613484" cy="5925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spc="-1" sz="1300"/>
            </a:lvl1pPr>
          </a:lstStyle>
          <a:p>
            <a:pPr/>
            <a:r>
              <a:t>19 paskaita. Versijų valdymo sistema (GIT)</a:t>
            </a:r>
          </a:p>
        </p:txBody>
      </p:sp>
      <p:sp>
        <p:nvSpPr>
          <p:cNvPr id="1587" name="CustomShape 2"/>
          <p:cNvSpPr txBox="1"/>
          <p:nvPr/>
        </p:nvSpPr>
        <p:spPr>
          <a:xfrm>
            <a:off x="3282479" y="1821958"/>
            <a:ext cx="3748681" cy="31195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b="1" spc="-1" sz="1600"/>
            </a:lvl1pPr>
          </a:lstStyle>
          <a:p>
            <a:pPr/>
            <a:r>
              <a:t>GIT</a:t>
            </a:r>
          </a:p>
        </p:txBody>
      </p:sp>
      <p:sp>
        <p:nvSpPr>
          <p:cNvPr id="1588" name="CustomShape 3"/>
          <p:cNvSpPr txBox="1"/>
          <p:nvPr/>
        </p:nvSpPr>
        <p:spPr>
          <a:xfrm>
            <a:off x="3282479" y="2171519"/>
            <a:ext cx="3748681"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GIT instaliacijos failas</a:t>
            </a:r>
          </a:p>
        </p:txBody>
      </p:sp>
      <p:sp>
        <p:nvSpPr>
          <p:cNvPr id="1589" name="CustomShape 4"/>
          <p:cNvSpPr txBox="1"/>
          <p:nvPr/>
        </p:nvSpPr>
        <p:spPr>
          <a:xfrm>
            <a:off x="480959" y="5497276"/>
            <a:ext cx="2341442" cy="8992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spAutoFit/>
          </a:bodyPr>
          <a:lstStyle>
            <a:lvl1pPr>
              <a:lnSpc>
                <a:spcPct val="90000"/>
              </a:lnSpc>
              <a:defRPr b="1" spc="-1" sz="3000"/>
            </a:lvl1pPr>
          </a:lstStyle>
          <a:p>
            <a:pPr/>
            <a:r>
              <a:t>Naudinga informacija</a:t>
            </a:r>
          </a:p>
        </p:txBody>
      </p:sp>
      <p:sp>
        <p:nvSpPr>
          <p:cNvPr id="1590" name="CustomShape 5"/>
          <p:cNvSpPr txBox="1"/>
          <p:nvPr/>
        </p:nvSpPr>
        <p:spPr>
          <a:xfrm>
            <a:off x="7504200" y="1821958"/>
            <a:ext cx="4205881" cy="31195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u="sng">
                <a:solidFill>
                  <a:srgbClr val="0000FF"/>
                </a:solidFill>
                <a:uFill>
                  <a:solidFill>
                    <a:srgbClr val="0000FF"/>
                  </a:solidFill>
                </a:uFill>
              </a:defRPr>
            </a:pPr>
            <a:r>
              <a:rPr>
                <a:hlinkClick r:id="rId2" invalidUrl="" action="" tgtFrame="" tooltip="" history="1" highlightClick="0" endSnd="0"/>
              </a:rPr>
              <a:t>https://</a:t>
            </a:r>
            <a:r>
              <a:rPr>
                <a:hlinkClick r:id="rId2" invalidUrl="" action="" tgtFrame="" tooltip="" history="1" highlightClick="0" endSnd="0"/>
              </a:rPr>
              <a:t>git-scm</a:t>
            </a:r>
            <a:r>
              <a:rPr>
                <a:hlinkClick r:id="rId2" invalidUrl="" action="" tgtFrame="" tooltip="" history="1" highlightClick="0" endSnd="0"/>
              </a:rPr>
              <a:t>.com</a:t>
            </a:r>
            <a:r>
              <a:rPr>
                <a:hlinkClick r:id="rId2" invalidUrl="" action="" tgtFrame="" tooltip="" history="1" highlightClick="0" endSnd="0"/>
              </a:rPr>
              <a:t>/download</a:t>
            </a:r>
            <a:r>
              <a:rPr>
                <a:hlinkClick r:id="rId2" invalidUrl="" action="" tgtFrame="" tooltip="" history="1" highlightClick="0" endSnd="0"/>
              </a:rPr>
              <a:t>/</a:t>
            </a:r>
          </a:p>
        </p:txBody>
      </p:sp>
      <p:sp>
        <p:nvSpPr>
          <p:cNvPr id="1591" name="CustomShape 2"/>
          <p:cNvSpPr txBox="1"/>
          <p:nvPr/>
        </p:nvSpPr>
        <p:spPr>
          <a:xfrm>
            <a:off x="3282479" y="2734478"/>
            <a:ext cx="3748681"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b="1" spc="-1" sz="1600"/>
            </a:lvl1pPr>
          </a:lstStyle>
          <a:p>
            <a:pPr/>
            <a:r>
              <a:t>GitHub</a:t>
            </a:r>
          </a:p>
        </p:txBody>
      </p:sp>
      <p:sp>
        <p:nvSpPr>
          <p:cNvPr id="1592" name="CustomShape 3"/>
          <p:cNvSpPr txBox="1"/>
          <p:nvPr/>
        </p:nvSpPr>
        <p:spPr>
          <a:xfrm>
            <a:off x="3282479" y="3084036"/>
            <a:ext cx="3748681" cy="31195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600"/>
            </a:lvl1pPr>
          </a:lstStyle>
          <a:p>
            <a:pPr/>
            <a:r>
              <a:t>GIT grafinė sąsaja</a:t>
            </a:r>
          </a:p>
        </p:txBody>
      </p:sp>
      <p:sp>
        <p:nvSpPr>
          <p:cNvPr id="1593" name="CustomShape 5"/>
          <p:cNvSpPr txBox="1"/>
          <p:nvPr/>
        </p:nvSpPr>
        <p:spPr>
          <a:xfrm>
            <a:off x="7504200" y="2734478"/>
            <a:ext cx="4205881" cy="31195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nSpc>
                <a:spcPct val="90000"/>
              </a:lnSpc>
              <a:spcBef>
                <a:spcPts val="1000"/>
              </a:spcBef>
              <a:defRPr spc="-1" sz="1600" u="sng">
                <a:solidFill>
                  <a:srgbClr val="0000FF"/>
                </a:solidFill>
                <a:uFill>
                  <a:solidFill>
                    <a:srgbClr val="0000FF"/>
                  </a:solidFill>
                </a:uFill>
              </a:defRPr>
            </a:pPr>
            <a:r>
              <a:rPr>
                <a:hlinkClick r:id="rId3" invalidUrl="" action="" tgtFrame="" tooltip="" history="1" highlightClick="0" endSnd="0"/>
              </a:rPr>
              <a:t>https://</a:t>
            </a:r>
            <a:r>
              <a:rPr>
                <a:hlinkClick r:id="rId3" invalidUrl="" action="" tgtFrame="" tooltip="" history="1" highlightClick="0" endSnd="0"/>
              </a:rPr>
              <a:t>www.github.com/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2" name="Title 1"/>
          <p:cNvSpPr txBox="1"/>
          <p:nvPr>
            <p:ph type="title"/>
          </p:nvPr>
        </p:nvSpPr>
        <p:spPr>
          <a:xfrm>
            <a:off x="480388" y="1371706"/>
            <a:ext cx="5344395" cy="4101247"/>
          </a:xfrm>
          <a:prstGeom prst="rect">
            <a:avLst/>
          </a:prstGeom>
        </p:spPr>
        <p:txBody>
          <a:bodyPr/>
          <a:lstStyle/>
          <a:p>
            <a:pPr/>
            <a:r>
              <a:t>Versijų valdymo sistemos (GIT)</a:t>
            </a:r>
          </a:p>
          <a:p>
            <a:pPr/>
          </a:p>
          <a:p>
            <a:pPr/>
          </a:p>
        </p:txBody>
      </p:sp>
      <p:sp>
        <p:nvSpPr>
          <p:cNvPr id="1433" name="Content Placeholder 2"/>
          <p:cNvSpPr txBox="1"/>
          <p:nvPr>
            <p:ph type="body" sz="quarter" idx="1"/>
          </p:nvPr>
        </p:nvSpPr>
        <p:spPr>
          <a:xfrm>
            <a:off x="480388" y="460649"/>
            <a:ext cx="5615615" cy="453750"/>
          </a:xfrm>
          <a:prstGeom prst="rect">
            <a:avLst/>
          </a:prstGeom>
        </p:spPr>
        <p:txBody>
          <a:bodyPr/>
          <a:lstStyle/>
          <a:p>
            <a:pPr/>
            <a:r>
              <a:t>19 paskaita. Versijų valdymo sistema (GIT)</a:t>
            </a:r>
          </a:p>
        </p:txBody>
      </p:sp>
      <p:sp>
        <p:nvSpPr>
          <p:cNvPr id="1434" name="Text Placeholder 3"/>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val="1"/>
            </a:ext>
          </a:extLst>
        </p:spPr>
        <p:txBody>
          <a:bodyPr/>
          <a:lstStyle/>
          <a:p>
            <a:pPr/>
            <a:r>
              <a:t>Versijų valdymo sistemos (angl. Version Control System arba VCS) seka bendrų projektų, kuriamų grupės žmonių, pokyčių istoriją</a:t>
            </a:r>
          </a:p>
          <a:p>
            <a:pPr/>
            <a:r>
              <a:t>Naudosime vieną populiariausių versijų valdymo sistemą GIT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6" name="Title 1"/>
          <p:cNvSpPr txBox="1"/>
          <p:nvPr>
            <p:ph type="title"/>
          </p:nvPr>
        </p:nvSpPr>
        <p:spPr>
          <a:xfrm>
            <a:off x="480388" y="1371706"/>
            <a:ext cx="5344395" cy="4101247"/>
          </a:xfrm>
          <a:prstGeom prst="rect">
            <a:avLst/>
          </a:prstGeom>
        </p:spPr>
        <p:txBody>
          <a:bodyPr/>
          <a:lstStyle/>
          <a:p>
            <a:pPr/>
            <a:r>
              <a:t>Ką leidžia VCS (GIT)</a:t>
            </a:r>
          </a:p>
          <a:p>
            <a:pPr/>
          </a:p>
          <a:p>
            <a:pPr/>
          </a:p>
          <a:p>
            <a:pPr/>
          </a:p>
        </p:txBody>
      </p:sp>
      <p:sp>
        <p:nvSpPr>
          <p:cNvPr id="1437" name="Content Placeholder 2"/>
          <p:cNvSpPr txBox="1"/>
          <p:nvPr>
            <p:ph type="body" sz="quarter" idx="1"/>
          </p:nvPr>
        </p:nvSpPr>
        <p:spPr>
          <a:xfrm>
            <a:off x="480388" y="460649"/>
            <a:ext cx="5615615" cy="453750"/>
          </a:xfrm>
          <a:prstGeom prst="rect">
            <a:avLst/>
          </a:prstGeom>
        </p:spPr>
        <p:txBody>
          <a:bodyPr/>
          <a:lstStyle/>
          <a:p>
            <a:pPr/>
            <a:r>
              <a:t>19 paskaita. Versijų valdymo sistema (GIT)</a:t>
            </a:r>
          </a:p>
        </p:txBody>
      </p:sp>
      <p:sp>
        <p:nvSpPr>
          <p:cNvPr id="1438" name="Text Placeholder 3"/>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val="1"/>
            </a:ext>
          </a:extLst>
        </p:spPr>
        <p:txBody>
          <a:bodyPr/>
          <a:lstStyle/>
          <a:p>
            <a:pPr marL="285750" indent="-285750">
              <a:buSzPct val="100000"/>
              <a:buFont typeface="Arial"/>
              <a:buChar char="•"/>
            </a:pPr>
            <a:r>
              <a:t>Saugoti visus kodo pakeitimus ir nesunkiai gražinti kodą į norimą, prieš tai buvusią padėtį</a:t>
            </a:r>
          </a:p>
          <a:p>
            <a:pPr marL="285750" indent="-285750">
              <a:buSzPct val="100000"/>
              <a:buFont typeface="Arial"/>
              <a:buChar char="•"/>
            </a:pPr>
            <a:r>
              <a:t>Su tuo pačiu kodu lygiagrečiai dirbti (keisti) daugeliui žmonių</a:t>
            </a:r>
          </a:p>
          <a:p>
            <a:pPr marL="285750" indent="-285750">
              <a:buSzPct val="100000"/>
              <a:buFont typeface="Arial"/>
              <a:buChar char="•"/>
            </a:pPr>
            <a:r>
              <a:t>Lengvai dalintis, rodyti, leisti peržiūrėti kolegoms parašytą kodą per specialią svetainę (pvz. </a:t>
            </a:r>
            <a:r>
              <a:rPr u="sng">
                <a:solidFill>
                  <a:srgbClr val="0000FF"/>
                </a:solidFill>
                <a:uFill>
                  <a:solidFill>
                    <a:srgbClr val="0000FF"/>
                  </a:solidFill>
                </a:uFill>
                <a:hlinkClick r:id="rId2" invalidUrl="" action="" tgtFrame="" tooltip="" history="1" highlightClick="0" endSnd="0"/>
              </a:rPr>
              <a:t>www.github.com</a:t>
            </a:r>
            <a:r>
              <a:t>)</a:t>
            </a:r>
          </a:p>
          <a:p>
            <a:pPr marL="285750" indent="-285750">
              <a:buSzPct val="100000"/>
              <a:buFont typeface="Arial"/>
              <a:buChar char="•"/>
            </a:pPr>
            <a:r>
              <a:t>Nuolat išsaugoti paskutinius pakeitimus ne tik lokaliai, bet ir serveryje</a:t>
            </a:r>
          </a:p>
          <a:p>
            <a:pPr marL="285750" indent="-285750">
              <a:buSzPct val="100000"/>
              <a:buFont typeface="Arial"/>
              <a:buChar char="•"/>
            </a:pPr>
            <a:r>
              <a:t>Lengviau pateikti kodą į produkciją (pvz., publikuoti sukurtą svetainę internete, skelbti pakeitimus)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0" name="Title 1"/>
          <p:cNvSpPr txBox="1"/>
          <p:nvPr>
            <p:ph type="title"/>
          </p:nvPr>
        </p:nvSpPr>
        <p:spPr>
          <a:xfrm>
            <a:off x="480388" y="1371706"/>
            <a:ext cx="5344395" cy="4101247"/>
          </a:xfrm>
          <a:prstGeom prst="rect">
            <a:avLst/>
          </a:prstGeom>
        </p:spPr>
        <p:txBody>
          <a:bodyPr/>
          <a:lstStyle/>
          <a:p>
            <a:pPr/>
            <a:r>
              <a:t>Kaip įdiegti GIT?</a:t>
            </a:r>
          </a:p>
          <a:p>
            <a:pPr/>
          </a:p>
          <a:p>
            <a:pPr/>
          </a:p>
          <a:p>
            <a:pPr/>
          </a:p>
          <a:p>
            <a:pPr/>
          </a:p>
        </p:txBody>
      </p:sp>
      <p:sp>
        <p:nvSpPr>
          <p:cNvPr id="1441" name="Content Placeholder 2"/>
          <p:cNvSpPr txBox="1"/>
          <p:nvPr>
            <p:ph type="body" sz="quarter" idx="1"/>
          </p:nvPr>
        </p:nvSpPr>
        <p:spPr>
          <a:xfrm>
            <a:off x="480388" y="460649"/>
            <a:ext cx="5615615" cy="453750"/>
          </a:xfrm>
          <a:prstGeom prst="rect">
            <a:avLst/>
          </a:prstGeom>
        </p:spPr>
        <p:txBody>
          <a:bodyPr/>
          <a:lstStyle/>
          <a:p>
            <a:pPr/>
            <a:r>
              <a:t>19 paskaita. Versijų valdymo sistema (GIT)</a:t>
            </a:r>
          </a:p>
        </p:txBody>
      </p:sp>
      <p:sp>
        <p:nvSpPr>
          <p:cNvPr id="1442" name="Text Placeholder 3"/>
          <p:cNvSpPr/>
          <p:nvPr>
            <p:ph type="body" idx="21"/>
          </p:nvPr>
        </p:nvSpPr>
        <p:spPr>
          <a:xfrm>
            <a:off x="5501633" y="1371706"/>
            <a:ext cx="6209356" cy="5067299"/>
          </a:xfrm>
          <a:prstGeom prst="rect">
            <a:avLst/>
          </a:prstGeom>
          <a:extLst>
            <a:ext uri="{C572A759-6A51-4108-AA02-DFA0A04FC94B}">
              <ma14:wrappingTextBoxFlag xmlns:ma14="http://schemas.microsoft.com/office/mac/drawingml/2011/main" val="1"/>
            </a:ext>
          </a:extLst>
        </p:spPr>
        <p:txBody>
          <a:bodyPr/>
          <a:lstStyle/>
          <a:p>
            <a:pPr marL="342900" indent="-342900">
              <a:buSzPct val="100000"/>
              <a:buAutoNum type="arabicPeriod" startAt="1"/>
            </a:pPr>
            <a:r>
              <a:t>Užsiregistruoti svetainėje </a:t>
            </a:r>
            <a:r>
              <a:rPr u="sng">
                <a:solidFill>
                  <a:srgbClr val="0000FF"/>
                </a:solidFill>
                <a:uFill>
                  <a:solidFill>
                    <a:srgbClr val="0000FF"/>
                  </a:solidFill>
                </a:uFill>
                <a:hlinkClick r:id="rId2" invalidUrl="" action="" tgtFrame="" tooltip="" history="1" highlightClick="0" endSnd="0"/>
              </a:rPr>
              <a:t>www.github.com</a:t>
            </a:r>
            <a:r>
              <a:t>.</a:t>
            </a:r>
          </a:p>
          <a:p>
            <a:pPr marL="342900" indent="-342900">
              <a:buSzPct val="100000"/>
              <a:buAutoNum type="arabicPeriod" startAt="1"/>
            </a:pPr>
            <a:r>
              <a:t>Įdiegti GIT programą iš </a:t>
            </a:r>
            <a:r>
              <a:rPr u="sng">
                <a:solidFill>
                  <a:srgbClr val="0000FF"/>
                </a:solidFill>
                <a:uFill>
                  <a:solidFill>
                    <a:srgbClr val="0000FF"/>
                  </a:solidFill>
                </a:uFill>
                <a:hlinkClick r:id="rId3" invalidUrl="" action="" tgtFrame="" tooltip="" history="1" highlightClick="0" endSnd="0"/>
              </a:rPr>
              <a:t>https://git-scm.com/downloads</a:t>
            </a:r>
            <a:r>
              <a:t> (diegiant visuomet spausti „Next“).</a:t>
            </a:r>
          </a:p>
          <a:p>
            <a:pPr marL="342900" indent="-342900">
              <a:buSzPct val="100000"/>
              <a:buAutoNum type="arabicPeriod" startAt="1"/>
            </a:pPr>
            <a:r>
              <a:t>Patikrinti ar veikia, konsolėje įrašius „git“ (jei išmeta pagalbos informaciją apie git, reiškia veikia).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4"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445" name="CustomShape 2"/>
          <p:cNvSpPr txBox="1"/>
          <p:nvPr/>
        </p:nvSpPr>
        <p:spPr>
          <a:xfrm>
            <a:off x="6561190" y="3115373"/>
            <a:ext cx="5700962" cy="5093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nustatyti GIT</a:t>
            </a:r>
          </a:p>
        </p:txBody>
      </p:sp>
      <p:pic>
        <p:nvPicPr>
          <p:cNvPr id="1446" name="Picture 3" descr="Picture 3"/>
          <p:cNvPicPr>
            <a:picLocks noChangeAspect="1"/>
          </p:cNvPicPr>
          <p:nvPr/>
        </p:nvPicPr>
        <p:blipFill>
          <a:blip r:embed="rId2">
            <a:extLst/>
          </a:blip>
          <a:stretch>
            <a:fillRect/>
          </a:stretch>
        </p:blipFill>
        <p:spPr>
          <a:xfrm>
            <a:off x="837236" y="2308325"/>
            <a:ext cx="3505202" cy="399047"/>
          </a:xfrm>
          <a:prstGeom prst="rect">
            <a:avLst/>
          </a:prstGeom>
          <a:ln w="12700">
            <a:miter lim="400000"/>
          </a:ln>
        </p:spPr>
      </p:pic>
      <p:pic>
        <p:nvPicPr>
          <p:cNvPr id="1447" name="Picture 4" descr="Picture 4"/>
          <p:cNvPicPr>
            <a:picLocks noChangeAspect="1"/>
          </p:cNvPicPr>
          <p:nvPr/>
        </p:nvPicPr>
        <p:blipFill>
          <a:blip r:embed="rId3">
            <a:extLst/>
          </a:blip>
          <a:stretch>
            <a:fillRect/>
          </a:stretch>
        </p:blipFill>
        <p:spPr>
          <a:xfrm>
            <a:off x="837236" y="3149873"/>
            <a:ext cx="4681960" cy="355699"/>
          </a:xfrm>
          <a:prstGeom prst="rect">
            <a:avLst/>
          </a:prstGeom>
          <a:ln w="12700">
            <a:miter lim="400000"/>
          </a:ln>
        </p:spPr>
      </p:pic>
      <p:pic>
        <p:nvPicPr>
          <p:cNvPr id="1448" name="Picture 5" descr="Picture 5"/>
          <p:cNvPicPr>
            <a:picLocks noChangeAspect="1"/>
          </p:cNvPicPr>
          <p:nvPr/>
        </p:nvPicPr>
        <p:blipFill>
          <a:blip r:embed="rId4">
            <a:extLst/>
          </a:blip>
          <a:stretch>
            <a:fillRect/>
          </a:stretch>
        </p:blipFill>
        <p:spPr>
          <a:xfrm>
            <a:off x="833075" y="3937141"/>
            <a:ext cx="1700154" cy="353391"/>
          </a:xfrm>
          <a:prstGeom prst="rect">
            <a:avLst/>
          </a:prstGeom>
          <a:ln w="12700">
            <a:miter lim="400000"/>
          </a:ln>
        </p:spPr>
      </p:pic>
      <p:sp>
        <p:nvSpPr>
          <p:cNvPr id="1449" name="TextBox 5"/>
          <p:cNvSpPr txBox="1"/>
          <p:nvPr/>
        </p:nvSpPr>
        <p:spPr>
          <a:xfrm>
            <a:off x="458550" y="2313005"/>
            <a:ext cx="336826"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1.</a:t>
            </a:r>
          </a:p>
        </p:txBody>
      </p:sp>
      <p:sp>
        <p:nvSpPr>
          <p:cNvPr id="1450" name="TextBox 8"/>
          <p:cNvSpPr txBox="1"/>
          <p:nvPr/>
        </p:nvSpPr>
        <p:spPr>
          <a:xfrm>
            <a:off x="458548" y="3132878"/>
            <a:ext cx="336826"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2.</a:t>
            </a:r>
          </a:p>
        </p:txBody>
      </p:sp>
      <p:sp>
        <p:nvSpPr>
          <p:cNvPr id="1451" name="TextBox 9"/>
          <p:cNvSpPr txBox="1"/>
          <p:nvPr/>
        </p:nvSpPr>
        <p:spPr>
          <a:xfrm>
            <a:off x="458550" y="3933462"/>
            <a:ext cx="336826"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3.</a:t>
            </a:r>
          </a:p>
        </p:txBody>
      </p:sp>
      <p:sp>
        <p:nvSpPr>
          <p:cNvPr id="1452" name="Text Placeholder 3"/>
          <p:cNvSpPr txBox="1"/>
          <p:nvPr/>
        </p:nvSpPr>
        <p:spPr>
          <a:xfrm>
            <a:off x="6562645" y="3937425"/>
            <a:ext cx="5457002" cy="23665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342900" indent="-342900">
              <a:lnSpc>
                <a:spcPct val="90000"/>
              </a:lnSpc>
              <a:spcBef>
                <a:spcPts val="1000"/>
              </a:spcBef>
              <a:buSzPct val="100000"/>
              <a:buAutoNum type="arabicPeriod" startAt="1"/>
              <a:defRPr sz="1300"/>
            </a:pPr>
            <a:r>
              <a:t>Nustatome vardą.</a:t>
            </a:r>
          </a:p>
          <a:p>
            <a:pPr marL="342900" indent="-342900">
              <a:lnSpc>
                <a:spcPct val="90000"/>
              </a:lnSpc>
              <a:spcBef>
                <a:spcPts val="1000"/>
              </a:spcBef>
              <a:buSzPct val="100000"/>
              <a:buAutoNum type="arabicPeriod" startAt="1"/>
              <a:defRPr sz="1300"/>
            </a:pPr>
            <a:r>
              <a:t>Nustatome elektroninio pašto adresą.</a:t>
            </a:r>
          </a:p>
          <a:p>
            <a:pPr marL="342900" indent="-342900">
              <a:lnSpc>
                <a:spcPct val="90000"/>
              </a:lnSpc>
              <a:spcBef>
                <a:spcPts val="1000"/>
              </a:spcBef>
              <a:buSzPct val="100000"/>
              <a:buAutoNum type="arabicPeriod" startAt="1"/>
              <a:defRPr sz="1300"/>
            </a:pPr>
            <a:r>
              <a:t>Patikriname ar susikūrė naujas įrašas</a:t>
            </a:r>
          </a:p>
          <a:p>
            <a:pPr>
              <a:lnSpc>
                <a:spcPct val="90000"/>
              </a:lnSpc>
              <a:spcBef>
                <a:spcPts val="1000"/>
              </a:spcBef>
              <a:defRPr sz="13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4"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455" name="CustomShape 2"/>
          <p:cNvSpPr txBox="1"/>
          <p:nvPr/>
        </p:nvSpPr>
        <p:spPr>
          <a:xfrm>
            <a:off x="6445441" y="2469120"/>
            <a:ext cx="5700962"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susieti kompiuterį su GitHub (per SSH raktą)</a:t>
            </a:r>
          </a:p>
        </p:txBody>
      </p:sp>
      <p:sp>
        <p:nvSpPr>
          <p:cNvPr id="1456" name="TextBox 5"/>
          <p:cNvSpPr txBox="1"/>
          <p:nvPr/>
        </p:nvSpPr>
        <p:spPr>
          <a:xfrm>
            <a:off x="458550" y="1425615"/>
            <a:ext cx="336826"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1.</a:t>
            </a:r>
          </a:p>
        </p:txBody>
      </p:sp>
      <p:sp>
        <p:nvSpPr>
          <p:cNvPr id="1457" name="TextBox 8"/>
          <p:cNvSpPr txBox="1"/>
          <p:nvPr/>
        </p:nvSpPr>
        <p:spPr>
          <a:xfrm>
            <a:off x="429611" y="4512196"/>
            <a:ext cx="336826"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2.</a:t>
            </a:r>
          </a:p>
        </p:txBody>
      </p:sp>
      <p:sp>
        <p:nvSpPr>
          <p:cNvPr id="1458" name="Text Placeholder 3"/>
          <p:cNvSpPr txBox="1"/>
          <p:nvPr/>
        </p:nvSpPr>
        <p:spPr>
          <a:xfrm>
            <a:off x="6446899" y="3725221"/>
            <a:ext cx="5457001" cy="23665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365759">
              <a:lnSpc>
                <a:spcPct val="90000"/>
              </a:lnSpc>
              <a:spcBef>
                <a:spcPts val="400"/>
              </a:spcBef>
              <a:defRPr sz="1500"/>
            </a:pPr>
            <a:r>
              <a:t>1. Atsidarome Git Bash programą (arba konsolę)</a:t>
            </a:r>
          </a:p>
          <a:p>
            <a:pPr defTabSz="365759">
              <a:lnSpc>
                <a:spcPct val="90000"/>
              </a:lnSpc>
              <a:spcBef>
                <a:spcPts val="400"/>
              </a:spcBef>
              <a:defRPr sz="1500"/>
            </a:pPr>
            <a:r>
              <a:t>2. Sugeneruojame SSH raktą paleidus šią komandą (Visas užklausas galima patvirtinti nieko nevedant, tik spaudžiant Enter)</a:t>
            </a:r>
          </a:p>
          <a:p>
            <a:pPr defTabSz="365759">
              <a:lnSpc>
                <a:spcPct val="90000"/>
              </a:lnSpc>
              <a:spcBef>
                <a:spcPts val="400"/>
              </a:spcBef>
              <a:defRPr sz="1500"/>
            </a:pPr>
            <a:r>
              <a:t>3. Su bet kokiu teksto redaktoriumi atidaryti sugeneruotą rakto failą id_rsa.pub, pažymėti kodą komanda CTRL+C.</a:t>
            </a:r>
          </a:p>
          <a:p>
            <a:pPr marL="137160" indent="-137160" defTabSz="365759">
              <a:lnSpc>
                <a:spcPct val="90000"/>
              </a:lnSpc>
              <a:spcBef>
                <a:spcPts val="400"/>
              </a:spcBef>
              <a:buSzPct val="100000"/>
              <a:buAutoNum type="arabicPeriod" startAt="1"/>
              <a:defRPr sz="1500"/>
            </a:pPr>
          </a:p>
          <a:p>
            <a:pPr defTabSz="365759">
              <a:lnSpc>
                <a:spcPct val="90000"/>
              </a:lnSpc>
              <a:spcBef>
                <a:spcPts val="400"/>
              </a:spcBef>
              <a:defRPr sz="1500"/>
            </a:pPr>
          </a:p>
        </p:txBody>
      </p:sp>
      <p:pic>
        <p:nvPicPr>
          <p:cNvPr id="1459" name="Picture 10" descr="Picture 10"/>
          <p:cNvPicPr>
            <a:picLocks noChangeAspect="1"/>
          </p:cNvPicPr>
          <p:nvPr/>
        </p:nvPicPr>
        <p:blipFill>
          <a:blip r:embed="rId2">
            <a:extLst/>
          </a:blip>
          <a:stretch>
            <a:fillRect/>
          </a:stretch>
        </p:blipFill>
        <p:spPr>
          <a:xfrm>
            <a:off x="943336" y="1424570"/>
            <a:ext cx="3177253" cy="2629539"/>
          </a:xfrm>
          <a:prstGeom prst="rect">
            <a:avLst/>
          </a:prstGeom>
          <a:ln w="12700">
            <a:miter lim="400000"/>
          </a:ln>
        </p:spPr>
      </p:pic>
      <p:pic>
        <p:nvPicPr>
          <p:cNvPr id="1460" name="Picture 11" descr="Picture 11"/>
          <p:cNvPicPr>
            <a:picLocks noChangeAspect="1"/>
          </p:cNvPicPr>
          <p:nvPr/>
        </p:nvPicPr>
        <p:blipFill>
          <a:blip r:embed="rId3">
            <a:extLst/>
          </a:blip>
          <a:stretch>
            <a:fillRect/>
          </a:stretch>
        </p:blipFill>
        <p:spPr>
          <a:xfrm>
            <a:off x="914400" y="4457748"/>
            <a:ext cx="3871730" cy="479285"/>
          </a:xfrm>
          <a:prstGeom prst="rect">
            <a:avLst/>
          </a:prstGeom>
          <a:ln w="12700">
            <a:miter lim="400000"/>
          </a:ln>
        </p:spPr>
      </p:pic>
      <p:sp>
        <p:nvSpPr>
          <p:cNvPr id="1461" name="TextBox 13"/>
          <p:cNvSpPr txBox="1"/>
          <p:nvPr/>
        </p:nvSpPr>
        <p:spPr>
          <a:xfrm>
            <a:off x="429610" y="5303131"/>
            <a:ext cx="336826"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3.</a:t>
            </a:r>
          </a:p>
        </p:txBody>
      </p:sp>
      <p:pic>
        <p:nvPicPr>
          <p:cNvPr id="1462" name="Picture 12" descr="Picture 12"/>
          <p:cNvPicPr>
            <a:picLocks noChangeAspect="1"/>
          </p:cNvPicPr>
          <p:nvPr/>
        </p:nvPicPr>
        <p:blipFill>
          <a:blip r:embed="rId4">
            <a:extLst/>
          </a:blip>
          <a:stretch>
            <a:fillRect/>
          </a:stretch>
        </p:blipFill>
        <p:spPr>
          <a:xfrm>
            <a:off x="914400" y="5375552"/>
            <a:ext cx="3871732" cy="76570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4"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465" name="CustomShape 2"/>
          <p:cNvSpPr txBox="1"/>
          <p:nvPr/>
        </p:nvSpPr>
        <p:spPr>
          <a:xfrm>
            <a:off x="6445441" y="2469120"/>
            <a:ext cx="5700962"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susieti kompiuterį su GitHub (per SSH raktą)</a:t>
            </a:r>
          </a:p>
        </p:txBody>
      </p:sp>
      <p:sp>
        <p:nvSpPr>
          <p:cNvPr id="1466" name="TextBox 5"/>
          <p:cNvSpPr txBox="1"/>
          <p:nvPr/>
        </p:nvSpPr>
        <p:spPr>
          <a:xfrm>
            <a:off x="246347" y="1387032"/>
            <a:ext cx="336826"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4.</a:t>
            </a:r>
          </a:p>
        </p:txBody>
      </p:sp>
      <p:sp>
        <p:nvSpPr>
          <p:cNvPr id="1467" name="TextBox 8"/>
          <p:cNvSpPr txBox="1"/>
          <p:nvPr/>
        </p:nvSpPr>
        <p:spPr>
          <a:xfrm>
            <a:off x="786498" y="3885232"/>
            <a:ext cx="336825"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5.</a:t>
            </a:r>
          </a:p>
        </p:txBody>
      </p:sp>
      <p:sp>
        <p:nvSpPr>
          <p:cNvPr id="1468" name="Text Placeholder 3"/>
          <p:cNvSpPr txBox="1"/>
          <p:nvPr/>
        </p:nvSpPr>
        <p:spPr>
          <a:xfrm>
            <a:off x="6446899" y="3725221"/>
            <a:ext cx="5457001" cy="23665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just" defTabSz="307238">
              <a:lnSpc>
                <a:spcPct val="90000"/>
              </a:lnSpc>
              <a:spcBef>
                <a:spcPts val="300"/>
              </a:spcBef>
              <a:defRPr sz="1260"/>
            </a:pPr>
            <a:r>
              <a:t>4. Svetainėje </a:t>
            </a:r>
            <a:r>
              <a:rPr u="sng">
                <a:solidFill>
                  <a:srgbClr val="0000FF"/>
                </a:solidFill>
                <a:uFill>
                  <a:solidFill>
                    <a:srgbClr val="0000FF"/>
                  </a:solidFill>
                </a:uFill>
                <a:hlinkClick r:id="rId2" invalidUrl="" action="" tgtFrame="" tooltip="" history="1" highlightClick="0" endSnd="0"/>
              </a:rPr>
              <a:t>www.github.com</a:t>
            </a:r>
            <a:r>
              <a:t> spausti ant vartotojo ikonos viršutiniame dešiniajame kampe, pasirinkti Settings, tuomet SSH and GPG keys. Tada spausti mygtuką New SSH key.</a:t>
            </a:r>
          </a:p>
          <a:p>
            <a:pPr defTabSz="307238">
              <a:lnSpc>
                <a:spcPct val="90000"/>
              </a:lnSpc>
              <a:spcBef>
                <a:spcPts val="300"/>
              </a:spcBef>
              <a:defRPr sz="1260"/>
            </a:pPr>
            <a:r>
              <a:t>5. Laukelyje Title įrašyti norimą pavadinimą, pvz. Namų kompiuteris, pele pažymėti lauką key ir paspausti CTRL+V (bus įklijuotas 3 žingsnyje nukopijuotas SSH kodas), galiausiai spausti </a:t>
            </a:r>
            <a:r>
              <a:rPr i="1"/>
              <a:t>Add SSH Key</a:t>
            </a:r>
            <a:r>
              <a:t>.</a:t>
            </a:r>
          </a:p>
          <a:p>
            <a:pPr defTabSz="307238">
              <a:lnSpc>
                <a:spcPct val="90000"/>
              </a:lnSpc>
              <a:spcBef>
                <a:spcPts val="300"/>
              </a:spcBef>
              <a:defRPr sz="1260"/>
            </a:pPr>
          </a:p>
          <a:p>
            <a:pPr defTabSz="307238">
              <a:lnSpc>
                <a:spcPct val="90000"/>
              </a:lnSpc>
              <a:spcBef>
                <a:spcPts val="300"/>
              </a:spcBef>
              <a:defRPr sz="1260"/>
            </a:pPr>
          </a:p>
          <a:p>
            <a:pPr defTabSz="307238">
              <a:lnSpc>
                <a:spcPct val="90000"/>
              </a:lnSpc>
              <a:spcBef>
                <a:spcPts val="300"/>
              </a:spcBef>
              <a:defRPr sz="1260"/>
            </a:pPr>
          </a:p>
          <a:p>
            <a:pPr marL="115214" indent="-115214" defTabSz="307238">
              <a:lnSpc>
                <a:spcPct val="90000"/>
              </a:lnSpc>
              <a:spcBef>
                <a:spcPts val="300"/>
              </a:spcBef>
              <a:buSzPct val="100000"/>
              <a:buAutoNum type="arabicPeriod" startAt="1"/>
              <a:defRPr sz="1260"/>
            </a:pPr>
          </a:p>
          <a:p>
            <a:pPr defTabSz="307238">
              <a:lnSpc>
                <a:spcPct val="90000"/>
              </a:lnSpc>
              <a:spcBef>
                <a:spcPts val="300"/>
              </a:spcBef>
              <a:defRPr sz="1260"/>
            </a:pPr>
          </a:p>
        </p:txBody>
      </p:sp>
      <p:pic>
        <p:nvPicPr>
          <p:cNvPr id="1469" name="Picture 3" descr="Picture 3"/>
          <p:cNvPicPr>
            <a:picLocks noChangeAspect="1"/>
          </p:cNvPicPr>
          <p:nvPr/>
        </p:nvPicPr>
        <p:blipFill>
          <a:blip r:embed="rId3">
            <a:extLst/>
          </a:blip>
          <a:stretch>
            <a:fillRect/>
          </a:stretch>
        </p:blipFill>
        <p:spPr>
          <a:xfrm>
            <a:off x="625033" y="1478813"/>
            <a:ext cx="4894161" cy="1681897"/>
          </a:xfrm>
          <a:prstGeom prst="rect">
            <a:avLst/>
          </a:prstGeom>
          <a:ln w="12700">
            <a:miter lim="400000"/>
          </a:ln>
        </p:spPr>
      </p:pic>
      <p:pic>
        <p:nvPicPr>
          <p:cNvPr id="1470" name="Picture 4" descr="Picture 4"/>
          <p:cNvPicPr>
            <a:picLocks noChangeAspect="1"/>
          </p:cNvPicPr>
          <p:nvPr/>
        </p:nvPicPr>
        <p:blipFill>
          <a:blip r:embed="rId4">
            <a:extLst/>
          </a:blip>
          <a:stretch>
            <a:fillRect/>
          </a:stretch>
        </p:blipFill>
        <p:spPr>
          <a:xfrm>
            <a:off x="1261640" y="3977647"/>
            <a:ext cx="3360516" cy="213397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2" name="CustomShape 1"/>
          <p:cNvSpPr txBox="1"/>
          <p:nvPr/>
        </p:nvSpPr>
        <p:spPr>
          <a:xfrm>
            <a:off x="480959" y="460800"/>
            <a:ext cx="5612402" cy="275097"/>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0000"/>
              </a:lnSpc>
              <a:spcBef>
                <a:spcPts val="1000"/>
              </a:spcBef>
              <a:defRPr spc="-1" sz="1300">
                <a:solidFill>
                  <a:srgbClr val="FEFFFF"/>
                </a:solidFill>
              </a:defRPr>
            </a:lvl1pPr>
          </a:lstStyle>
          <a:p>
            <a:pPr/>
            <a:r>
              <a:t>19 paskaita. Versijų valdymo sistema (GIT)</a:t>
            </a:r>
          </a:p>
        </p:txBody>
      </p:sp>
      <p:sp>
        <p:nvSpPr>
          <p:cNvPr id="1473" name="CustomShape 2"/>
          <p:cNvSpPr txBox="1"/>
          <p:nvPr/>
        </p:nvSpPr>
        <p:spPr>
          <a:xfrm>
            <a:off x="6445441" y="2469120"/>
            <a:ext cx="5700962" cy="941135"/>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defRPr b="1" sz="3000"/>
            </a:lvl1pPr>
          </a:lstStyle>
          <a:p>
            <a:pPr/>
            <a:r>
              <a:t>Kaip sukurti tuščią GitHub projektą (repozitoriją)</a:t>
            </a:r>
          </a:p>
        </p:txBody>
      </p:sp>
      <p:sp>
        <p:nvSpPr>
          <p:cNvPr id="1474" name="TextBox 5"/>
          <p:cNvSpPr txBox="1"/>
          <p:nvPr/>
        </p:nvSpPr>
        <p:spPr>
          <a:xfrm>
            <a:off x="1104803" y="1165184"/>
            <a:ext cx="336825" cy="3506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1.</a:t>
            </a:r>
          </a:p>
        </p:txBody>
      </p:sp>
      <p:sp>
        <p:nvSpPr>
          <p:cNvPr id="1475" name="TextBox 8"/>
          <p:cNvSpPr txBox="1"/>
          <p:nvPr/>
        </p:nvSpPr>
        <p:spPr>
          <a:xfrm>
            <a:off x="448902" y="4473612"/>
            <a:ext cx="336825" cy="350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solidFill>
                  <a:srgbClr val="FFFFFF"/>
                </a:solidFill>
              </a:defRPr>
            </a:lvl1pPr>
          </a:lstStyle>
          <a:p>
            <a:pPr/>
            <a:r>
              <a:t>2.</a:t>
            </a:r>
          </a:p>
        </p:txBody>
      </p:sp>
      <p:sp>
        <p:nvSpPr>
          <p:cNvPr id="1476" name="Text Placeholder 3"/>
          <p:cNvSpPr txBox="1"/>
          <p:nvPr/>
        </p:nvSpPr>
        <p:spPr>
          <a:xfrm>
            <a:off x="6446899" y="3725221"/>
            <a:ext cx="5457001" cy="23665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113842" indent="-113842" algn="just" defTabSz="303580">
              <a:lnSpc>
                <a:spcPct val="90000"/>
              </a:lnSpc>
              <a:spcBef>
                <a:spcPts val="300"/>
              </a:spcBef>
              <a:buSzPct val="100000"/>
              <a:buAutoNum type="arabicPeriod" startAt="1"/>
              <a:defRPr sz="1245"/>
            </a:pPr>
            <a:r>
              <a:t>Pagrindiniame </a:t>
            </a:r>
            <a:r>
              <a:rPr u="sng">
                <a:solidFill>
                  <a:srgbClr val="0000FF"/>
                </a:solidFill>
                <a:uFill>
                  <a:solidFill>
                    <a:srgbClr val="0000FF"/>
                  </a:solidFill>
                </a:uFill>
                <a:hlinkClick r:id="rId2" invalidUrl="" action="" tgtFrame="" tooltip="" history="1" highlightClick="0" endSnd="0"/>
              </a:rPr>
              <a:t>www.github.com</a:t>
            </a:r>
            <a:r>
              <a:t> puslapyje (prisijungę savo vardu ir slaptažodžiu) spauskite "New".</a:t>
            </a:r>
          </a:p>
          <a:p>
            <a:pPr marL="113842" indent="-113842" algn="just" defTabSz="303580">
              <a:lnSpc>
                <a:spcPct val="90000"/>
              </a:lnSpc>
              <a:spcBef>
                <a:spcPts val="300"/>
              </a:spcBef>
              <a:buSzPct val="100000"/>
              <a:buAutoNum type="arabicPeriod" startAt="1"/>
              <a:defRPr sz="1245"/>
            </a:pPr>
            <a:r>
              <a:t>Laukelyje Repository name įrašykite norimą projekto pavadinimą (be tarpų) ir spauskite mygtuką Create repository. Atsidariusiame lange pamatysite komandas, reikalingas pridėti failus į repozitoriją</a:t>
            </a:r>
          </a:p>
          <a:p>
            <a:pPr marL="113842" indent="-113842" algn="just" defTabSz="303580">
              <a:lnSpc>
                <a:spcPct val="90000"/>
              </a:lnSpc>
              <a:spcBef>
                <a:spcPts val="300"/>
              </a:spcBef>
              <a:buSzPct val="100000"/>
              <a:buAutoNum type="arabicPeriod" startAt="1"/>
              <a:defRPr sz="1245"/>
            </a:pPr>
          </a:p>
          <a:p>
            <a:pPr marL="113842" indent="-113842" defTabSz="303580">
              <a:lnSpc>
                <a:spcPct val="90000"/>
              </a:lnSpc>
              <a:spcBef>
                <a:spcPts val="300"/>
              </a:spcBef>
              <a:buSzPct val="100000"/>
              <a:buAutoNum type="arabicPeriod" startAt="4"/>
              <a:defRPr sz="1245"/>
            </a:pPr>
          </a:p>
          <a:p>
            <a:pPr marL="113842" indent="-113842" defTabSz="303580">
              <a:lnSpc>
                <a:spcPct val="90000"/>
              </a:lnSpc>
              <a:spcBef>
                <a:spcPts val="300"/>
              </a:spcBef>
              <a:buSzPct val="100000"/>
              <a:buAutoNum type="arabicPeriod" startAt="5"/>
              <a:defRPr sz="1245"/>
            </a:pPr>
          </a:p>
          <a:p>
            <a:pPr marL="113842" indent="-113842" defTabSz="303580">
              <a:lnSpc>
                <a:spcPct val="90000"/>
              </a:lnSpc>
              <a:spcBef>
                <a:spcPts val="300"/>
              </a:spcBef>
              <a:buSzPct val="100000"/>
              <a:buAutoNum type="arabicPeriod" startAt="6"/>
              <a:defRPr sz="1245"/>
            </a:pPr>
          </a:p>
          <a:p>
            <a:pPr marL="113842" indent="-113842" defTabSz="303580">
              <a:lnSpc>
                <a:spcPct val="90000"/>
              </a:lnSpc>
              <a:spcBef>
                <a:spcPts val="300"/>
              </a:spcBef>
              <a:buSzPct val="100000"/>
              <a:buAutoNum type="arabicPeriod" startAt="7"/>
              <a:defRPr sz="1245"/>
            </a:pPr>
          </a:p>
          <a:p>
            <a:pPr marL="113842" indent="-113842" defTabSz="303580">
              <a:lnSpc>
                <a:spcPct val="90000"/>
              </a:lnSpc>
              <a:spcBef>
                <a:spcPts val="300"/>
              </a:spcBef>
              <a:buSzPct val="100000"/>
              <a:buAutoNum type="arabicPeriod" startAt="8"/>
              <a:defRPr sz="1245"/>
            </a:pPr>
          </a:p>
        </p:txBody>
      </p:sp>
      <p:pic>
        <p:nvPicPr>
          <p:cNvPr id="1477" name="Picture 4" descr="Picture 4"/>
          <p:cNvPicPr>
            <a:picLocks noChangeAspect="1"/>
          </p:cNvPicPr>
          <p:nvPr/>
        </p:nvPicPr>
        <p:blipFill>
          <a:blip r:embed="rId3">
            <a:extLst/>
          </a:blip>
          <a:stretch>
            <a:fillRect/>
          </a:stretch>
        </p:blipFill>
        <p:spPr>
          <a:xfrm>
            <a:off x="1608879" y="1198945"/>
            <a:ext cx="2743202" cy="2743202"/>
          </a:xfrm>
          <a:prstGeom prst="rect">
            <a:avLst/>
          </a:prstGeom>
          <a:ln w="12700">
            <a:miter lim="400000"/>
          </a:ln>
        </p:spPr>
      </p:pic>
      <p:pic>
        <p:nvPicPr>
          <p:cNvPr id="1478" name="Picture 7" descr="Picture 7"/>
          <p:cNvPicPr>
            <a:picLocks noChangeAspect="1"/>
          </p:cNvPicPr>
          <p:nvPr/>
        </p:nvPicPr>
        <p:blipFill>
          <a:blip r:embed="rId4">
            <a:extLst/>
          </a:blip>
          <a:stretch>
            <a:fillRect/>
          </a:stretch>
        </p:blipFill>
        <p:spPr>
          <a:xfrm>
            <a:off x="914400" y="4564927"/>
            <a:ext cx="4006769" cy="161531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1F6"/>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